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image" Target="../media/image23.png"/><Relationship Id="rId26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image" Target="../media/image23.png"/><Relationship Id="rId41" Type="http://schemas.openxmlformats.org/officeDocument/2006/relationships/image" Target="../media/image24.png"/><Relationship Id="rId42" Type="http://schemas.openxmlformats.org/officeDocument/2006/relationships/image" Target="../media/image5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xend=long+1),curvature=1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3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6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7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8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1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2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8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19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0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1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2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3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4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5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26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7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28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29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0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1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2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delta_lat^2)); l &lt;- ggplot(seals, aes(long, lat))</a:t>
            </a:r>
          </a:p>
        </p:txBody>
      </p:sp>
      <p:sp>
        <p:nvSpPr>
          <p:cNvPr id="233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4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z), hjust=0.5, vjust=0.5, interpolate=FALSE</a:t>
            </a:r>
            <a:r>
              <a:rPr b="1"/>
              <a:t>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5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6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7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1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4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3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94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3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6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3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2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6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9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65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4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2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4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3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7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90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9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6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4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2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23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8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8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2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4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48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1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437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8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2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3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6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6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5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0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7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6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0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8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79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81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2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85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3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4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94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89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4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9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6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7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1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3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2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19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26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5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4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5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7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1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0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3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4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7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6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3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6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5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59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0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1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2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3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4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7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0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1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682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3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4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9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2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693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694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ggplot2.png" descr="ggplot2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>
                <a:solidFill>
                  <a:srgbClr val="FFFFFF"/>
                </a:solidFill>
              </a:rPr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0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70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703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46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47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48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49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0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1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2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3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4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8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</a:t>
            </a:r>
            <a:r>
              <a:t>fun.data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59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6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767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768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69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0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1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2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3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4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5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6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7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8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79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0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1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2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3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4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787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88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0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1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2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798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4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79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79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0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05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08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1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0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4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7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3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r &lt;- d + geom_bar()…"/>
          <p:cNvSpPr txBox="1"/>
          <p:nvPr/>
        </p:nvSpPr>
        <p:spPr>
          <a:xfrm>
            <a:off x="7184224" y="1178842"/>
            <a:ext cx="3054154" cy="314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1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7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28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29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39" name="Group"/>
          <p:cNvGrpSpPr/>
          <p:nvPr/>
        </p:nvGrpSpPr>
        <p:grpSpPr>
          <a:xfrm rot="5400000">
            <a:off x="7202039" y="2262106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8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4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5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4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263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653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074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844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1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862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3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4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5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6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7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2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873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4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vars(fl), </a:t>
            </a:r>
            <a:endParaRPr b="1"/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875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6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77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78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79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881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4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6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2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897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8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899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00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1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02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03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05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06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7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10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911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2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13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ggplot2.png" descr="ggplot2.png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Rplot03.pdf" descr="Rplot03.pdf"/>
          <p:cNvPicPr>
            <a:picLocks noChangeAspect="1"/>
          </p:cNvPicPr>
          <p:nvPr/>
        </p:nvPicPr>
        <p:blipFill>
          <a:blip r:embed="rId42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5585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36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