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dataset_practice_2_report.doc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summary report, exporting z-scores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Abhijit P Pakhare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Last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Template report for sharing results of anthropometric survey</a:t>
            </a:r>
          </a:p>
          <a:p>
            <a:pPr lvl="0"/>
            <a:r>
              <a:rPr/>
              <a:t>Summarizes demographics, data filtering automatically</a:t>
            </a:r>
          </a:p>
          <a:p>
            <a:pPr lvl="0"/>
            <a:r>
              <a:rPr/>
              <a:t>Word format - easy for editing</a:t>
            </a:r>
          </a:p>
          <a:p>
            <a:pPr lvl="0"/>
            <a:r>
              <a:rPr/>
              <a:t>Includes data quality parameters as well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Last Button</a:t>
            </a:r>
          </a:p>
        </p:txBody>
      </p:sp>
      <p:pic>
        <p:nvPicPr>
          <p:cNvPr descr="images/1_generating_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22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Generate and download summary report</a:t>
            </a:r>
          </a:p>
        </p:txBody>
      </p:sp>
      <p:pic>
        <p:nvPicPr>
          <p:cNvPr descr="images/2_generating_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may take time if dataset is large</a:t>
            </a:r>
          </a:p>
          <a:p>
            <a:pPr lvl="0"/>
            <a:r>
              <a:rPr/>
              <a:t>Saved as word file</a:t>
            </a:r>
          </a:p>
          <a:p>
            <a:pPr lvl="0" indent="0" marL="0">
              <a:buNone/>
            </a:pPr>
            <a:r>
              <a:rPr/>
              <a:t>Let’s see summary </a:t>
            </a:r>
            <a:r>
              <a:rPr>
                <a:hlinkClick r:id="rId2"/>
              </a:rPr>
              <a:t>report</a:t>
            </a:r>
            <a:r>
              <a:rPr/>
              <a:t> for dataset_practice_2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Exporting 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times only prevalence is not the objective</a:t>
            </a:r>
          </a:p>
          <a:p>
            <a:pPr lvl="0"/>
            <a:r>
              <a:rPr/>
              <a:t>Nutritional status as predictor or associated factor with some outcome</a:t>
            </a:r>
          </a:p>
          <a:p>
            <a:pPr lvl="0"/>
            <a:r>
              <a:rPr/>
              <a:t>Need raw z-scores</a:t>
            </a:r>
          </a:p>
          <a:p>
            <a:pPr lvl="0"/>
            <a:r>
              <a:rPr/>
              <a:t>Need computation of anthropometric indicator for further stratification</a:t>
            </a:r>
          </a:p>
          <a:p>
            <a:pPr lvl="0"/>
            <a:r>
              <a:rPr/>
              <a:t>For further detailed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export z-scores?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Anthro Survey Analyser</a:t>
            </a:r>
          </a:p>
        </p:txBody>
      </p:sp>
      <p:pic>
        <p:nvPicPr>
          <p:cNvPr descr="images/3_export_z_sco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export z-scores?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Anthro and Anthro-Plus for Windows</a:t>
            </a:r>
          </a:p>
        </p:txBody>
      </p:sp>
      <p:pic>
        <p:nvPicPr>
          <p:cNvPr descr="images/AnthroPlus%20Picture%208%20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summary report, exporting z-scores data</dc:title>
  <dc:creator>Abhijit P Pakhare</dc:creator>
  <cp:keywords/>
  <dcterms:created xsi:type="dcterms:W3CDTF">2022-09-06T20:17:44Z</dcterms:created>
  <dcterms:modified xsi:type="dcterms:W3CDTF">2022-09-06T20:17:44Z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