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97"/>
  </p:normalViewPr>
  <p:slideViewPr>
    <p:cSldViewPr snapToGrid="0">
      <p:cViewPr varScale="1">
        <p:scale>
          <a:sx n="88" d="100"/>
          <a:sy n="88" d="100"/>
        </p:scale>
        <p:origin x="1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991DE-0260-E7C0-D2C9-0F809EA18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23E349-1066-F4A6-1906-6B87E0EE1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2603A3-ACD7-F05A-7BE9-E6AE4629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6E8-8077-6B40-B085-07D93FE6CA16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6DCAF-8F3A-C1C1-D02F-DB8D9FD2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8B0FCA-60A7-1D46-4C44-4F33AE4D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21CB-D9FA-624A-938F-D4BF7CEB6B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3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678F8-273B-637E-2152-3D0E4E88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1D974F-FA1A-3EB2-9ED0-E26DA62AC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EA1683-39FD-A015-6E55-9D885F1A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6E8-8077-6B40-B085-07D93FE6CA16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9A2C98-3CBA-F376-9CC5-398BFCD4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2A3ACC-8471-EFB2-5D6E-23BF983E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21CB-D9FA-624A-938F-D4BF7CEB6B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3EB5ED-16A5-4B2A-F3D5-1C5CD676B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FEA060-FB92-9EDA-DC13-379461B50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A055A-61F5-3864-5F31-A1714038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6E8-8077-6B40-B085-07D93FE6CA16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5F6F69-0582-474C-461C-BCCFFF83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381F6-89BE-C5E3-BF7F-BA303B0D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21CB-D9FA-624A-938F-D4BF7CEB6B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05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453E6-8166-F47C-7EA5-5841DC55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54BDC-8ACE-7300-2977-41904246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4C94A1-A755-EEF9-3743-7A4FB1F1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6E8-8077-6B40-B085-07D93FE6CA16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097B6-B25A-3D6B-2250-400D1EAC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208F68-7572-C7A3-8613-1B2A6C98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21CB-D9FA-624A-938F-D4BF7CEB6B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95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A2ED9-07F0-B689-C4BB-2A857315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EFD279-5CBD-B1B3-2212-BDD8AF5B1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1AB9D-D940-22A2-35E3-015E19A7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6E8-8077-6B40-B085-07D93FE6CA16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44F2E-2D61-1F17-DCDA-5A621089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8FB713-7C18-C504-6577-1239F24D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21CB-D9FA-624A-938F-D4BF7CEB6B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28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991F3-8BB8-3832-AD59-3D08B29E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48C86-B6DE-A6E8-189C-AAD8A233A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326D0E-5B17-F24A-CF5C-620E533E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E76B54-6B97-C028-964C-9ECA7C2F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6E8-8077-6B40-B085-07D93FE6CA16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336231-1C75-03BD-6989-0A234A8E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8771C0-FC21-8F01-1917-A2B22407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21CB-D9FA-624A-938F-D4BF7CEB6B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4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AD8BC-43CD-E2A5-FAC2-91A6B6BC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C3EF1-7F79-100C-8ABB-0D94EE73A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490F9-D39E-EE90-79D6-461DB9A65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48EF0C-D79A-6897-8D47-D237FE8CF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4B2961-D4B0-6B18-3AC3-9AB25DB4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7DF13A-C028-3F61-6DE4-60D09112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6E8-8077-6B40-B085-07D93FE6CA16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B7BC67-B5D0-01C0-81B7-E67514D2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973F22-84BF-ADF7-0CEE-E5A6D986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21CB-D9FA-624A-938F-D4BF7CEB6B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62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744E0-A748-6967-FB11-F1CE616E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E4DF79-F535-17A3-8514-790D5638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6E8-8077-6B40-B085-07D93FE6CA16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232658-F801-C338-4EF7-AA8AE124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822A98-5324-BAE5-7058-EF7C29CC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21CB-D9FA-624A-938F-D4BF7CEB6B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18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0AAB07-0ADA-C299-69DE-6AD123D1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6E8-8077-6B40-B085-07D93FE6CA16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FF2300-558C-A2C9-D1B9-AC059D90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4EC069-4792-ABC3-A704-EC4BE395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21CB-D9FA-624A-938F-D4BF7CEB6B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81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D2FE9-CD5A-C22B-2F2D-B692D568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ECF39-2FFD-A3E2-C8A4-5FA9BF1EC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5ADB33-E2B4-D90D-7C6E-35B97D99D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09B96-A568-62DF-DF80-EC4FD628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6E8-8077-6B40-B085-07D93FE6CA16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8300BC-6B49-EA65-0AA1-F794C144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989A05-3E83-03B2-6F21-C1331D30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21CB-D9FA-624A-938F-D4BF7CEB6B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32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F5D18-2E09-57AE-B58E-E20A6601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71CC8D-C884-1176-8D83-25C715731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62E150-6BEE-1DCC-DF43-40DCD13F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E080C5-5C46-DFA9-BBC1-95E50708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56E8-8077-6B40-B085-07D93FE6CA16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207EC3-2588-8677-8B60-15BD159E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FB0504-356A-4ACF-4217-88A26CAD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21CB-D9FA-624A-938F-D4BF7CEB6B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6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E4BA32-9AF4-A1BD-87D2-978D40BD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B656-0D5B-B516-2744-DB975BAB1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4205A3-FB16-C31A-D018-D4C69EC98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56E8-8077-6B40-B085-07D93FE6CA16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1BCF04-A7DB-9BDA-A7AD-7453A5657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716107-4AFD-D71B-DBC5-059D6E87E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21CB-D9FA-624A-938F-D4BF7CEB6B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57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96F83FC0-511E-A769-92C7-A222AADA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571" y="667891"/>
            <a:ext cx="6731885" cy="22605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84F5B05-091C-F424-7B26-9D659B20C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229" y="3166969"/>
            <a:ext cx="7498602" cy="3986325"/>
          </a:xfrm>
          <a:prstGeom prst="rect">
            <a:avLst/>
          </a:prstGeom>
        </p:spPr>
      </p:pic>
      <p:sp>
        <p:nvSpPr>
          <p:cNvPr id="12" name="Flèche vers le bas 11">
            <a:extLst>
              <a:ext uri="{FF2B5EF4-FFF2-40B4-BE49-F238E27FC236}">
                <a16:creationId xmlns:a16="http://schemas.microsoft.com/office/drawing/2014/main" id="{36A0B0AF-275D-59CE-65EB-2FC7881BDCF3}"/>
              </a:ext>
            </a:extLst>
          </p:cNvPr>
          <p:cNvSpPr/>
          <p:nvPr/>
        </p:nvSpPr>
        <p:spPr>
          <a:xfrm>
            <a:off x="5827485" y="2722693"/>
            <a:ext cx="537029" cy="55770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1EE5B7-BC62-CDBD-BFE1-FCA5D4FAA3A6}"/>
              </a:ext>
            </a:extLst>
          </p:cNvPr>
          <p:cNvSpPr txBox="1"/>
          <p:nvPr/>
        </p:nvSpPr>
        <p:spPr>
          <a:xfrm>
            <a:off x="5269080" y="60039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A </a:t>
            </a:r>
            <a:r>
              <a:rPr lang="fr-FR" b="1" dirty="0" err="1">
                <a:latin typeface="Century Gothic" panose="020B0502020202020204" pitchFamily="34" charset="0"/>
              </a:rPr>
              <a:t>task</a:t>
            </a:r>
            <a:r>
              <a:rPr lang="fr-FR" b="1" dirty="0">
                <a:latin typeface="Century Gothic" panose="020B0502020202020204" pitchFamily="34" charset="0"/>
              </a:rPr>
              <a:t> </a:t>
            </a:r>
            <a:r>
              <a:rPr lang="fr-FR" b="1" dirty="0" err="1">
                <a:latin typeface="Century Gothic" panose="020B0502020202020204" pitchFamily="34" charset="0"/>
              </a:rPr>
              <a:t>schedule</a:t>
            </a:r>
            <a:r>
              <a:rPr lang="fr-FR" b="1" dirty="0"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16268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5</cp:revision>
  <dcterms:created xsi:type="dcterms:W3CDTF">2025-01-06T16:00:30Z</dcterms:created>
  <dcterms:modified xsi:type="dcterms:W3CDTF">2025-01-06T16:26:10Z</dcterms:modified>
</cp:coreProperties>
</file>