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A136FC-6D7B-49F1-84AE-FB6923A0CB7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8384D2-1C5A-4092-B1F0-E430C6753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13BF-39C9-456E-84E2-D2F82AD12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2FC83-C9FC-47FE-8F45-798813F0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Breakdown by David Parsons</a:t>
            </a:r>
          </a:p>
        </p:txBody>
      </p:sp>
    </p:spTree>
    <p:extLst>
      <p:ext uri="{BB962C8B-B14F-4D97-AF65-F5344CB8AC3E}">
        <p14:creationId xmlns:p14="http://schemas.microsoft.com/office/powerpoint/2010/main" val="51495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D21B-03F5-405F-8766-599DA7C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4B24-74C2-4EC8-9B92-6FD47EB7BD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Class UML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94BD-DBFE-499D-B71F-FC3E302CE6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Database UML</a:t>
            </a:r>
          </a:p>
          <a:p>
            <a:pPr lvl="1"/>
            <a:r>
              <a:rPr lang="en-US" dirty="0"/>
              <a:t>3NF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1629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FF21-26BA-4D81-ADFE-B6C78027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3976-05CE-4232-8EAF-A1B39688E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Task/Day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Day -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Backup (</a:t>
            </a:r>
            <a:r>
              <a:rPr lang="en-US" dirty="0" err="1"/>
              <a:t>asyncoronous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Import existing day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16F6-3737-4004-A367-B31BAEE9D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Setup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Python Ran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Table Creation (and reset)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40679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876926" y="1277693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876926" y="1292947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DFEBC-5600-4BA7-9A77-578CFABFB841}"/>
              </a:ext>
            </a:extLst>
          </p:cNvPr>
          <p:cNvSpPr txBox="1"/>
          <p:nvPr/>
        </p:nvSpPr>
        <p:spPr>
          <a:xfrm>
            <a:off x="5736171" y="2659972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74823-0897-448C-B4AB-553EFFB544A0}"/>
              </a:ext>
            </a:extLst>
          </p:cNvPr>
          <p:cNvSpPr txBox="1"/>
          <p:nvPr/>
        </p:nvSpPr>
        <p:spPr>
          <a:xfrm>
            <a:off x="5745622" y="3155882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60513-240E-4EC5-AB10-9363411EFC23}"/>
              </a:ext>
            </a:extLst>
          </p:cNvPr>
          <p:cNvSpPr txBox="1"/>
          <p:nvPr/>
        </p:nvSpPr>
        <p:spPr>
          <a:xfrm>
            <a:off x="5745622" y="3683356"/>
            <a:ext cx="1612900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7452802" y="1292947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7148000" y="1292947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46"/>
          <a:stretch/>
        </p:blipFill>
        <p:spPr>
          <a:xfrm>
            <a:off x="2226975" y="2584501"/>
            <a:ext cx="3210373" cy="22385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876926" y="1666387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1B497-AC31-40B0-AB83-1B1CC50FA8E4}"/>
              </a:ext>
            </a:extLst>
          </p:cNvPr>
          <p:cNvSpPr txBox="1"/>
          <p:nvPr/>
        </p:nvSpPr>
        <p:spPr>
          <a:xfrm>
            <a:off x="8557273" y="1277693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7F1A71-F915-4509-83CD-CBB617F32F4A}"/>
              </a:ext>
            </a:extLst>
          </p:cNvPr>
          <p:cNvSpPr txBox="1"/>
          <p:nvPr/>
        </p:nvSpPr>
        <p:spPr>
          <a:xfrm>
            <a:off x="8557273" y="1616247"/>
            <a:ext cx="17578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Logout</a:t>
            </a:r>
          </a:p>
          <a:p>
            <a:r>
              <a:rPr lang="en-US" sz="1600" dirty="0"/>
              <a:t>New Type</a:t>
            </a:r>
          </a:p>
          <a:p>
            <a:r>
              <a:rPr lang="en-US" sz="1600" dirty="0"/>
              <a:t>Search</a:t>
            </a:r>
          </a:p>
          <a:p>
            <a:r>
              <a:rPr lang="en-US" sz="1600" dirty="0"/>
              <a:t>Summary Report</a:t>
            </a:r>
          </a:p>
          <a:p>
            <a:r>
              <a:rPr lang="en-US" sz="1600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AC79-938D-46C2-9FD4-FC64594F52EE}"/>
              </a:ext>
            </a:extLst>
          </p:cNvPr>
          <p:cNvSpPr txBox="1"/>
          <p:nvPr/>
        </p:nvSpPr>
        <p:spPr>
          <a:xfrm>
            <a:off x="8557273" y="3029304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8B82B-5694-41ED-AD20-0A61CD2BE7C6}"/>
              </a:ext>
            </a:extLst>
          </p:cNvPr>
          <p:cNvSpPr txBox="1"/>
          <p:nvPr/>
        </p:nvSpPr>
        <p:spPr>
          <a:xfrm>
            <a:off x="9086124" y="3390087"/>
            <a:ext cx="13572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3BFC4-69E6-465B-9EAD-842F9A4167F3}"/>
              </a:ext>
            </a:extLst>
          </p:cNvPr>
          <p:cNvSpPr txBox="1"/>
          <p:nvPr/>
        </p:nvSpPr>
        <p:spPr>
          <a:xfrm>
            <a:off x="8557273" y="4052688"/>
            <a:ext cx="23032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0D1B0-AFB3-4EA9-BCF3-825C48F382E0}"/>
              </a:ext>
            </a:extLst>
          </p:cNvPr>
          <p:cNvSpPr txBox="1"/>
          <p:nvPr/>
        </p:nvSpPr>
        <p:spPr>
          <a:xfrm>
            <a:off x="9636430" y="4417033"/>
            <a:ext cx="1881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Help</a:t>
            </a:r>
          </a:p>
          <a:p>
            <a:r>
              <a:rPr lang="en-US" sz="1600" dirty="0" err="1"/>
              <a:t>Useage</a:t>
            </a:r>
            <a:endParaRPr lang="en-US" sz="1600" dirty="0"/>
          </a:p>
          <a:p>
            <a:r>
              <a:rPr lang="en-US" sz="1600" dirty="0"/>
              <a:t>Submit Ticket</a:t>
            </a:r>
          </a:p>
        </p:txBody>
      </p:sp>
    </p:spTree>
    <p:extLst>
      <p:ext uri="{BB962C8B-B14F-4D97-AF65-F5344CB8AC3E}">
        <p14:creationId xmlns:p14="http://schemas.microsoft.com/office/powerpoint/2010/main" val="226285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894ABA-FA54-4F3A-B5B6-3D229426E9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8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231B2-49CB-43D0-B59F-137D4612EAD9}"/>
              </a:ext>
            </a:extLst>
          </p:cNvPr>
          <p:cNvSpPr/>
          <p:nvPr/>
        </p:nvSpPr>
        <p:spPr>
          <a:xfrm>
            <a:off x="161013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2347-2B00-4DCB-A00A-0079C5199813}"/>
              </a:ext>
            </a:extLst>
          </p:cNvPr>
          <p:cNvSpPr txBox="1"/>
          <p:nvPr/>
        </p:nvSpPr>
        <p:spPr>
          <a:xfrm>
            <a:off x="161013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0B115-92A8-45D6-835C-08D46B8C109E}"/>
              </a:ext>
            </a:extLst>
          </p:cNvPr>
          <p:cNvSpPr txBox="1"/>
          <p:nvPr/>
        </p:nvSpPr>
        <p:spPr>
          <a:xfrm>
            <a:off x="5736889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F22A3-DF50-4CF1-96D0-1D67923AF678}"/>
              </a:ext>
            </a:extLst>
          </p:cNvPr>
          <p:cNvSpPr txBox="1"/>
          <p:nvPr/>
        </p:nvSpPr>
        <p:spPr>
          <a:xfrm>
            <a:off x="5432087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D02FB1-A8EA-487F-A69F-DD0FA6E27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41546"/>
          <a:stretch/>
        </p:blipFill>
        <p:spPr>
          <a:xfrm>
            <a:off x="511062" y="2494190"/>
            <a:ext cx="3210373" cy="2238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A97E61E-2135-4A34-A99A-39FBF7163FE4}"/>
              </a:ext>
            </a:extLst>
          </p:cNvPr>
          <p:cNvSpPr txBox="1"/>
          <p:nvPr/>
        </p:nvSpPr>
        <p:spPr>
          <a:xfrm>
            <a:off x="161013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90C14-DAF8-42F9-8756-DC71574D9E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341"/>
          <a:stretch/>
        </p:blipFill>
        <p:spPr>
          <a:xfrm>
            <a:off x="504666" y="2723066"/>
            <a:ext cx="3210373" cy="2017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C9708E-8CC4-45F7-A278-59F0CE636E30}"/>
              </a:ext>
            </a:extLst>
          </p:cNvPr>
          <p:cNvSpPr/>
          <p:nvPr/>
        </p:nvSpPr>
        <p:spPr>
          <a:xfrm>
            <a:off x="6164565" y="1187382"/>
            <a:ext cx="5880678" cy="396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ABC58-74C7-4C8C-828C-EE3211B0ACCF}"/>
              </a:ext>
            </a:extLst>
          </p:cNvPr>
          <p:cNvSpPr txBox="1"/>
          <p:nvPr/>
        </p:nvSpPr>
        <p:spPr>
          <a:xfrm>
            <a:off x="6164565" y="1202636"/>
            <a:ext cx="589337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TACM: Task and Charging 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22B37-2956-4C19-A726-4F9BB26C2A98}"/>
              </a:ext>
            </a:extLst>
          </p:cNvPr>
          <p:cNvSpPr txBox="1"/>
          <p:nvPr/>
        </p:nvSpPr>
        <p:spPr>
          <a:xfrm>
            <a:off x="11740441" y="1202636"/>
            <a:ext cx="304802" cy="369332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57000">
                <a:srgbClr val="FF94A1"/>
              </a:gs>
              <a:gs pos="100000">
                <a:srgbClr val="FF94A1"/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67A2DB-B81B-41D3-8519-036E662E9D2C}"/>
              </a:ext>
            </a:extLst>
          </p:cNvPr>
          <p:cNvSpPr txBox="1"/>
          <p:nvPr/>
        </p:nvSpPr>
        <p:spPr>
          <a:xfrm>
            <a:off x="11435639" y="1202636"/>
            <a:ext cx="304802" cy="369332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C0011B-FC60-4F16-9ABA-AB486250B8FA}"/>
              </a:ext>
            </a:extLst>
          </p:cNvPr>
          <p:cNvSpPr txBox="1"/>
          <p:nvPr/>
        </p:nvSpPr>
        <p:spPr>
          <a:xfrm>
            <a:off x="6164565" y="1576076"/>
            <a:ext cx="58933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 Edit   Help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F8FE2-E177-4E81-8DD8-BF1307BEB633}"/>
              </a:ext>
            </a:extLst>
          </p:cNvPr>
          <p:cNvSpPr txBox="1"/>
          <p:nvPr/>
        </p:nvSpPr>
        <p:spPr>
          <a:xfrm>
            <a:off x="7890357" y="315536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C671F-B769-40F5-9729-E786804747BE}"/>
              </a:ext>
            </a:extLst>
          </p:cNvPr>
          <p:cNvSpPr txBox="1"/>
          <p:nvPr/>
        </p:nvSpPr>
        <p:spPr>
          <a:xfrm>
            <a:off x="7890357" y="2697251"/>
            <a:ext cx="2269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CA75F-EC6A-4989-BAFC-4330ADE0E1B6}"/>
              </a:ext>
            </a:extLst>
          </p:cNvPr>
          <p:cNvSpPr txBox="1"/>
          <p:nvPr/>
        </p:nvSpPr>
        <p:spPr>
          <a:xfrm>
            <a:off x="7492004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2B3943-0A61-4B85-9921-2830E7A319FD}"/>
              </a:ext>
            </a:extLst>
          </p:cNvPr>
          <p:cNvSpPr txBox="1"/>
          <p:nvPr/>
        </p:nvSpPr>
        <p:spPr>
          <a:xfrm>
            <a:off x="9231725" y="3681910"/>
            <a:ext cx="1612900" cy="307777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Account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8CD95C-3DAE-41F2-9F6B-5E2C99E9DFC9}"/>
              </a:ext>
            </a:extLst>
          </p:cNvPr>
          <p:cNvSpPr txBox="1"/>
          <p:nvPr/>
        </p:nvSpPr>
        <p:spPr>
          <a:xfrm>
            <a:off x="8570392" y="3989687"/>
            <a:ext cx="2269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2">
                    <a:lumMod val="50000"/>
                  </a:schemeClr>
                </a:solidFill>
              </a:rPr>
              <a:t>Forgot Password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BB47FE-4727-4AAD-B90D-B90794E4E623}"/>
              </a:ext>
            </a:extLst>
          </p:cNvPr>
          <p:cNvSpPr txBox="1"/>
          <p:nvPr/>
        </p:nvSpPr>
        <p:spPr>
          <a:xfrm>
            <a:off x="4123989" y="3089587"/>
            <a:ext cx="1612900" cy="338554"/>
          </a:xfrm>
          <a:prstGeom prst="rect">
            <a:avLst/>
          </a:prstGeom>
          <a:gradFill flip="none" rotWithShape="1">
            <a:gsLst>
              <a:gs pos="93000">
                <a:schemeClr val="bg1">
                  <a:lumMod val="95000"/>
                </a:schemeClr>
              </a:gs>
              <a:gs pos="81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Day</a:t>
            </a:r>
          </a:p>
        </p:txBody>
      </p:sp>
    </p:spTree>
    <p:extLst>
      <p:ext uri="{BB962C8B-B14F-4D97-AF65-F5344CB8AC3E}">
        <p14:creationId xmlns:p14="http://schemas.microsoft.com/office/powerpoint/2010/main" val="39616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406D-F110-425E-B5C3-5D48DF09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56304"/>
          </a:xfrm>
        </p:spPr>
        <p:txBody>
          <a:bodyPr/>
          <a:lstStyle/>
          <a:p>
            <a:r>
              <a:rPr lang="en-US" dirty="0"/>
              <a:t>Class UML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6A307-58C2-4F7F-8895-89421FD581D3}"/>
              </a:ext>
            </a:extLst>
          </p:cNvPr>
          <p:cNvSpPr txBox="1"/>
          <p:nvPr/>
        </p:nvSpPr>
        <p:spPr>
          <a:xfrm>
            <a:off x="10736035" y="163695"/>
            <a:ext cx="1014041" cy="95410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+#-Attribute: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D0F1-1093-4098-82CC-770CDBD49ED5}"/>
              </a:ext>
            </a:extLst>
          </p:cNvPr>
          <p:cNvSpPr txBox="1"/>
          <p:nvPr/>
        </p:nvSpPr>
        <p:spPr>
          <a:xfrm>
            <a:off x="3804161" y="3912911"/>
            <a:ext cx="1616787" cy="160043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Type: Type</a:t>
            </a:r>
          </a:p>
          <a:p>
            <a:pPr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Description: String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BB270-3637-43D0-84C2-0EC3B3DDB9D0}"/>
              </a:ext>
            </a:extLst>
          </p:cNvPr>
          <p:cNvSpPr txBox="1"/>
          <p:nvPr/>
        </p:nvSpPr>
        <p:spPr>
          <a:xfrm>
            <a:off x="767011" y="3962616"/>
            <a:ext cx="1616787" cy="160043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Date: 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TaskArray:Task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A0384-B015-474E-8CB0-73956F233060}"/>
              </a:ext>
            </a:extLst>
          </p:cNvPr>
          <p:cNvSpPr txBox="1"/>
          <p:nvPr/>
        </p:nvSpPr>
        <p:spPr>
          <a:xfrm>
            <a:off x="2383798" y="856304"/>
            <a:ext cx="1616787" cy="1815882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Event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Start: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End: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+duration()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9E945-C8D4-4760-B191-75B5E40D059B}"/>
              </a:ext>
            </a:extLst>
          </p:cNvPr>
          <p:cNvSpPr txBox="1"/>
          <p:nvPr/>
        </p:nvSpPr>
        <p:spPr>
          <a:xfrm>
            <a:off x="7172210" y="3051137"/>
            <a:ext cx="1616787" cy="224676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Description:String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ChargeCode:String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2CA-78D8-4F26-BA3F-7CFDD639F547}"/>
              </a:ext>
            </a:extLst>
          </p:cNvPr>
          <p:cNvCxnSpPr>
            <a:cxnSpLocks/>
          </p:cNvCxnSpPr>
          <p:nvPr/>
        </p:nvCxnSpPr>
        <p:spPr>
          <a:xfrm>
            <a:off x="5629731" y="4456986"/>
            <a:ext cx="154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039F5D5-E173-4E41-8C67-9E00B287BC1D}"/>
              </a:ext>
            </a:extLst>
          </p:cNvPr>
          <p:cNvSpPr/>
          <p:nvPr/>
        </p:nvSpPr>
        <p:spPr>
          <a:xfrm rot="5400000">
            <a:off x="2662519" y="2428823"/>
            <a:ext cx="862918" cy="213006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90F4E27-21D3-4DA8-A2EF-BB5D2D42EC94}"/>
              </a:ext>
            </a:extLst>
          </p:cNvPr>
          <p:cNvSpPr/>
          <p:nvPr/>
        </p:nvSpPr>
        <p:spPr>
          <a:xfrm>
            <a:off x="2967422" y="2921266"/>
            <a:ext cx="253111" cy="1038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E33B01-4A3B-4AF4-B251-6D0CDD62126D}"/>
              </a:ext>
            </a:extLst>
          </p:cNvPr>
          <p:cNvCxnSpPr>
            <a:cxnSpLocks/>
          </p:cNvCxnSpPr>
          <p:nvPr/>
        </p:nvCxnSpPr>
        <p:spPr>
          <a:xfrm>
            <a:off x="2482492" y="4661381"/>
            <a:ext cx="122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2E24F8-6D3A-431B-8D87-4EADB1AD604D}"/>
              </a:ext>
            </a:extLst>
          </p:cNvPr>
          <p:cNvSpPr txBox="1"/>
          <p:nvPr/>
        </p:nvSpPr>
        <p:spPr>
          <a:xfrm>
            <a:off x="5751522" y="436709"/>
            <a:ext cx="1616787" cy="224676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/>
              </a:rPr>
              <a:t>Main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Name:String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Description:String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prstClr val="black"/>
                </a:solidFill>
                <a:latin typeface="Calibri" panose="020F0502020204030204"/>
              </a:rPr>
              <a:t>ChargeCode:String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Comments:String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+#-Operations()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------------------------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9B8ED7-BD4E-419F-9DD9-9BB6BA1E4D1A}"/>
              </a:ext>
            </a:extLst>
          </p:cNvPr>
          <p:cNvCxnSpPr>
            <a:cxnSpLocks/>
          </p:cNvCxnSpPr>
          <p:nvPr/>
        </p:nvCxnSpPr>
        <p:spPr>
          <a:xfrm flipV="1">
            <a:off x="2482489" y="1764245"/>
            <a:ext cx="2938459" cy="219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5F3C8C-E246-43EA-8E18-2845FBE23A6C}"/>
              </a:ext>
            </a:extLst>
          </p:cNvPr>
          <p:cNvCxnSpPr>
            <a:cxnSpLocks/>
          </p:cNvCxnSpPr>
          <p:nvPr/>
        </p:nvCxnSpPr>
        <p:spPr>
          <a:xfrm flipV="1">
            <a:off x="5395678" y="2834719"/>
            <a:ext cx="355844" cy="107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8D63EA-573F-4A74-99E5-3972E5431BA8}"/>
              </a:ext>
            </a:extLst>
          </p:cNvPr>
          <p:cNvCxnSpPr>
            <a:cxnSpLocks/>
          </p:cNvCxnSpPr>
          <p:nvPr/>
        </p:nvCxnSpPr>
        <p:spPr>
          <a:xfrm flipH="1" flipV="1">
            <a:off x="7587916" y="1909011"/>
            <a:ext cx="309696" cy="104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5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6A74A-4C44-4E05-8E8E-10305038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D24CE-E562-4979-9F85-4F46B131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77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Login</a:t>
            </a:r>
          </a:p>
          <a:p>
            <a:pPr lvl="1"/>
            <a:r>
              <a:rPr lang="en-US" dirty="0"/>
              <a:t>Loads User’s data from database (if there is a new day already)</a:t>
            </a:r>
          </a:p>
          <a:p>
            <a:pPr lvl="2"/>
            <a:r>
              <a:rPr lang="en-US" dirty="0"/>
              <a:t>If no new day then load from temp file (temp file is just 1 days information)</a:t>
            </a:r>
          </a:p>
          <a:p>
            <a:pPr lvl="2"/>
            <a:r>
              <a:rPr lang="en-US" dirty="0"/>
              <a:t>User data includes type (charge code)</a:t>
            </a:r>
          </a:p>
          <a:p>
            <a:r>
              <a:rPr lang="en-US" dirty="0"/>
              <a:t>Click New Day (if hadn’t already in previous session)</a:t>
            </a:r>
          </a:p>
          <a:p>
            <a:pPr lvl="1"/>
            <a:r>
              <a:rPr lang="en-US" dirty="0"/>
              <a:t>Creates Day -&gt; object start time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Pop up </a:t>
            </a:r>
          </a:p>
          <a:p>
            <a:pPr lvl="2"/>
            <a:r>
              <a:rPr lang="en-US" dirty="0"/>
              <a:t>Required Name, Type (optional description, custom start time)</a:t>
            </a:r>
          </a:p>
          <a:p>
            <a:r>
              <a:rPr lang="en-US" dirty="0"/>
              <a:t>Click New Task</a:t>
            </a:r>
          </a:p>
          <a:p>
            <a:pPr lvl="1"/>
            <a:r>
              <a:rPr lang="en-US" dirty="0"/>
              <a:t>Ends running task before showing popup</a:t>
            </a:r>
          </a:p>
          <a:p>
            <a:r>
              <a:rPr lang="en-US" dirty="0"/>
              <a:t>Click End Day</a:t>
            </a:r>
          </a:p>
          <a:p>
            <a:pPr lvl="1"/>
            <a:r>
              <a:rPr lang="en-US" dirty="0"/>
              <a:t>End’s task if one open, displays table</a:t>
            </a:r>
          </a:p>
          <a:p>
            <a:pPr marL="0" indent="0">
              <a:buNone/>
            </a:pPr>
            <a:r>
              <a:rPr lang="en-US" dirty="0"/>
              <a:t>Asynchronous thread database backup (if no connection then temp file)</a:t>
            </a:r>
          </a:p>
        </p:txBody>
      </p:sp>
    </p:spTree>
    <p:extLst>
      <p:ext uri="{BB962C8B-B14F-4D97-AF65-F5344CB8AC3E}">
        <p14:creationId xmlns:p14="http://schemas.microsoft.com/office/powerpoint/2010/main" val="144224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4538</TotalTime>
  <Words>329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TACM: Task And charging manager</vt:lpstr>
      <vt:lpstr>Setup</vt:lpstr>
      <vt:lpstr>Feature Creation Path</vt:lpstr>
      <vt:lpstr>PowerPoint Presentation</vt:lpstr>
      <vt:lpstr>PowerPoint Presentation</vt:lpstr>
      <vt:lpstr>Class UML</vt:lpstr>
      <vt:lpstr>Use Case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TACM</dc:title>
  <dc:creator>David Parsons</dc:creator>
  <cp:lastModifiedBy>David Parsons</cp:lastModifiedBy>
  <cp:revision>14</cp:revision>
  <dcterms:created xsi:type="dcterms:W3CDTF">2021-07-05T20:21:05Z</dcterms:created>
  <dcterms:modified xsi:type="dcterms:W3CDTF">2021-07-28T02:28:31Z</dcterms:modified>
</cp:coreProperties>
</file>