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7769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5736171" y="265997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315588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683356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226975" y="2584501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10736035" y="16369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3804161" y="3912911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767011" y="3962616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2383798" y="856304"/>
            <a:ext cx="1616787" cy="181588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7172210" y="3051137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5629731" y="4456986"/>
            <a:ext cx="154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2662519" y="2428823"/>
            <a:ext cx="862918" cy="21300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967422" y="2921266"/>
            <a:ext cx="253111" cy="103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2482492" y="4661381"/>
            <a:ext cx="12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4494</TotalTime>
  <Words>309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PowerPoint Presentation</vt:lpstr>
      <vt:lpstr>PowerPoint Presentation</vt:lpstr>
      <vt:lpstr>Class UML</vt:lpstr>
      <vt:lpstr>Use Case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13</cp:revision>
  <dcterms:created xsi:type="dcterms:W3CDTF">2021-07-05T20:21:05Z</dcterms:created>
  <dcterms:modified xsi:type="dcterms:W3CDTF">2021-07-10T03:55:23Z</dcterms:modified>
</cp:coreProperties>
</file>