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60" r:id="rId5"/>
    <p:sldId id="263" r:id="rId6"/>
    <p:sldId id="261" r:id="rId7"/>
    <p:sldId id="264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A136FC-6D7B-49F1-84AE-FB6923A0CB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13BF-39C9-456E-84E2-D2F82AD12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2FC83-C9FC-47FE-8F45-798813F0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Breakdown by David Parsons</a:t>
            </a:r>
          </a:p>
        </p:txBody>
      </p:sp>
    </p:spTree>
    <p:extLst>
      <p:ext uri="{BB962C8B-B14F-4D97-AF65-F5344CB8AC3E}">
        <p14:creationId xmlns:p14="http://schemas.microsoft.com/office/powerpoint/2010/main" val="5149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D21B-03F5-405F-8766-599DA7C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4B24-74C2-4EC8-9B92-6FD47EB7BD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Class UML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94BD-DBFE-499D-B71F-FC3E302CE6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Database UML</a:t>
            </a:r>
          </a:p>
          <a:p>
            <a:pPr lvl="1"/>
            <a:r>
              <a:rPr lang="en-US" dirty="0"/>
              <a:t>3NF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1629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FF21-26BA-4D81-ADFE-B6C78027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3976-05CE-4232-8EAF-A1B39688E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Task/Day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Day -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Backup (</a:t>
            </a:r>
            <a:r>
              <a:rPr lang="en-US" dirty="0" err="1"/>
              <a:t>asyncoronous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 existing day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16F6-3737-4004-A367-B31BAEE9D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Python Ran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 Creation (and reset)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40679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876926" y="1299203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876926" y="1292947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DFEBC-5600-4BA7-9A77-578CFABFB841}"/>
              </a:ext>
            </a:extLst>
          </p:cNvPr>
          <p:cNvSpPr txBox="1"/>
          <p:nvPr/>
        </p:nvSpPr>
        <p:spPr>
          <a:xfrm>
            <a:off x="4010815" y="4676155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74823-0897-448C-B4AB-553EFFB544A0}"/>
              </a:ext>
            </a:extLst>
          </p:cNvPr>
          <p:cNvSpPr txBox="1"/>
          <p:nvPr/>
        </p:nvSpPr>
        <p:spPr>
          <a:xfrm>
            <a:off x="5745622" y="2510417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60513-240E-4EC5-AB10-9363411EFC23}"/>
              </a:ext>
            </a:extLst>
          </p:cNvPr>
          <p:cNvSpPr txBox="1"/>
          <p:nvPr/>
        </p:nvSpPr>
        <p:spPr>
          <a:xfrm>
            <a:off x="5745622" y="3037891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7452802" y="1292947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7148000" y="1292947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46"/>
          <a:stretch/>
        </p:blipFill>
        <p:spPr>
          <a:xfrm>
            <a:off x="2117265" y="2221266"/>
            <a:ext cx="3210373" cy="22385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876926" y="1666387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1B497-AC31-40B0-AB83-1B1CC50FA8E4}"/>
              </a:ext>
            </a:extLst>
          </p:cNvPr>
          <p:cNvSpPr txBox="1"/>
          <p:nvPr/>
        </p:nvSpPr>
        <p:spPr>
          <a:xfrm>
            <a:off x="8557273" y="1277693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F1A71-F915-4509-83CD-CBB617F32F4A}"/>
              </a:ext>
            </a:extLst>
          </p:cNvPr>
          <p:cNvSpPr txBox="1"/>
          <p:nvPr/>
        </p:nvSpPr>
        <p:spPr>
          <a:xfrm>
            <a:off x="8557273" y="1616247"/>
            <a:ext cx="17578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Logout</a:t>
            </a:r>
          </a:p>
          <a:p>
            <a:r>
              <a:rPr lang="en-US" sz="1600" dirty="0"/>
              <a:t>New Type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Summary Report</a:t>
            </a:r>
          </a:p>
          <a:p>
            <a:r>
              <a:rPr lang="en-US" sz="1600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AC79-938D-46C2-9FD4-FC64594F52EE}"/>
              </a:ext>
            </a:extLst>
          </p:cNvPr>
          <p:cNvSpPr txBox="1"/>
          <p:nvPr/>
        </p:nvSpPr>
        <p:spPr>
          <a:xfrm>
            <a:off x="8557273" y="3029304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8B82B-5694-41ED-AD20-0A61CD2BE7C6}"/>
              </a:ext>
            </a:extLst>
          </p:cNvPr>
          <p:cNvSpPr txBox="1"/>
          <p:nvPr/>
        </p:nvSpPr>
        <p:spPr>
          <a:xfrm>
            <a:off x="9086124" y="3390087"/>
            <a:ext cx="13572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3BFC4-69E6-465B-9EAD-842F9A4167F3}"/>
              </a:ext>
            </a:extLst>
          </p:cNvPr>
          <p:cNvSpPr txBox="1"/>
          <p:nvPr/>
        </p:nvSpPr>
        <p:spPr>
          <a:xfrm>
            <a:off x="8557273" y="4052688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0D1B0-AFB3-4EA9-BCF3-825C48F382E0}"/>
              </a:ext>
            </a:extLst>
          </p:cNvPr>
          <p:cNvSpPr txBox="1"/>
          <p:nvPr/>
        </p:nvSpPr>
        <p:spPr>
          <a:xfrm>
            <a:off x="9636430" y="4417033"/>
            <a:ext cx="1881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Help</a:t>
            </a:r>
          </a:p>
          <a:p>
            <a:r>
              <a:rPr lang="en-US" sz="1600" dirty="0" err="1"/>
              <a:t>Useage</a:t>
            </a:r>
            <a:endParaRPr lang="en-US" sz="1600" dirty="0"/>
          </a:p>
          <a:p>
            <a:r>
              <a:rPr lang="en-US" sz="1600" dirty="0"/>
              <a:t>Submit Ticket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8346E4-2BF1-4022-B706-79F3AE323E44}"/>
              </a:ext>
            </a:extLst>
          </p:cNvPr>
          <p:cNvSpPr txBox="1"/>
          <p:nvPr/>
        </p:nvSpPr>
        <p:spPr>
          <a:xfrm>
            <a:off x="5745622" y="3484369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B92A44-59F8-4C2A-9C1F-7E1CE590B062}"/>
              </a:ext>
            </a:extLst>
          </p:cNvPr>
          <p:cNvSpPr/>
          <p:nvPr/>
        </p:nvSpPr>
        <p:spPr>
          <a:xfrm>
            <a:off x="5327638" y="2221266"/>
            <a:ext cx="137247" cy="224482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8E02D-D5D5-4546-802E-621617930C8C}"/>
              </a:ext>
            </a:extLst>
          </p:cNvPr>
          <p:cNvSpPr/>
          <p:nvPr/>
        </p:nvSpPr>
        <p:spPr>
          <a:xfrm>
            <a:off x="5327638" y="2221266"/>
            <a:ext cx="137247" cy="1632435"/>
          </a:xfrm>
          <a:prstGeom prst="rect">
            <a:avLst/>
          </a:prstGeom>
          <a:solidFill>
            <a:srgbClr val="C3C1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5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4C4F8-E693-49EA-95AA-AC45FF98EB79}"/>
              </a:ext>
            </a:extLst>
          </p:cNvPr>
          <p:cNvSpPr txBox="1"/>
          <p:nvPr/>
        </p:nvSpPr>
        <p:spPr>
          <a:xfrm>
            <a:off x="2840020" y="1355465"/>
            <a:ext cx="29368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0,0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1E2D9-7A38-4E42-94A7-B30405E0B818}"/>
              </a:ext>
            </a:extLst>
          </p:cNvPr>
          <p:cNvSpPr txBox="1"/>
          <p:nvPr/>
        </p:nvSpPr>
        <p:spPr>
          <a:xfrm>
            <a:off x="3313355" y="1807285"/>
            <a:ext cx="20654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Task Table 0,0 -&gt; tsk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C3AB5-7661-4279-8D42-D718A22A7250}"/>
              </a:ext>
            </a:extLst>
          </p:cNvPr>
          <p:cNvSpPr txBox="1"/>
          <p:nvPr/>
        </p:nvSpPr>
        <p:spPr>
          <a:xfrm>
            <a:off x="1996440" y="682134"/>
            <a:ext cx="7767021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AAD80-B110-462A-BDB7-021267144E87}"/>
              </a:ext>
            </a:extLst>
          </p:cNvPr>
          <p:cNvSpPr txBox="1"/>
          <p:nvPr/>
        </p:nvSpPr>
        <p:spPr>
          <a:xfrm>
            <a:off x="5983046" y="1355464"/>
            <a:ext cx="29368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Frame2 0,1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1694A-59F4-42BA-8930-7B065A1D28E1}"/>
              </a:ext>
            </a:extLst>
          </p:cNvPr>
          <p:cNvSpPr txBox="1"/>
          <p:nvPr/>
        </p:nvSpPr>
        <p:spPr>
          <a:xfrm>
            <a:off x="2840020" y="2643204"/>
            <a:ext cx="60798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Frame3 2,0 (</a:t>
            </a:r>
            <a:r>
              <a:rPr lang="en-US" dirty="0" err="1"/>
              <a:t>colspan</a:t>
            </a:r>
            <a:r>
              <a:rPr lang="en-US" dirty="0"/>
              <a:t> 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D223B-8E10-48D4-8560-C942DE021F3F}"/>
              </a:ext>
            </a:extLst>
          </p:cNvPr>
          <p:cNvSpPr txBox="1"/>
          <p:nvPr/>
        </p:nvSpPr>
        <p:spPr>
          <a:xfrm>
            <a:off x="6368527" y="1807285"/>
            <a:ext cx="124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0,0</a:t>
            </a:r>
          </a:p>
          <a:p>
            <a:r>
              <a:rPr lang="en-US" dirty="0"/>
              <a:t>Button 1,0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DC23E-2F66-46FB-ABDF-F8A37962FCDF}"/>
              </a:ext>
            </a:extLst>
          </p:cNvPr>
          <p:cNvSpPr txBox="1"/>
          <p:nvPr/>
        </p:nvSpPr>
        <p:spPr>
          <a:xfrm>
            <a:off x="3498028" y="3007614"/>
            <a:ext cx="124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0,0</a:t>
            </a:r>
          </a:p>
        </p:txBody>
      </p:sp>
    </p:spTree>
    <p:extLst>
      <p:ext uri="{BB962C8B-B14F-4D97-AF65-F5344CB8AC3E}">
        <p14:creationId xmlns:p14="http://schemas.microsoft.com/office/powerpoint/2010/main" val="65664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61013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61013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5736889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5432087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41546"/>
          <a:stretch/>
        </p:blipFill>
        <p:spPr>
          <a:xfrm>
            <a:off x="511062" y="2494190"/>
            <a:ext cx="3210373" cy="223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61013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90C14-DAF8-42F9-8756-DC71574D9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341"/>
          <a:stretch/>
        </p:blipFill>
        <p:spPr>
          <a:xfrm>
            <a:off x="504666" y="2723066"/>
            <a:ext cx="3210373" cy="201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64565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7890357" y="315536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7890357" y="269725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492004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31725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Account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8570392" y="398968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2">
                    <a:lumMod val="50000"/>
                  </a:schemeClr>
                </a:solidFill>
              </a:rPr>
              <a:t>Forgot Password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B47FE-4727-4AAD-B90D-B90794E4E623}"/>
              </a:ext>
            </a:extLst>
          </p:cNvPr>
          <p:cNvSpPr txBox="1"/>
          <p:nvPr/>
        </p:nvSpPr>
        <p:spPr>
          <a:xfrm>
            <a:off x="4123989" y="3089587"/>
            <a:ext cx="1612900" cy="338554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Day</a:t>
            </a:r>
          </a:p>
        </p:txBody>
      </p:sp>
    </p:spTree>
    <p:extLst>
      <p:ext uri="{BB962C8B-B14F-4D97-AF65-F5344CB8AC3E}">
        <p14:creationId xmlns:p14="http://schemas.microsoft.com/office/powerpoint/2010/main" val="39616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426382A-94F4-4AAC-A29A-4C6058705D63}"/>
              </a:ext>
            </a:extLst>
          </p:cNvPr>
          <p:cNvSpPr/>
          <p:nvPr/>
        </p:nvSpPr>
        <p:spPr>
          <a:xfrm>
            <a:off x="105377" y="1233860"/>
            <a:ext cx="5907630" cy="4210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37613" y="1211078"/>
            <a:ext cx="5907630" cy="4210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8208086" y="3000694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8208086" y="2553789"/>
            <a:ext cx="3166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513389" y="4950022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Task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18849" y="4959162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6841610" y="256569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Description: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C1E1D-C30F-4213-A985-32488D1D92C9}"/>
              </a:ext>
            </a:extLst>
          </p:cNvPr>
          <p:cNvSpPr/>
          <p:nvPr/>
        </p:nvSpPr>
        <p:spPr>
          <a:xfrm>
            <a:off x="10171008" y="3000694"/>
            <a:ext cx="306721" cy="338554"/>
          </a:xfrm>
          <a:prstGeom prst="rect">
            <a:avLst/>
          </a:prstGeom>
          <a:solidFill>
            <a:srgbClr val="C3C1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4184956-8BAB-4178-9754-C8AAB68132F8}"/>
              </a:ext>
            </a:extLst>
          </p:cNvPr>
          <p:cNvSpPr/>
          <p:nvPr/>
        </p:nvSpPr>
        <p:spPr>
          <a:xfrm rot="10800000">
            <a:off x="10234376" y="3121914"/>
            <a:ext cx="179984" cy="1284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B27B0-35E0-4CCE-8D65-1FB0E6B2B84D}"/>
              </a:ext>
            </a:extLst>
          </p:cNvPr>
          <p:cNvSpPr txBox="1"/>
          <p:nvPr/>
        </p:nvSpPr>
        <p:spPr>
          <a:xfrm>
            <a:off x="10714243" y="3004802"/>
            <a:ext cx="873797" cy="523220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1871C7-6B91-45C0-86C1-36E8C04F8682}"/>
              </a:ext>
            </a:extLst>
          </p:cNvPr>
          <p:cNvSpPr txBox="1"/>
          <p:nvPr/>
        </p:nvSpPr>
        <p:spPr>
          <a:xfrm>
            <a:off x="6881535" y="3063080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Type: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FA56E-AF2B-4AAC-BE68-878655DD60E5}"/>
              </a:ext>
            </a:extLst>
          </p:cNvPr>
          <p:cNvSpPr txBox="1"/>
          <p:nvPr/>
        </p:nvSpPr>
        <p:spPr>
          <a:xfrm>
            <a:off x="6964750" y="4150514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631829-EDA0-416F-ACB9-E808FAB083C4}"/>
              </a:ext>
            </a:extLst>
          </p:cNvPr>
          <p:cNvSpPr txBox="1"/>
          <p:nvPr/>
        </p:nvSpPr>
        <p:spPr>
          <a:xfrm>
            <a:off x="7506001" y="4150514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2FEA82-3BFD-45DB-A1D3-E31537CC5880}"/>
              </a:ext>
            </a:extLst>
          </p:cNvPr>
          <p:cNvSpPr txBox="1"/>
          <p:nvPr/>
        </p:nvSpPr>
        <p:spPr>
          <a:xfrm>
            <a:off x="8038213" y="4150445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AB1FA-1414-4133-B32D-3C29EC9920FA}"/>
              </a:ext>
            </a:extLst>
          </p:cNvPr>
          <p:cNvSpPr txBox="1"/>
          <p:nvPr/>
        </p:nvSpPr>
        <p:spPr>
          <a:xfrm>
            <a:off x="7345609" y="4135990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6EF574-6F94-4195-8163-36ADD0318128}"/>
              </a:ext>
            </a:extLst>
          </p:cNvPr>
          <p:cNvSpPr txBox="1"/>
          <p:nvPr/>
        </p:nvSpPr>
        <p:spPr>
          <a:xfrm>
            <a:off x="7873324" y="4154212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F4501A9-3ED3-4829-A202-57D0FBDE0080}"/>
              </a:ext>
            </a:extLst>
          </p:cNvPr>
          <p:cNvSpPr/>
          <p:nvPr/>
        </p:nvSpPr>
        <p:spPr>
          <a:xfrm>
            <a:off x="7024260" y="3896899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20DCCC4-860E-41A1-AA5B-4AF1E0562601}"/>
              </a:ext>
            </a:extLst>
          </p:cNvPr>
          <p:cNvSpPr/>
          <p:nvPr/>
        </p:nvSpPr>
        <p:spPr>
          <a:xfrm>
            <a:off x="7587462" y="3896899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C174A01-A615-45EE-A9A4-82A750B149CC}"/>
              </a:ext>
            </a:extLst>
          </p:cNvPr>
          <p:cNvSpPr/>
          <p:nvPr/>
        </p:nvSpPr>
        <p:spPr>
          <a:xfrm>
            <a:off x="8085264" y="3899471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64EACB03-DB2F-4B5D-8542-5A9975ADC203}"/>
              </a:ext>
            </a:extLst>
          </p:cNvPr>
          <p:cNvSpPr/>
          <p:nvPr/>
        </p:nvSpPr>
        <p:spPr>
          <a:xfrm rot="10800000">
            <a:off x="7036808" y="4608696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9119301-1F6D-43B5-BB7D-B28179174586}"/>
              </a:ext>
            </a:extLst>
          </p:cNvPr>
          <p:cNvSpPr/>
          <p:nvPr/>
        </p:nvSpPr>
        <p:spPr>
          <a:xfrm rot="10800000">
            <a:off x="7600010" y="4608696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F821937-7CA0-4916-B3AA-9548E1B42A6B}"/>
              </a:ext>
            </a:extLst>
          </p:cNvPr>
          <p:cNvSpPr/>
          <p:nvPr/>
        </p:nvSpPr>
        <p:spPr>
          <a:xfrm rot="10800000">
            <a:off x="8097812" y="4611268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8B1A1C-FAF7-44C2-9357-01275E271EDB}"/>
              </a:ext>
            </a:extLst>
          </p:cNvPr>
          <p:cNvSpPr/>
          <p:nvPr/>
        </p:nvSpPr>
        <p:spPr>
          <a:xfrm>
            <a:off x="8519426" y="4113056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F08CD8-46AA-4B95-9AA9-309B86B42577}"/>
              </a:ext>
            </a:extLst>
          </p:cNvPr>
          <p:cNvSpPr/>
          <p:nvPr/>
        </p:nvSpPr>
        <p:spPr>
          <a:xfrm>
            <a:off x="8519426" y="4424204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08B57-6821-472C-876C-94BD2355A5B2}"/>
              </a:ext>
            </a:extLst>
          </p:cNvPr>
          <p:cNvSpPr txBox="1"/>
          <p:nvPr/>
        </p:nvSpPr>
        <p:spPr>
          <a:xfrm>
            <a:off x="6863783" y="3622514"/>
            <a:ext cx="14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Time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4B43D3-F3D7-434C-B87F-013D2811C730}"/>
              </a:ext>
            </a:extLst>
          </p:cNvPr>
          <p:cNvSpPr txBox="1"/>
          <p:nvPr/>
        </p:nvSpPr>
        <p:spPr>
          <a:xfrm>
            <a:off x="9185239" y="3625678"/>
            <a:ext cx="14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End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B08E6-2F29-4D2A-9E27-E90DC0542A86}"/>
              </a:ext>
            </a:extLst>
          </p:cNvPr>
          <p:cNvSpPr txBox="1"/>
          <p:nvPr/>
        </p:nvSpPr>
        <p:spPr>
          <a:xfrm>
            <a:off x="3647267" y="4154740"/>
            <a:ext cx="141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Time?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4DAE97-9C83-4CDA-8727-3A24780F5D7C}"/>
              </a:ext>
            </a:extLst>
          </p:cNvPr>
          <p:cNvSpPr txBox="1"/>
          <p:nvPr/>
        </p:nvSpPr>
        <p:spPr>
          <a:xfrm>
            <a:off x="8692902" y="4372699"/>
            <a:ext cx="5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A53457-0887-4208-A854-8614C8182ECD}"/>
              </a:ext>
            </a:extLst>
          </p:cNvPr>
          <p:cNvSpPr txBox="1"/>
          <p:nvPr/>
        </p:nvSpPr>
        <p:spPr>
          <a:xfrm>
            <a:off x="8682144" y="4049628"/>
            <a:ext cx="62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EF7A4-356F-4F56-8900-ED744A272417}"/>
              </a:ext>
            </a:extLst>
          </p:cNvPr>
          <p:cNvSpPr/>
          <p:nvPr/>
        </p:nvSpPr>
        <p:spPr>
          <a:xfrm>
            <a:off x="8555238" y="4142586"/>
            <a:ext cx="169938" cy="9799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142C-C4D9-4A6E-A59A-23D1034CD3A6}"/>
              </a:ext>
            </a:extLst>
          </p:cNvPr>
          <p:cNvSpPr txBox="1"/>
          <p:nvPr/>
        </p:nvSpPr>
        <p:spPr>
          <a:xfrm>
            <a:off x="9307072" y="4183643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5838A0-B94A-4ED8-ACD8-0B90A642BD6F}"/>
              </a:ext>
            </a:extLst>
          </p:cNvPr>
          <p:cNvSpPr txBox="1"/>
          <p:nvPr/>
        </p:nvSpPr>
        <p:spPr>
          <a:xfrm>
            <a:off x="9848323" y="4183643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0DFE60-F705-4E1C-AE1B-5B7F122B9D98}"/>
              </a:ext>
            </a:extLst>
          </p:cNvPr>
          <p:cNvSpPr txBox="1"/>
          <p:nvPr/>
        </p:nvSpPr>
        <p:spPr>
          <a:xfrm>
            <a:off x="10380535" y="4183574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E1B910-1DE2-45CE-B499-2B5C5237E28D}"/>
              </a:ext>
            </a:extLst>
          </p:cNvPr>
          <p:cNvSpPr txBox="1"/>
          <p:nvPr/>
        </p:nvSpPr>
        <p:spPr>
          <a:xfrm>
            <a:off x="9687931" y="4169119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7BE4D5-AAC2-41F6-B321-6C82CD3120D4}"/>
              </a:ext>
            </a:extLst>
          </p:cNvPr>
          <p:cNvSpPr txBox="1"/>
          <p:nvPr/>
        </p:nvSpPr>
        <p:spPr>
          <a:xfrm>
            <a:off x="10215646" y="4187341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E0B16EE9-EC77-402C-9428-66F290703AA8}"/>
              </a:ext>
            </a:extLst>
          </p:cNvPr>
          <p:cNvSpPr/>
          <p:nvPr/>
        </p:nvSpPr>
        <p:spPr>
          <a:xfrm>
            <a:off x="9366582" y="3930028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F3C5731-CA0F-4969-BF03-18F292775BA1}"/>
              </a:ext>
            </a:extLst>
          </p:cNvPr>
          <p:cNvSpPr/>
          <p:nvPr/>
        </p:nvSpPr>
        <p:spPr>
          <a:xfrm>
            <a:off x="9929784" y="3930028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8D919285-B611-464B-BD6A-E9CB78CE391B}"/>
              </a:ext>
            </a:extLst>
          </p:cNvPr>
          <p:cNvSpPr/>
          <p:nvPr/>
        </p:nvSpPr>
        <p:spPr>
          <a:xfrm>
            <a:off x="10427586" y="3932600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8BABF70F-3B6F-46F4-A4CC-18CCF151A6E0}"/>
              </a:ext>
            </a:extLst>
          </p:cNvPr>
          <p:cNvSpPr/>
          <p:nvPr/>
        </p:nvSpPr>
        <p:spPr>
          <a:xfrm rot="10800000">
            <a:off x="9379130" y="4641825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2EBB160A-46EC-4C9F-9F89-C48C7DF44B72}"/>
              </a:ext>
            </a:extLst>
          </p:cNvPr>
          <p:cNvSpPr/>
          <p:nvPr/>
        </p:nvSpPr>
        <p:spPr>
          <a:xfrm rot="10800000">
            <a:off x="9942332" y="4641825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CE473516-FC92-4D04-8295-DF459694CF87}"/>
              </a:ext>
            </a:extLst>
          </p:cNvPr>
          <p:cNvSpPr/>
          <p:nvPr/>
        </p:nvSpPr>
        <p:spPr>
          <a:xfrm rot="10800000">
            <a:off x="10440134" y="4644397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EB43293-A892-47E1-B7A9-94FE8FBB8A3A}"/>
              </a:ext>
            </a:extLst>
          </p:cNvPr>
          <p:cNvSpPr/>
          <p:nvPr/>
        </p:nvSpPr>
        <p:spPr>
          <a:xfrm>
            <a:off x="10861748" y="4146185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DCD2A6E-DB63-4D56-8A71-6304FC154984}"/>
              </a:ext>
            </a:extLst>
          </p:cNvPr>
          <p:cNvSpPr/>
          <p:nvPr/>
        </p:nvSpPr>
        <p:spPr>
          <a:xfrm>
            <a:off x="10861748" y="4457333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CBA1CB-FDF1-40E8-8F7F-C613B4D3165F}"/>
              </a:ext>
            </a:extLst>
          </p:cNvPr>
          <p:cNvSpPr txBox="1"/>
          <p:nvPr/>
        </p:nvSpPr>
        <p:spPr>
          <a:xfrm>
            <a:off x="11035224" y="4405828"/>
            <a:ext cx="5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EF5456-103E-4126-9765-7B81616BABA7}"/>
              </a:ext>
            </a:extLst>
          </p:cNvPr>
          <p:cNvSpPr txBox="1"/>
          <p:nvPr/>
        </p:nvSpPr>
        <p:spPr>
          <a:xfrm>
            <a:off x="11024466" y="4082757"/>
            <a:ext cx="62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223102-6B2A-46F1-A1A6-03CB779DEB89}"/>
              </a:ext>
            </a:extLst>
          </p:cNvPr>
          <p:cNvSpPr/>
          <p:nvPr/>
        </p:nvSpPr>
        <p:spPr>
          <a:xfrm>
            <a:off x="10897560" y="4175715"/>
            <a:ext cx="169938" cy="9799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04A15-F36F-44DF-9EC6-EEF067FA87E2}"/>
              </a:ext>
            </a:extLst>
          </p:cNvPr>
          <p:cNvSpPr/>
          <p:nvPr/>
        </p:nvSpPr>
        <p:spPr>
          <a:xfrm>
            <a:off x="3453968" y="4254807"/>
            <a:ext cx="224244" cy="178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AC4AA-BCF4-4B36-AD9C-DF1544D67E29}"/>
              </a:ext>
            </a:extLst>
          </p:cNvPr>
          <p:cNvSpPr txBox="1"/>
          <p:nvPr/>
        </p:nvSpPr>
        <p:spPr>
          <a:xfrm>
            <a:off x="132329" y="1194194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C3B458-B635-4C72-89F5-099EC92F76D9}"/>
              </a:ext>
            </a:extLst>
          </p:cNvPr>
          <p:cNvSpPr txBox="1"/>
          <p:nvPr/>
        </p:nvSpPr>
        <p:spPr>
          <a:xfrm>
            <a:off x="5708205" y="1194194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298684-B88F-449D-A4FF-8AA1E9E0093C}"/>
              </a:ext>
            </a:extLst>
          </p:cNvPr>
          <p:cNvSpPr txBox="1"/>
          <p:nvPr/>
        </p:nvSpPr>
        <p:spPr>
          <a:xfrm>
            <a:off x="5403403" y="1194194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49AF7-B55D-4256-9320-9ECC7110CB89}"/>
              </a:ext>
            </a:extLst>
          </p:cNvPr>
          <p:cNvSpPr txBox="1"/>
          <p:nvPr/>
        </p:nvSpPr>
        <p:spPr>
          <a:xfrm>
            <a:off x="132329" y="1567634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C5F2F-FC8D-446D-85D6-A666014C7792}"/>
              </a:ext>
            </a:extLst>
          </p:cNvPr>
          <p:cNvSpPr txBox="1"/>
          <p:nvPr/>
        </p:nvSpPr>
        <p:spPr>
          <a:xfrm>
            <a:off x="2175850" y="2992252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232DE9-15F0-45B6-9C41-8AFEED4B795D}"/>
              </a:ext>
            </a:extLst>
          </p:cNvPr>
          <p:cNvSpPr txBox="1"/>
          <p:nvPr/>
        </p:nvSpPr>
        <p:spPr>
          <a:xfrm>
            <a:off x="2175850" y="2545347"/>
            <a:ext cx="3166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E296EB-B7EA-4AFE-B521-9208FC8729B0}"/>
              </a:ext>
            </a:extLst>
          </p:cNvPr>
          <p:cNvSpPr txBox="1"/>
          <p:nvPr/>
        </p:nvSpPr>
        <p:spPr>
          <a:xfrm>
            <a:off x="1481153" y="494158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Task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9639DF-BAD1-46AB-8BDA-42AA3177AC88}"/>
              </a:ext>
            </a:extLst>
          </p:cNvPr>
          <p:cNvSpPr txBox="1"/>
          <p:nvPr/>
        </p:nvSpPr>
        <p:spPr>
          <a:xfrm>
            <a:off x="3186613" y="495072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65768A-C8C8-484E-AA3B-D230DF018DEB}"/>
              </a:ext>
            </a:extLst>
          </p:cNvPr>
          <p:cNvSpPr txBox="1"/>
          <p:nvPr/>
        </p:nvSpPr>
        <p:spPr>
          <a:xfrm>
            <a:off x="809374" y="2557255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Description: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4B03B1-DEBD-4CB0-A00F-1387B290DB1A}"/>
              </a:ext>
            </a:extLst>
          </p:cNvPr>
          <p:cNvSpPr/>
          <p:nvPr/>
        </p:nvSpPr>
        <p:spPr>
          <a:xfrm>
            <a:off x="4138772" y="2992252"/>
            <a:ext cx="306721" cy="338554"/>
          </a:xfrm>
          <a:prstGeom prst="rect">
            <a:avLst/>
          </a:prstGeom>
          <a:solidFill>
            <a:srgbClr val="C3C1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B14EB904-4F23-495F-BAD4-995AD4F6D46B}"/>
              </a:ext>
            </a:extLst>
          </p:cNvPr>
          <p:cNvSpPr/>
          <p:nvPr/>
        </p:nvSpPr>
        <p:spPr>
          <a:xfrm rot="10800000">
            <a:off x="4202140" y="3113472"/>
            <a:ext cx="179984" cy="1284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C78715-8328-4532-A4E3-0C11D38FBF35}"/>
              </a:ext>
            </a:extLst>
          </p:cNvPr>
          <p:cNvSpPr txBox="1"/>
          <p:nvPr/>
        </p:nvSpPr>
        <p:spPr>
          <a:xfrm>
            <a:off x="4682007" y="2996360"/>
            <a:ext cx="873797" cy="523220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Type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25F131-E942-4724-B56D-5D649A0CE7CE}"/>
              </a:ext>
            </a:extLst>
          </p:cNvPr>
          <p:cNvSpPr txBox="1"/>
          <p:nvPr/>
        </p:nvSpPr>
        <p:spPr>
          <a:xfrm>
            <a:off x="849299" y="3054638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Type: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E25B0F-9B96-4792-A152-84963339D633}"/>
              </a:ext>
            </a:extLst>
          </p:cNvPr>
          <p:cNvSpPr txBox="1"/>
          <p:nvPr/>
        </p:nvSpPr>
        <p:spPr>
          <a:xfrm>
            <a:off x="932514" y="4142072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E69385-CFC2-4AE4-A75C-D34D93204780}"/>
              </a:ext>
            </a:extLst>
          </p:cNvPr>
          <p:cNvSpPr txBox="1"/>
          <p:nvPr/>
        </p:nvSpPr>
        <p:spPr>
          <a:xfrm>
            <a:off x="1473765" y="4142072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941657-DAB4-4B8F-A9BF-72787447BE3E}"/>
              </a:ext>
            </a:extLst>
          </p:cNvPr>
          <p:cNvSpPr txBox="1"/>
          <p:nvPr/>
        </p:nvSpPr>
        <p:spPr>
          <a:xfrm>
            <a:off x="2005977" y="4142003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6D2AA7-DC88-4850-8631-A35391EFB640}"/>
              </a:ext>
            </a:extLst>
          </p:cNvPr>
          <p:cNvSpPr txBox="1"/>
          <p:nvPr/>
        </p:nvSpPr>
        <p:spPr>
          <a:xfrm>
            <a:off x="1313373" y="4127548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064EDC-B1A1-4DA2-B898-B4DDE3EB0750}"/>
              </a:ext>
            </a:extLst>
          </p:cNvPr>
          <p:cNvSpPr txBox="1"/>
          <p:nvPr/>
        </p:nvSpPr>
        <p:spPr>
          <a:xfrm>
            <a:off x="1841088" y="4145770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9C8D2196-14EE-4097-A329-A57F988342B5}"/>
              </a:ext>
            </a:extLst>
          </p:cNvPr>
          <p:cNvSpPr/>
          <p:nvPr/>
        </p:nvSpPr>
        <p:spPr>
          <a:xfrm>
            <a:off x="992024" y="3888457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9F4A76E-9920-456A-AF0B-F78C48A1CC41}"/>
              </a:ext>
            </a:extLst>
          </p:cNvPr>
          <p:cNvSpPr/>
          <p:nvPr/>
        </p:nvSpPr>
        <p:spPr>
          <a:xfrm>
            <a:off x="1555226" y="3888457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7A4AE68B-4720-465D-A882-81000A853725}"/>
              </a:ext>
            </a:extLst>
          </p:cNvPr>
          <p:cNvSpPr/>
          <p:nvPr/>
        </p:nvSpPr>
        <p:spPr>
          <a:xfrm>
            <a:off x="2053028" y="3891029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90F3117-7667-4D6D-91C6-7452E044E053}"/>
              </a:ext>
            </a:extLst>
          </p:cNvPr>
          <p:cNvSpPr/>
          <p:nvPr/>
        </p:nvSpPr>
        <p:spPr>
          <a:xfrm rot="10800000">
            <a:off x="1004572" y="4600254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8C1219C3-6444-4777-9226-825F00EADE2C}"/>
              </a:ext>
            </a:extLst>
          </p:cNvPr>
          <p:cNvSpPr/>
          <p:nvPr/>
        </p:nvSpPr>
        <p:spPr>
          <a:xfrm rot="10800000">
            <a:off x="1567774" y="4600254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23DD7E3B-96A8-4BF7-8E98-A8D46E116D89}"/>
              </a:ext>
            </a:extLst>
          </p:cNvPr>
          <p:cNvSpPr/>
          <p:nvPr/>
        </p:nvSpPr>
        <p:spPr>
          <a:xfrm rot="10800000">
            <a:off x="2065576" y="4602826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C484E17-F40E-4578-A72A-A7C0D2A8CD29}"/>
              </a:ext>
            </a:extLst>
          </p:cNvPr>
          <p:cNvSpPr/>
          <p:nvPr/>
        </p:nvSpPr>
        <p:spPr>
          <a:xfrm>
            <a:off x="2487190" y="4104614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09C93A-21E6-4B1C-8F51-92AA17DE7BBD}"/>
              </a:ext>
            </a:extLst>
          </p:cNvPr>
          <p:cNvSpPr/>
          <p:nvPr/>
        </p:nvSpPr>
        <p:spPr>
          <a:xfrm>
            <a:off x="2487190" y="4415762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3058DD-FB40-4BD9-8EAD-7CD9C58B0D2E}"/>
              </a:ext>
            </a:extLst>
          </p:cNvPr>
          <p:cNvSpPr txBox="1"/>
          <p:nvPr/>
        </p:nvSpPr>
        <p:spPr>
          <a:xfrm>
            <a:off x="831547" y="3614072"/>
            <a:ext cx="14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Time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134FC6-3972-4C13-AF13-C13DDBFFF84D}"/>
              </a:ext>
            </a:extLst>
          </p:cNvPr>
          <p:cNvSpPr txBox="1"/>
          <p:nvPr/>
        </p:nvSpPr>
        <p:spPr>
          <a:xfrm>
            <a:off x="2660666" y="4364257"/>
            <a:ext cx="5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FE181F-DF4B-4982-9385-A259EDF7FC8B}"/>
              </a:ext>
            </a:extLst>
          </p:cNvPr>
          <p:cNvSpPr txBox="1"/>
          <p:nvPr/>
        </p:nvSpPr>
        <p:spPr>
          <a:xfrm>
            <a:off x="2649908" y="4041186"/>
            <a:ext cx="62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A7926B5-7D95-4B8A-8FC5-070455F53DBD}"/>
              </a:ext>
            </a:extLst>
          </p:cNvPr>
          <p:cNvSpPr/>
          <p:nvPr/>
        </p:nvSpPr>
        <p:spPr>
          <a:xfrm>
            <a:off x="2523002" y="4134144"/>
            <a:ext cx="169938" cy="9799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406D-F110-425E-B5C3-5D48DF09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56304"/>
          </a:xfrm>
        </p:spPr>
        <p:txBody>
          <a:bodyPr/>
          <a:lstStyle/>
          <a:p>
            <a:r>
              <a:rPr lang="en-US" dirty="0"/>
              <a:t>Class UML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6A307-58C2-4F7F-8895-89421FD581D3}"/>
              </a:ext>
            </a:extLst>
          </p:cNvPr>
          <p:cNvSpPr txBox="1"/>
          <p:nvPr/>
        </p:nvSpPr>
        <p:spPr>
          <a:xfrm>
            <a:off x="10736035" y="163695"/>
            <a:ext cx="1014041" cy="95410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+#-Attribute: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D0F1-1093-4098-82CC-770CDBD49ED5}"/>
              </a:ext>
            </a:extLst>
          </p:cNvPr>
          <p:cNvSpPr txBox="1"/>
          <p:nvPr/>
        </p:nvSpPr>
        <p:spPr>
          <a:xfrm>
            <a:off x="3804161" y="3912911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Type: Type</a:t>
            </a:r>
          </a:p>
          <a:p>
            <a:pPr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Description: String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BB270-3637-43D0-84C2-0EC3B3DDB9D0}"/>
              </a:ext>
            </a:extLst>
          </p:cNvPr>
          <p:cNvSpPr txBox="1"/>
          <p:nvPr/>
        </p:nvSpPr>
        <p:spPr>
          <a:xfrm>
            <a:off x="767011" y="3962616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Date: 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TaskArray:Task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A0384-B015-474E-8CB0-73956F233060}"/>
              </a:ext>
            </a:extLst>
          </p:cNvPr>
          <p:cNvSpPr txBox="1"/>
          <p:nvPr/>
        </p:nvSpPr>
        <p:spPr>
          <a:xfrm>
            <a:off x="2383798" y="856304"/>
            <a:ext cx="1616787" cy="181588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Event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Start: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End: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+duration()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9E945-C8D4-4760-B191-75B5E40D059B}"/>
              </a:ext>
            </a:extLst>
          </p:cNvPr>
          <p:cNvSpPr txBox="1"/>
          <p:nvPr/>
        </p:nvSpPr>
        <p:spPr>
          <a:xfrm>
            <a:off x="7172210" y="3051137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2CA-78D8-4F26-BA3F-7CFDD639F547}"/>
              </a:ext>
            </a:extLst>
          </p:cNvPr>
          <p:cNvCxnSpPr>
            <a:cxnSpLocks/>
          </p:cNvCxnSpPr>
          <p:nvPr/>
        </p:nvCxnSpPr>
        <p:spPr>
          <a:xfrm>
            <a:off x="5629731" y="4456986"/>
            <a:ext cx="154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9F5D5-E173-4E41-8C67-9E00B287BC1D}"/>
              </a:ext>
            </a:extLst>
          </p:cNvPr>
          <p:cNvSpPr/>
          <p:nvPr/>
        </p:nvSpPr>
        <p:spPr>
          <a:xfrm rot="5400000">
            <a:off x="2662519" y="2428823"/>
            <a:ext cx="862918" cy="213006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90F4E27-21D3-4DA8-A2EF-BB5D2D42EC94}"/>
              </a:ext>
            </a:extLst>
          </p:cNvPr>
          <p:cNvSpPr/>
          <p:nvPr/>
        </p:nvSpPr>
        <p:spPr>
          <a:xfrm>
            <a:off x="2967422" y="2921266"/>
            <a:ext cx="253111" cy="1038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33B01-4A3B-4AF4-B251-6D0CDD62126D}"/>
              </a:ext>
            </a:extLst>
          </p:cNvPr>
          <p:cNvCxnSpPr>
            <a:cxnSpLocks/>
          </p:cNvCxnSpPr>
          <p:nvPr/>
        </p:nvCxnSpPr>
        <p:spPr>
          <a:xfrm>
            <a:off x="2482492" y="4661381"/>
            <a:ext cx="122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2E24F8-6D3A-431B-8D87-4EADB1AD604D}"/>
              </a:ext>
            </a:extLst>
          </p:cNvPr>
          <p:cNvSpPr txBox="1"/>
          <p:nvPr/>
        </p:nvSpPr>
        <p:spPr>
          <a:xfrm>
            <a:off x="5751522" y="436709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Main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9B8ED7-BD4E-419F-9DD9-9BB6BA1E4D1A}"/>
              </a:ext>
            </a:extLst>
          </p:cNvPr>
          <p:cNvCxnSpPr>
            <a:cxnSpLocks/>
          </p:cNvCxnSpPr>
          <p:nvPr/>
        </p:nvCxnSpPr>
        <p:spPr>
          <a:xfrm flipV="1">
            <a:off x="2482489" y="1764245"/>
            <a:ext cx="2938459" cy="219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5F3C8C-E246-43EA-8E18-2845FBE23A6C}"/>
              </a:ext>
            </a:extLst>
          </p:cNvPr>
          <p:cNvCxnSpPr>
            <a:cxnSpLocks/>
          </p:cNvCxnSpPr>
          <p:nvPr/>
        </p:nvCxnSpPr>
        <p:spPr>
          <a:xfrm flipV="1">
            <a:off x="5395678" y="2834719"/>
            <a:ext cx="355844" cy="10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8D63EA-573F-4A74-99E5-3972E5431BA8}"/>
              </a:ext>
            </a:extLst>
          </p:cNvPr>
          <p:cNvCxnSpPr>
            <a:cxnSpLocks/>
          </p:cNvCxnSpPr>
          <p:nvPr/>
        </p:nvCxnSpPr>
        <p:spPr>
          <a:xfrm flipH="1" flipV="1">
            <a:off x="7587916" y="1909011"/>
            <a:ext cx="309696" cy="104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6A74A-4C44-4E05-8E8E-10305038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24CE-E562-4979-9F85-4F46B131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7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Loads User’s data from database (if there is a new day already)</a:t>
            </a:r>
          </a:p>
          <a:p>
            <a:pPr lvl="2"/>
            <a:r>
              <a:rPr lang="en-US" dirty="0"/>
              <a:t>If no new day then load from temp file (temp file is just 1 days information)</a:t>
            </a:r>
          </a:p>
          <a:p>
            <a:pPr lvl="2"/>
            <a:r>
              <a:rPr lang="en-US" dirty="0"/>
              <a:t>User data includes type (charge code)</a:t>
            </a:r>
          </a:p>
          <a:p>
            <a:r>
              <a:rPr lang="en-US" dirty="0"/>
              <a:t>Click New Day (if hadn’t already in previous session)</a:t>
            </a:r>
          </a:p>
          <a:p>
            <a:pPr lvl="1"/>
            <a:r>
              <a:rPr lang="en-US" dirty="0"/>
              <a:t>Creates Day -&gt; object start time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Pop up </a:t>
            </a:r>
          </a:p>
          <a:p>
            <a:pPr lvl="2"/>
            <a:r>
              <a:rPr lang="en-US" dirty="0"/>
              <a:t>Required Name, Type (optional description, custom start time)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Ends running task before showing popup</a:t>
            </a:r>
          </a:p>
          <a:p>
            <a:r>
              <a:rPr lang="en-US" dirty="0"/>
              <a:t>Click End Day</a:t>
            </a:r>
          </a:p>
          <a:p>
            <a:pPr lvl="1"/>
            <a:r>
              <a:rPr lang="en-US" dirty="0"/>
              <a:t>End’s task if one open, displays table</a:t>
            </a:r>
          </a:p>
          <a:p>
            <a:pPr marL="0" indent="0">
              <a:buNone/>
            </a:pPr>
            <a:r>
              <a:rPr lang="en-US" dirty="0"/>
              <a:t>Asynchronous thread database backup (if no connection then temp file)</a:t>
            </a:r>
          </a:p>
        </p:txBody>
      </p:sp>
    </p:spTree>
    <p:extLst>
      <p:ext uri="{BB962C8B-B14F-4D97-AF65-F5344CB8AC3E}">
        <p14:creationId xmlns:p14="http://schemas.microsoft.com/office/powerpoint/2010/main" val="144224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6423</TotalTime>
  <Words>427</Words>
  <Application>Microsoft Office PowerPoint</Application>
  <PresentationFormat>Widescreen</PresentationFormat>
  <Paragraphs>195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Rockwell</vt:lpstr>
      <vt:lpstr>Rockwell Condensed</vt:lpstr>
      <vt:lpstr>Wingdings</vt:lpstr>
      <vt:lpstr>Wood Type</vt:lpstr>
      <vt:lpstr>TACM: Task And charging manager</vt:lpstr>
      <vt:lpstr>Setup</vt:lpstr>
      <vt:lpstr>Feature Creation Path</vt:lpstr>
      <vt:lpstr>PowerPoint Presentation</vt:lpstr>
      <vt:lpstr>PowerPoint Presentation</vt:lpstr>
      <vt:lpstr>PowerPoint Presentation</vt:lpstr>
      <vt:lpstr>PowerPoint Presentation</vt:lpstr>
      <vt:lpstr>Class UML</vt:lpstr>
      <vt:lpstr>Use Case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TACM</dc:title>
  <dc:creator>David Parsons</dc:creator>
  <cp:lastModifiedBy>David Parsons</cp:lastModifiedBy>
  <cp:revision>16</cp:revision>
  <dcterms:created xsi:type="dcterms:W3CDTF">2021-07-05T20:21:05Z</dcterms:created>
  <dcterms:modified xsi:type="dcterms:W3CDTF">2021-08-23T02:55:39Z</dcterms:modified>
</cp:coreProperties>
</file>