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regular.fnt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b0fe72a420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b0fe72a420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b0fe72a420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b0fe72a420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b0fe72a420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b0fe72a420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b0fe72a420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b0fe72a420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b0fe72a420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b0fe72a420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b0fe72a420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b0fe72a420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b0fe72a420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b0fe72a420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b0fe72a420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b0fe72a420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25"/>
            <a:ext cx="47397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Reconeixement facial amb matrius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Mohamed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Khaled El Modden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Pau Alcazar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Index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750725"/>
            <a:ext cx="4612500" cy="26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ca" sz="2000"/>
              <a:t>Objectius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ca" sz="2000"/>
              <a:t>Part Teorica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ca" sz="2000"/>
              <a:t>Part Pràctica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ca" sz="2000"/>
              <a:t>Fotos B/N i </a:t>
            </a:r>
            <a:r>
              <a:rPr lang="ca" sz="2000"/>
              <a:t>reducció</a:t>
            </a:r>
            <a:r>
              <a:rPr lang="ca" sz="2000"/>
              <a:t> pixels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ca" sz="2000"/>
              <a:t>Octave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ca" sz="2000"/>
              <a:t>Geogebra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ca" sz="2000"/>
              <a:t>Conclusions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Objectius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723300" y="1808500"/>
            <a:ext cx="41751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ca" sz="1800"/>
              <a:t>Comprovar si hi ha uns valors de la matriu d’una foto de la cara que no canvien, encara que la persona hagi canviat lleugerament, i gràcies a aquests poder saber qui és aquella persona fent una comparació amb una foto previa.</a:t>
            </a:r>
            <a:endParaRPr sz="1800"/>
          </a:p>
        </p:txBody>
      </p:sp>
      <p:pic>
        <p:nvPicPr>
          <p:cNvPr id="291" name="Google Shape;291;p15"/>
          <p:cNvPicPr preferRelativeResize="0"/>
          <p:nvPr/>
        </p:nvPicPr>
        <p:blipFill rotWithShape="1">
          <a:blip r:embed="rId3">
            <a:alphaModFix/>
          </a:blip>
          <a:srcRect b="14386" l="5634" r="5767" t="18100"/>
          <a:stretch/>
        </p:blipFill>
        <p:spPr>
          <a:xfrm>
            <a:off x="4898325" y="2142125"/>
            <a:ext cx="4141701" cy="200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Part Teòrica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607975" y="1657800"/>
            <a:ext cx="1782300" cy="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ca" sz="1800"/>
              <a:t> Octave </a:t>
            </a:r>
            <a:endParaRPr sz="1800"/>
          </a:p>
        </p:txBody>
      </p:sp>
      <p:sp>
        <p:nvSpPr>
          <p:cNvPr id="298" name="Google Shape;298;p16"/>
          <p:cNvSpPr txBox="1"/>
          <p:nvPr/>
        </p:nvSpPr>
        <p:spPr>
          <a:xfrm>
            <a:off x="5471825" y="1597875"/>
            <a:ext cx="1658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latin typeface="Nunito"/>
                <a:ea typeface="Nunito"/>
                <a:cs typeface="Nunito"/>
                <a:sym typeface="Nunito"/>
              </a:rPr>
              <a:t>Geogebra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9" name="Google Shape;2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2825" y="2245000"/>
            <a:ext cx="3074953" cy="232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9275" y="2299450"/>
            <a:ext cx="3279725" cy="227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Part </a:t>
            </a:r>
            <a:r>
              <a:rPr lang="ca"/>
              <a:t>Pràctica</a:t>
            </a:r>
            <a:endParaRPr/>
          </a:p>
        </p:txBody>
      </p:sp>
      <p:sp>
        <p:nvSpPr>
          <p:cNvPr id="306" name="Google Shape;306;p17"/>
          <p:cNvSpPr txBox="1"/>
          <p:nvPr>
            <p:ph idx="1" type="body"/>
          </p:nvPr>
        </p:nvSpPr>
        <p:spPr>
          <a:xfrm>
            <a:off x="444550" y="1869025"/>
            <a:ext cx="4965300" cy="25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900"/>
              <a:t>Procediment</a:t>
            </a:r>
            <a:endParaRPr b="1" sz="19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ca"/>
              <a:t>Seleccionar les fotos i posarles en blanc i negre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ca"/>
              <a:t>Reduir la foto a menys pixels perquè no surti una matriu molt gran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ca"/>
              <a:t>Fer la matriu de la foto amb l’Octave com hem explicat prèviament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ca"/>
              <a:t>Restar les matrius amb geogebra per veure quins canvis hi ha i a on no cambia la matriu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7" name="Google Shape;3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5888" y="1869025"/>
            <a:ext cx="3800475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Fotos B/N i reducció de pixels  </a:t>
            </a:r>
            <a:endParaRPr/>
          </a:p>
        </p:txBody>
      </p:sp>
      <p:sp>
        <p:nvSpPr>
          <p:cNvPr id="313" name="Google Shape;313;p18"/>
          <p:cNvSpPr txBox="1"/>
          <p:nvPr>
            <p:ph idx="1" type="body"/>
          </p:nvPr>
        </p:nvSpPr>
        <p:spPr>
          <a:xfrm>
            <a:off x="883475" y="2674625"/>
            <a:ext cx="44778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ca" sz="1500"/>
              <a:t>Reduïm</a:t>
            </a:r>
            <a:r>
              <a:rPr lang="ca" sz="1500"/>
              <a:t> la foto a 30x30 pixels i la passem a blanc i negre per tener una matriu en dos dimensions </a:t>
            </a:r>
            <a:endParaRPr sz="1500"/>
          </a:p>
        </p:txBody>
      </p:sp>
      <p:pic>
        <p:nvPicPr>
          <p:cNvPr id="314" name="Google Shape;3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8327" y="1712900"/>
            <a:ext cx="3282175" cy="309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Octave </a:t>
            </a:r>
            <a:endParaRPr/>
          </a:p>
        </p:txBody>
      </p:sp>
      <p:pic>
        <p:nvPicPr>
          <p:cNvPr id="320" name="Google Shape;3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775" y="1707225"/>
            <a:ext cx="2940875" cy="2940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1" name="Google Shape;321;p19"/>
          <p:cNvCxnSpPr/>
          <p:nvPr/>
        </p:nvCxnSpPr>
        <p:spPr>
          <a:xfrm flipH="1" rot="10800000">
            <a:off x="3364863" y="3194988"/>
            <a:ext cx="8229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22" name="Google Shape;32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5000" y="1355450"/>
            <a:ext cx="4320424" cy="34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0"/>
          <p:cNvSpPr txBox="1"/>
          <p:nvPr>
            <p:ph type="title"/>
          </p:nvPr>
        </p:nvSpPr>
        <p:spPr>
          <a:xfrm>
            <a:off x="1303800" y="598575"/>
            <a:ext cx="7030500" cy="7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Resta Geogebra</a:t>
            </a:r>
            <a:endParaRPr/>
          </a:p>
        </p:txBody>
      </p:sp>
      <p:sp>
        <p:nvSpPr>
          <p:cNvPr id="328" name="Google Shape;328;p20"/>
          <p:cNvSpPr txBox="1"/>
          <p:nvPr>
            <p:ph idx="1" type="body"/>
          </p:nvPr>
        </p:nvSpPr>
        <p:spPr>
          <a:xfrm>
            <a:off x="5423400" y="756225"/>
            <a:ext cx="19539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ca" sz="1600"/>
              <a:t>Foto base - foto 1</a:t>
            </a:r>
            <a:endParaRPr b="1" sz="1600"/>
          </a:p>
        </p:txBody>
      </p:sp>
      <p:pic>
        <p:nvPicPr>
          <p:cNvPr id="329" name="Google Shape;329;p20"/>
          <p:cNvPicPr preferRelativeResize="0"/>
          <p:nvPr/>
        </p:nvPicPr>
        <p:blipFill rotWithShape="1">
          <a:blip r:embed="rId3">
            <a:alphaModFix/>
          </a:blip>
          <a:srcRect b="2808" l="0" r="0" t="0"/>
          <a:stretch/>
        </p:blipFill>
        <p:spPr>
          <a:xfrm>
            <a:off x="1468475" y="1316175"/>
            <a:ext cx="7079876" cy="365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Conclusions</a:t>
            </a:r>
            <a:endParaRPr/>
          </a:p>
        </p:txBody>
      </p:sp>
      <p:sp>
        <p:nvSpPr>
          <p:cNvPr id="335" name="Google Shape;335;p21"/>
          <p:cNvSpPr txBox="1"/>
          <p:nvPr>
            <p:ph idx="1" type="body"/>
          </p:nvPr>
        </p:nvSpPr>
        <p:spPr>
          <a:xfrm>
            <a:off x="507100" y="2200550"/>
            <a:ext cx="3668100" cy="11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500">
                <a:solidFill>
                  <a:srgbClr val="000000"/>
                </a:solidFill>
              </a:rPr>
              <a:t>Analitzats els resultats es confirma que el reconeixement facial a partir de matrius d’imatge no es pot assolir amb els</a:t>
            </a:r>
            <a:r>
              <a:rPr lang="ca" sz="1500">
                <a:solidFill>
                  <a:srgbClr val="000000"/>
                </a:solidFill>
              </a:rPr>
              <a:t> </a:t>
            </a:r>
            <a:r>
              <a:rPr lang="ca" sz="1500">
                <a:solidFill>
                  <a:srgbClr val="000000"/>
                </a:solidFill>
              </a:rPr>
              <a:t>exemples que s’han dut a terme en aquest treball.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6" name="Google Shape;3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0200" y="400325"/>
            <a:ext cx="3103001" cy="1893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9100" y="2689199"/>
            <a:ext cx="3965200" cy="1617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