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85" d="100"/>
          <a:sy n="285" d="100"/>
        </p:scale>
        <p:origin x="968" y="1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D97C-C583-AE45-B104-6BF48EF3B73C}" type="datetimeFigureOut">
              <a:rPr lang="en-US" smtClean="0"/>
              <a:t>3/01/18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59DBF-708E-8B41-A1C5-B55004850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5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D97C-C583-AE45-B104-6BF48EF3B73C}" type="datetimeFigureOut">
              <a:rPr lang="en-US" smtClean="0"/>
              <a:t>3/01/18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59DBF-708E-8B41-A1C5-B55004850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55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D97C-C583-AE45-B104-6BF48EF3B73C}" type="datetimeFigureOut">
              <a:rPr lang="en-US" smtClean="0"/>
              <a:t>3/01/18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59DBF-708E-8B41-A1C5-B55004850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8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D97C-C583-AE45-B104-6BF48EF3B73C}" type="datetimeFigureOut">
              <a:rPr lang="en-US" smtClean="0"/>
              <a:t>3/01/18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59DBF-708E-8B41-A1C5-B55004850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D97C-C583-AE45-B104-6BF48EF3B73C}" type="datetimeFigureOut">
              <a:rPr lang="en-US" smtClean="0"/>
              <a:t>3/01/18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59DBF-708E-8B41-A1C5-B55004850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5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D97C-C583-AE45-B104-6BF48EF3B73C}" type="datetimeFigureOut">
              <a:rPr lang="en-US" smtClean="0"/>
              <a:t>3/01/18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59DBF-708E-8B41-A1C5-B55004850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8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D97C-C583-AE45-B104-6BF48EF3B73C}" type="datetimeFigureOut">
              <a:rPr lang="en-US" smtClean="0"/>
              <a:t>3/01/18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59DBF-708E-8B41-A1C5-B55004850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7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D97C-C583-AE45-B104-6BF48EF3B73C}" type="datetimeFigureOut">
              <a:rPr lang="en-US" smtClean="0"/>
              <a:t>3/01/18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59DBF-708E-8B41-A1C5-B55004850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9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D97C-C583-AE45-B104-6BF48EF3B73C}" type="datetimeFigureOut">
              <a:rPr lang="en-US" smtClean="0"/>
              <a:t>3/01/18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59DBF-708E-8B41-A1C5-B55004850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8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D97C-C583-AE45-B104-6BF48EF3B73C}" type="datetimeFigureOut">
              <a:rPr lang="en-US" smtClean="0"/>
              <a:t>3/01/18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59DBF-708E-8B41-A1C5-B55004850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84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D97C-C583-AE45-B104-6BF48EF3B73C}" type="datetimeFigureOut">
              <a:rPr lang="en-US" smtClean="0"/>
              <a:t>3/01/18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59DBF-708E-8B41-A1C5-B55004850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78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D97C-C583-AE45-B104-6BF48EF3B73C}" type="datetimeFigureOut">
              <a:rPr lang="en-US" smtClean="0"/>
              <a:t>3/01/18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59DBF-708E-8B41-A1C5-B55004850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2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072793" y="1395474"/>
            <a:ext cx="1498600" cy="13223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072793" y="1395474"/>
            <a:ext cx="1410307" cy="13223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12737" y="1395474"/>
            <a:ext cx="7600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312737" y="2717800"/>
            <a:ext cx="7600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483100" y="1395474"/>
            <a:ext cx="7600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71393" y="2717800"/>
            <a:ext cx="7600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720070" y="1301193"/>
            <a:ext cx="494632" cy="16042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 rot="5400000">
            <a:off x="1720070" y="2660984"/>
            <a:ext cx="494632" cy="113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2557825" y="993719"/>
            <a:ext cx="31193" cy="2076562"/>
          </a:xfrm>
          <a:prstGeom prst="line">
            <a:avLst/>
          </a:prstGeom>
          <a:ln>
            <a:solidFill>
              <a:srgbClr val="4F81BD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695965" y="96698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67284" y="228581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2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3793069" y="993719"/>
            <a:ext cx="31192" cy="2076562"/>
          </a:xfrm>
          <a:prstGeom prst="line">
            <a:avLst/>
          </a:prstGeom>
          <a:ln>
            <a:solidFill>
              <a:srgbClr val="4F81BD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571393" y="966982"/>
            <a:ext cx="31192" cy="2076562"/>
          </a:xfrm>
          <a:prstGeom prst="line">
            <a:avLst/>
          </a:prstGeom>
          <a:ln>
            <a:solidFill>
              <a:srgbClr val="4F81BD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915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sheffield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Zixin</dc:creator>
  <cp:lastModifiedBy>Zixin</cp:lastModifiedBy>
  <cp:revision>4</cp:revision>
  <dcterms:created xsi:type="dcterms:W3CDTF">2018-01-03T14:25:08Z</dcterms:created>
  <dcterms:modified xsi:type="dcterms:W3CDTF">2018-01-03T14:53:18Z</dcterms:modified>
</cp:coreProperties>
</file>