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2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7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4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F1C1-7319-324A-884F-7D7106B0DE51}" type="datetimeFigureOut">
              <a:rPr lang="en-US" smtClean="0"/>
              <a:t>4/02/18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AB033-4B24-C041-B4EB-132C98FC5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73224" y="635023"/>
            <a:ext cx="8543462" cy="4444771"/>
            <a:chOff x="373224" y="635023"/>
            <a:chExt cx="8543462" cy="4444771"/>
          </a:xfrm>
        </p:grpSpPr>
        <p:grpSp>
          <p:nvGrpSpPr>
            <p:cNvPr id="14" name="Group 13"/>
            <p:cNvGrpSpPr/>
            <p:nvPr/>
          </p:nvGrpSpPr>
          <p:grpSpPr>
            <a:xfrm>
              <a:off x="373224" y="975270"/>
              <a:ext cx="8543462" cy="4104524"/>
              <a:chOff x="373224" y="975270"/>
              <a:chExt cx="8543462" cy="4104524"/>
            </a:xfrm>
          </p:grpSpPr>
          <p:pic>
            <p:nvPicPr>
              <p:cNvPr id="4" name="Picture 3" descr="teleportation.jp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122"/>
              <a:stretch/>
            </p:blipFill>
            <p:spPr>
              <a:xfrm>
                <a:off x="935846" y="975270"/>
                <a:ext cx="7980840" cy="410452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421562" y="2331108"/>
                <a:ext cx="67960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M(p)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3224" y="3427676"/>
                <a:ext cx="11252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|x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+ p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&gt;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562" y="1510947"/>
                <a:ext cx="67960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M(x)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3224" y="2515774"/>
                <a:ext cx="11252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|x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+ 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&gt;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101165" y="3977067"/>
                <a:ext cx="55084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X(s)</a:t>
                </a:r>
                <a:endParaRPr 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571384" y="3977067"/>
              <a:ext cx="6248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Z(t)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4177" y="635023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002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Zixin</dc:creator>
  <cp:lastModifiedBy>Zixin</cp:lastModifiedBy>
  <cp:revision>3</cp:revision>
  <dcterms:created xsi:type="dcterms:W3CDTF">2018-02-04T14:36:30Z</dcterms:created>
  <dcterms:modified xsi:type="dcterms:W3CDTF">2018-02-04T15:01:57Z</dcterms:modified>
</cp:coreProperties>
</file>