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bdd0386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cbdd0386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d267881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a2d267881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bdd0386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cbdd0386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d267881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2d267881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d267881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2d267881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d267881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a2d267881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BCo2mhWGgzFXe5WTCb600oWl7-eJYaqQ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70150" y="999825"/>
            <a:ext cx="8346000" cy="3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K Means </a:t>
            </a:r>
            <a:r>
              <a:rPr lang="en-CA"/>
              <a:t>with k=2 </a:t>
            </a:r>
            <a:r>
              <a:rPr lang="en-CA"/>
              <a:t>(left) vs DBSCAN with minPoints=3 and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=0.3 </a:t>
            </a:r>
            <a:r>
              <a:rPr lang="en-CA"/>
              <a:t>(right)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Clusters obtained with DBSCAN make more sense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Motivational Example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25" y="2937462"/>
            <a:ext cx="4797125" cy="30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375" y="2937475"/>
            <a:ext cx="4797125" cy="309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70150" y="999825"/>
            <a:ext cx="10839900" cy="4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Clusters are identified based on regions with high point density.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DBSCAN has 2 hyperparameters: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CA"/>
              <a:t>epsilon (</a:t>
            </a:r>
            <a:r>
              <a:rPr b="1" lang="en-CA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lang="en-CA"/>
              <a:t>):</a:t>
            </a:r>
            <a:r>
              <a:rPr lang="en-CA"/>
              <a:t> distance from a data point X</a:t>
            </a:r>
            <a:r>
              <a:rPr baseline="-25000" lang="en-CA"/>
              <a:t>i </a:t>
            </a:r>
            <a:r>
              <a:rPr lang="en-CA"/>
              <a:t>used to locate its neighbours.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CA"/>
              <a:t>minPoints: </a:t>
            </a:r>
            <a:r>
              <a:rPr lang="en-CA"/>
              <a:t>minimum number of neighbours required to define a dense region.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baseline="-25000" lang="en-CA" sz="2400"/>
              <a:t>i</a:t>
            </a:r>
            <a:r>
              <a:rPr lang="en-CA" sz="2400"/>
              <a:t> is a </a:t>
            </a:r>
            <a:r>
              <a:rPr b="1" lang="en-CA" sz="2400"/>
              <a:t>core point </a:t>
            </a:r>
            <a:r>
              <a:rPr lang="en-CA" sz="2400"/>
              <a:t>if it has at least minPoints neighbours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baseline="-25000" lang="en-CA" sz="2400"/>
              <a:t>i</a:t>
            </a:r>
            <a:r>
              <a:rPr lang="en-CA" sz="2400"/>
              <a:t> is a </a:t>
            </a:r>
            <a:r>
              <a:rPr b="1" lang="en-CA" sz="2400"/>
              <a:t>border point </a:t>
            </a:r>
            <a:r>
              <a:rPr lang="en-CA" sz="2400"/>
              <a:t>if it has less than minPoints neighbours but it’s a core point’s neighbour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baseline="-25000" lang="en-CA" sz="2400"/>
              <a:t>i</a:t>
            </a:r>
            <a:r>
              <a:rPr lang="en-CA" sz="2400"/>
              <a:t> is </a:t>
            </a:r>
            <a:r>
              <a:rPr b="1" lang="en-CA" sz="2400"/>
              <a:t>noise </a:t>
            </a:r>
            <a:r>
              <a:rPr lang="en-CA" sz="2400"/>
              <a:t>if it’s neither a core point or a border point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400"/>
              <a:t>Example:</a:t>
            </a:r>
            <a:r>
              <a:rPr lang="en-CA" sz="2400"/>
              <a:t> if minPoints=4, P is a core point and the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400"/>
              <a:t>red points in its neighbourhood are border points.</a:t>
            </a:r>
            <a:endParaRPr sz="24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Overview</a:t>
            </a:r>
            <a:endParaRPr/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657650" y="6099000"/>
            <a:ext cx="4385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https://seongjuhong.com/2020-03-15pm-dbscan/</a:t>
            </a:r>
            <a:endParaRPr b="1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325" y="3916925"/>
            <a:ext cx="3686525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70150" y="1208938"/>
            <a:ext cx="104517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For each data point 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not yet visited: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(1) 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visited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(2) find neighbours(X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), all points that are &lt;=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 away from 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(3) if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has at least minPoints neighbours, 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a core point and expandCluster(X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), otherwise 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noise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</a:t>
            </a:r>
            <a:r>
              <a:rPr lang="en-CA"/>
              <a:t> Algorithm</a:t>
            </a:r>
            <a:endParaRPr/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70150" y="1208938"/>
            <a:ext cx="104517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(1) remove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from neighbours(X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(2) for each neighbour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of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: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visited and add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to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’s cluster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find the neighbours(X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 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if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has at least minPoints neighbours, 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a core point and expandCluster(X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expandCluster</a:t>
            </a:r>
            <a:r>
              <a:rPr lang="en-CA"/>
              <a:t> Algorithm</a:t>
            </a:r>
            <a:endParaRPr/>
          </a:p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70150" y="1208946"/>
            <a:ext cx="10451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/>
              <a:t>Movie shows the computation of clusters using 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DBSCAN with </a:t>
            </a:r>
            <a:r>
              <a:rPr b="1" lang="en-CA"/>
              <a:t>minPoints</a:t>
            </a:r>
            <a:r>
              <a:rPr lang="en-CA"/>
              <a:t>=3 and </a:t>
            </a:r>
            <a:r>
              <a:rPr b="1"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=0.3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</a:t>
            </a:r>
            <a:r>
              <a:rPr lang="en-CA"/>
              <a:t> Example</a:t>
            </a:r>
            <a:endParaRPr/>
          </a:p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123" name="Google Shape;123;p17" title="dbscan-ex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875" y="2408675"/>
            <a:ext cx="5696751" cy="37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70150" y="999825"/>
            <a:ext cx="10785900" cy="54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/>
              <a:t>Advantages: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No need to specify number of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find clusters of arbitrary shapes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Robust to outliers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be used to detect outliers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/>
              <a:t>Disa</a:t>
            </a:r>
            <a:r>
              <a:rPr lang="en-CA"/>
              <a:t>dvantages: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be difficult to choose appropriate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 and minPoints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Not entirely deterministic, assignment of border points depends on which order in which points are processed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Some points may not be assigned to any cluster (can be good or bad)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Advantages &amp; Disadvantages</a:t>
            </a:r>
            <a:endParaRPr/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