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acbdd03866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acbdd03866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cbdd0386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cbdd0386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cbdd03866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acbdd03866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cbdd03866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acbdd03866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OhssuDcT_2Hg9lR3WOfoD84C_6gpPOw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870150" y="999825"/>
            <a:ext cx="10451700" cy="3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Smarter and more reliable method for initializing centers in K-means algorithm.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Instead of initializing centers at random (left), initializes centers according to a weighted probability distribution (right).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CA"/>
              <a:t>more likely to select data p</a:t>
            </a:r>
            <a:r>
              <a:rPr lang="en-CA"/>
              <a:t>oint as new center if far away from currently selected centers.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9" name="Google Shape;89;p13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K Means++ Overview</a:t>
            </a:r>
            <a:endParaRPr/>
          </a:p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3839725"/>
            <a:ext cx="4004725" cy="26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6925" y="3868175"/>
            <a:ext cx="4114800" cy="2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70150" y="1208938"/>
            <a:ext cx="10451700" cy="4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(1) Choose first center uniformly at random among the data points.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(2) For each data point X</a:t>
            </a:r>
            <a:r>
              <a:rPr baseline="-25000" lang="en-CA">
                <a:solidFill>
                  <a:srgbClr val="202122"/>
                </a:solidFill>
                <a:highlight>
                  <a:srgbClr val="FFFFFF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 not yet considered, compute the squared distance between X</a:t>
            </a:r>
            <a:r>
              <a:rPr baseline="-25000" lang="en-CA">
                <a:solidFill>
                  <a:srgbClr val="202122"/>
                </a:solidFill>
                <a:highlight>
                  <a:srgbClr val="FFFFFF"/>
                </a:highlight>
              </a:rPr>
              <a:t>i</a:t>
            </a: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 and the nearest center that has already been chosen.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(3) Choose one new data point at random as a new center with probability proportional to the squared distance.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(4) Repeat Steps (2) and (3) until k centers have been chosen.</a:t>
            </a:r>
            <a:endParaRPr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CA">
                <a:solidFill>
                  <a:srgbClr val="202122"/>
                </a:solidFill>
                <a:highlight>
                  <a:srgbClr val="FFFFFF"/>
                </a:highlight>
              </a:rPr>
              <a:t>(5) When k centers have been chosen, proceed with K Means algorithm.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K Means++ Algorithm</a:t>
            </a:r>
            <a:endParaRPr/>
          </a:p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70150" y="1208940"/>
            <a:ext cx="10451700" cy="10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Movie shows the computation of clusters using K Means++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CA"/>
              <a:t>K Means++ Algorithm</a:t>
            </a:r>
            <a:r>
              <a:rPr lang="en-CA"/>
              <a:t> - Example</a:t>
            </a:r>
            <a:endParaRPr/>
          </a:p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107" name="Google Shape;107;p15" title="clust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8726" y="1875850"/>
            <a:ext cx="5567600" cy="4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870150" y="999825"/>
            <a:ext cx="104517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</a:t>
            </a:r>
            <a:r>
              <a:rPr lang="en-CA"/>
              <a:t>nitializing</a:t>
            </a:r>
            <a:r>
              <a:rPr lang="en-CA"/>
              <a:t> centers using K Means++ more computationally expensive than </a:t>
            </a:r>
            <a:r>
              <a:rPr lang="en-CA"/>
              <a:t>initializing centers at random.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Results in faster convergence most of the time.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Usually improves quality of local optimum and overall runtime.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Figures below show an example of K Means++ (left) converging to an optimum with lower objective faster than K Means (right).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113336"/>
            <a:ext cx="105156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CA"/>
              <a:t>K Means++ vs K Means</a:t>
            </a:r>
            <a:endParaRPr/>
          </a:p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Copyright Satish Reddy 2020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3998325"/>
            <a:ext cx="4210426" cy="243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050" y="3998325"/>
            <a:ext cx="4210426" cy="24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