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697b24c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d697b24c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d697b24c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d697b24c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d697b24c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d697b24c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d697b24c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d697b24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d697b24c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d697b24c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d697b24c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d697b24c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d697b24c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d697b24c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d697b24c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d697b24c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d697b24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d697b24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d697b24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d697b24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d697b24c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d697b24c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d697b24c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d697b24c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AutomateExcel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Sole Developer: Dylan Phillips,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Sales Operations Intern at TAARCOM, Inc.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Slides created 7/26/2023</a:t>
            </a:r>
            <a:endParaRPr sz="52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9410" l="0" r="0" t="26042"/>
          <a:stretch/>
        </p:blipFill>
        <p:spPr>
          <a:xfrm>
            <a:off x="3105225" y="311775"/>
            <a:ext cx="2933550" cy="13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104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All images in this slideshow are for presentation purposes only. Please do not repost or share any of these images, as they are property of TAARCOM, Inc.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Thank you.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Output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013" y="971450"/>
            <a:ext cx="3119975" cy="32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(Compile) Files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625" y="1017725"/>
            <a:ext cx="53756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875" y="497425"/>
            <a:ext cx="6141901" cy="43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Output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7851"/>
            <a:ext cx="8520602" cy="371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35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28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File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38" y="1017725"/>
            <a:ext cx="8097520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050" y="224825"/>
            <a:ext cx="682575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575" y="397400"/>
            <a:ext cx="6375025" cy="45212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825" y="341525"/>
            <a:ext cx="6514476" cy="46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Output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63" y="1017725"/>
            <a:ext cx="8721475" cy="39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475" y="373250"/>
            <a:ext cx="6514501" cy="46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