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d697b24c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d697b24c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d697b24c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d697b24c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be644e63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be644e63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d697b24c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d697b24c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d697b24c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d697b24c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d697b24c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d697b24c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d697b24c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d697b24c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be644e63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be644e63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be644e63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be644e63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d697b24c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d697b24c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CommissionsReportGenerator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Sole Developer: Dylan Phillips,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Sales Operations Intern at TAARCOM, Inc.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Slides created 7/26/2023</a:t>
            </a:r>
            <a:endParaRPr sz="52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29410" l="0" r="0" t="26042"/>
          <a:stretch/>
        </p:blipFill>
        <p:spPr>
          <a:xfrm>
            <a:off x="3105225" y="311775"/>
            <a:ext cx="2933550" cy="13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4104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All images in this slideshow are for presentation purposes only. Please do not repost or share any of these images, as they are property of TAARCOM, Inc.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Thank you.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16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</a:t>
            </a:r>
            <a:r>
              <a:rPr lang="en"/>
              <a:t>Output (Data)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500" y="738300"/>
            <a:ext cx="7409000" cy="432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16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Output (Customers Ranked)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663" y="1180038"/>
            <a:ext cx="5516675" cy="27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792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Commissions Master File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632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675" y="222513"/>
            <a:ext cx="6638346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File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425" y="249050"/>
            <a:ext cx="6742174" cy="47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Drop-Down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975" y="352575"/>
            <a:ext cx="6398475" cy="45239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990650" y="3709175"/>
            <a:ext cx="25149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 Customer names redacted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 confidential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Drop-Down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925" y="343350"/>
            <a:ext cx="6338550" cy="44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Column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Drop-Down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875" y="376025"/>
            <a:ext cx="6413425" cy="4518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Selected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625" y="353725"/>
            <a:ext cx="6213125" cy="43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