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Bodoni"/>
      <p:regular r:id="rId24"/>
      <p:bold r:id="rId25"/>
      <p:italic r:id="rId26"/>
      <p:boldItalic r:id="rId27"/>
    </p:embeddedFont>
    <p:embeddedFont>
      <p:font typeface="Quattrocento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52">
          <p15:clr>
            <a:srgbClr val="A4A3A4"/>
          </p15:clr>
        </p15:guide>
        <p15:guide id="2" pos="3840">
          <p15:clr>
            <a:srgbClr val="A4A3A4"/>
          </p15:clr>
        </p15:guide>
      </p15:sldGuideLst>
    </p:ext>
    <p:ext uri="GoogleSlidesCustomDataVersion2">
      <go:slidesCustomData xmlns:go="http://customooxmlschemas.google.com/" r:id="rId32" roundtripDataSignature="AMtx7mgWqFYkeqarOAhJroty8cAbxn1l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752"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Bodoni-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odoni-italic.fntdata"/><Relationship Id="rId25" Type="http://schemas.openxmlformats.org/officeDocument/2006/relationships/font" Target="fonts/Bodoni-bold.fntdata"/><Relationship Id="rId28" Type="http://schemas.openxmlformats.org/officeDocument/2006/relationships/font" Target="fonts/QuattrocentoSans-regular.fntdata"/><Relationship Id="rId27" Type="http://schemas.openxmlformats.org/officeDocument/2006/relationships/font" Target="fonts/Bodon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boldItalic.fntdata"/><Relationship Id="rId30" Type="http://schemas.openxmlformats.org/officeDocument/2006/relationships/font" Target="fonts/QuattrocentoSans-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 1">
    <p:spTree>
      <p:nvGrpSpPr>
        <p:cNvPr id="15" name="Shape 15"/>
        <p:cNvGrpSpPr/>
        <p:nvPr/>
      </p:nvGrpSpPr>
      <p:grpSpPr>
        <a:xfrm>
          <a:off x="0" y="0"/>
          <a:ext cx="0" cy="0"/>
          <a:chOff x="0" y="0"/>
          <a:chExt cx="0" cy="0"/>
        </a:xfrm>
      </p:grpSpPr>
      <p:sp>
        <p:nvSpPr>
          <p:cNvPr id="16" name="Google Shape;16;p20"/>
          <p:cNvSpPr/>
          <p:nvPr>
            <p:ph idx="2" type="pic"/>
          </p:nvPr>
        </p:nvSpPr>
        <p:spPr>
          <a:xfrm>
            <a:off x="458788" y="457200"/>
            <a:ext cx="11274425" cy="5943600"/>
          </a:xfrm>
          <a:prstGeom prst="rect">
            <a:avLst/>
          </a:prstGeom>
          <a:noFill/>
          <a:ln>
            <a:noFill/>
          </a:ln>
        </p:spPr>
      </p:sp>
      <p:sp>
        <p:nvSpPr>
          <p:cNvPr id="17" name="Google Shape;17;p20"/>
          <p:cNvSpPr txBox="1"/>
          <p:nvPr>
            <p:ph type="title"/>
          </p:nvPr>
        </p:nvSpPr>
        <p:spPr>
          <a:xfrm>
            <a:off x="6581955" y="612475"/>
            <a:ext cx="4701904" cy="3079029"/>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dk1"/>
              </a:buClr>
              <a:buSzPts val="4800"/>
              <a:buFont typeface="Bodoni"/>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icture and Content">
  <p:cSld name="Title Picture and Content">
    <p:spTree>
      <p:nvGrpSpPr>
        <p:cNvPr id="74" name="Shape 74"/>
        <p:cNvGrpSpPr/>
        <p:nvPr/>
      </p:nvGrpSpPr>
      <p:grpSpPr>
        <a:xfrm>
          <a:off x="0" y="0"/>
          <a:ext cx="0" cy="0"/>
          <a:chOff x="0" y="0"/>
          <a:chExt cx="0" cy="0"/>
        </a:xfrm>
      </p:grpSpPr>
      <p:sp>
        <p:nvSpPr>
          <p:cNvPr id="75" name="Google Shape;75;p29"/>
          <p:cNvSpPr txBox="1"/>
          <p:nvPr>
            <p:ph type="title"/>
          </p:nvPr>
        </p:nvSpPr>
        <p:spPr>
          <a:xfrm>
            <a:off x="916169" y="614812"/>
            <a:ext cx="10359659"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3600"/>
              <a:buFont typeface="Bodon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p:nvPr>
            <p:ph idx="2" type="pic"/>
          </p:nvPr>
        </p:nvSpPr>
        <p:spPr>
          <a:xfrm>
            <a:off x="-367" y="2177378"/>
            <a:ext cx="5713413" cy="4669987"/>
          </a:xfrm>
          <a:prstGeom prst="rect">
            <a:avLst/>
          </a:prstGeom>
          <a:noFill/>
          <a:ln>
            <a:noFill/>
          </a:ln>
        </p:spPr>
      </p:sp>
      <p:sp>
        <p:nvSpPr>
          <p:cNvPr id="77" name="Google Shape;77;p29"/>
          <p:cNvSpPr txBox="1"/>
          <p:nvPr>
            <p:ph idx="1" type="body"/>
          </p:nvPr>
        </p:nvSpPr>
        <p:spPr>
          <a:xfrm>
            <a:off x="6475413" y="2153285"/>
            <a:ext cx="4799012" cy="3790315"/>
          </a:xfrm>
          <a:prstGeom prst="rect">
            <a:avLst/>
          </a:prstGeom>
          <a:noFill/>
          <a:ln>
            <a:noFill/>
          </a:ln>
        </p:spPr>
        <p:txBody>
          <a:bodyPr anchorCtr="0" anchor="t" bIns="45700" lIns="91425" spcFirstLastPara="1" rIns="91425" wrap="square" tIns="45700">
            <a:normAutofit/>
          </a:bodyPr>
          <a:lstStyle>
            <a:lvl1pPr indent="-355600" lvl="0" marL="457200" algn="l">
              <a:lnSpc>
                <a:spcPct val="95000"/>
              </a:lnSpc>
              <a:spcBef>
                <a:spcPts val="1000"/>
              </a:spcBef>
              <a:spcAft>
                <a:spcPts val="0"/>
              </a:spcAft>
              <a:buClr>
                <a:srgbClr val="595959"/>
              </a:buClr>
              <a:buSzPts val="2000"/>
              <a:buChar char="•"/>
              <a:defRPr sz="2000"/>
            </a:lvl1pPr>
            <a:lvl2pPr indent="-342900" lvl="1" marL="914400" algn="l">
              <a:lnSpc>
                <a:spcPct val="95000"/>
              </a:lnSpc>
              <a:spcBef>
                <a:spcPts val="1200"/>
              </a:spcBef>
              <a:spcAft>
                <a:spcPts val="0"/>
              </a:spcAft>
              <a:buClr>
                <a:srgbClr val="595959"/>
              </a:buClr>
              <a:buSzPts val="1800"/>
              <a:buChar char="•"/>
              <a:defRPr sz="1800"/>
            </a:lvl2pPr>
            <a:lvl3pPr indent="-330200" lvl="2" marL="1371600" algn="l">
              <a:lnSpc>
                <a:spcPct val="95000"/>
              </a:lnSpc>
              <a:spcBef>
                <a:spcPts val="1200"/>
              </a:spcBef>
              <a:spcAft>
                <a:spcPts val="0"/>
              </a:spcAft>
              <a:buClr>
                <a:srgbClr val="595959"/>
              </a:buClr>
              <a:buSzPts val="1600"/>
              <a:buChar char="•"/>
              <a:defRPr sz="1600"/>
            </a:lvl3pPr>
            <a:lvl4pPr indent="-317500" lvl="3" marL="1828800" algn="l">
              <a:lnSpc>
                <a:spcPct val="95000"/>
              </a:lnSpc>
              <a:spcBef>
                <a:spcPts val="1200"/>
              </a:spcBef>
              <a:spcAft>
                <a:spcPts val="0"/>
              </a:spcAft>
              <a:buClr>
                <a:srgbClr val="595959"/>
              </a:buClr>
              <a:buSzPts val="1400"/>
              <a:buChar char="•"/>
              <a:defRPr sz="1400"/>
            </a:lvl4pPr>
            <a:lvl5pPr indent="-317500" lvl="4" marL="2286000" algn="l">
              <a:lnSpc>
                <a:spcPct val="95000"/>
              </a:lnSpc>
              <a:spcBef>
                <a:spcPts val="1200"/>
              </a:spcBef>
              <a:spcAft>
                <a:spcPts val="0"/>
              </a:spcAft>
              <a:buClr>
                <a:srgbClr val="595959"/>
              </a:buClr>
              <a:buSzPts val="1400"/>
              <a:buChar char="•"/>
              <a:defRPr sz="14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9"/>
          <p:cNvSpPr/>
          <p:nvPr/>
        </p:nvSpPr>
        <p:spPr>
          <a:xfrm>
            <a:off x="6096000" y="0"/>
            <a:ext cx="6096000" cy="736748"/>
          </a:xfrm>
          <a:prstGeom prst="rect">
            <a:avLst/>
          </a:prstGeom>
          <a:solidFill>
            <a:srgbClr val="E6ED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9" name="Google Shape;79;p29"/>
          <p:cNvSpPr txBox="1"/>
          <p:nvPr>
            <p:ph idx="11" type="ftr"/>
          </p:nvPr>
        </p:nvSpPr>
        <p:spPr>
          <a:xfrm>
            <a:off x="914400" y="6121252"/>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9"/>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757070"/>
                </a:solidFill>
                <a:latin typeface="Arial"/>
                <a:ea typeface="Arial"/>
                <a:cs typeface="Arial"/>
                <a:sym typeface="Arial"/>
              </a:defRPr>
            </a:lvl1pPr>
            <a:lvl2pPr indent="0" lvl="1" marL="0" algn="r">
              <a:spcBef>
                <a:spcPts val="0"/>
              </a:spcBef>
              <a:buNone/>
              <a:defRPr b="0" i="0" sz="1200" u="none" cap="none" strike="noStrike">
                <a:solidFill>
                  <a:srgbClr val="757070"/>
                </a:solidFill>
                <a:latin typeface="Arial"/>
                <a:ea typeface="Arial"/>
                <a:cs typeface="Arial"/>
                <a:sym typeface="Arial"/>
              </a:defRPr>
            </a:lvl2pPr>
            <a:lvl3pPr indent="0" lvl="2" marL="0" algn="r">
              <a:spcBef>
                <a:spcPts val="0"/>
              </a:spcBef>
              <a:buNone/>
              <a:defRPr b="0" i="0" sz="1200" u="none" cap="none" strike="noStrike">
                <a:solidFill>
                  <a:srgbClr val="757070"/>
                </a:solidFill>
                <a:latin typeface="Arial"/>
                <a:ea typeface="Arial"/>
                <a:cs typeface="Arial"/>
                <a:sym typeface="Arial"/>
              </a:defRPr>
            </a:lvl3pPr>
            <a:lvl4pPr indent="0" lvl="3" marL="0" algn="r">
              <a:spcBef>
                <a:spcPts val="0"/>
              </a:spcBef>
              <a:buNone/>
              <a:defRPr b="0" i="0" sz="1200" u="none" cap="none" strike="noStrike">
                <a:solidFill>
                  <a:srgbClr val="757070"/>
                </a:solidFill>
                <a:latin typeface="Arial"/>
                <a:ea typeface="Arial"/>
                <a:cs typeface="Arial"/>
                <a:sym typeface="Arial"/>
              </a:defRPr>
            </a:lvl4pPr>
            <a:lvl5pPr indent="0" lvl="4" marL="0" algn="r">
              <a:spcBef>
                <a:spcPts val="0"/>
              </a:spcBef>
              <a:buNone/>
              <a:defRPr b="0" i="0" sz="1200" u="none" cap="none" strike="noStrike">
                <a:solidFill>
                  <a:srgbClr val="757070"/>
                </a:solidFill>
                <a:latin typeface="Arial"/>
                <a:ea typeface="Arial"/>
                <a:cs typeface="Arial"/>
                <a:sym typeface="Arial"/>
              </a:defRPr>
            </a:lvl5pPr>
            <a:lvl6pPr indent="0" lvl="5" marL="0" algn="r">
              <a:spcBef>
                <a:spcPts val="0"/>
              </a:spcBef>
              <a:buNone/>
              <a:defRPr b="0" i="0" sz="1200" u="none" cap="none" strike="noStrike">
                <a:solidFill>
                  <a:srgbClr val="757070"/>
                </a:solidFill>
                <a:latin typeface="Arial"/>
                <a:ea typeface="Arial"/>
                <a:cs typeface="Arial"/>
                <a:sym typeface="Arial"/>
              </a:defRPr>
            </a:lvl6pPr>
            <a:lvl7pPr indent="0" lvl="6" marL="0" algn="r">
              <a:spcBef>
                <a:spcPts val="0"/>
              </a:spcBef>
              <a:buNone/>
              <a:defRPr b="0" i="0" sz="1200" u="none" cap="none" strike="noStrike">
                <a:solidFill>
                  <a:srgbClr val="757070"/>
                </a:solidFill>
                <a:latin typeface="Arial"/>
                <a:ea typeface="Arial"/>
                <a:cs typeface="Arial"/>
                <a:sym typeface="Arial"/>
              </a:defRPr>
            </a:lvl7pPr>
            <a:lvl8pPr indent="0" lvl="7" marL="0" algn="r">
              <a:spcBef>
                <a:spcPts val="0"/>
              </a:spcBef>
              <a:buNone/>
              <a:defRPr b="0" i="0" sz="1200" u="none" cap="none" strike="noStrike">
                <a:solidFill>
                  <a:srgbClr val="757070"/>
                </a:solidFill>
                <a:latin typeface="Arial"/>
                <a:ea typeface="Arial"/>
                <a:cs typeface="Arial"/>
                <a:sym typeface="Arial"/>
              </a:defRPr>
            </a:lvl8pPr>
            <a:lvl9pPr indent="0" lvl="8" marL="0" algn="r">
              <a:spcBef>
                <a:spcPts val="0"/>
              </a:spcBef>
              <a:buNone/>
              <a:defRPr b="0" i="0" sz="1200" u="none" cap="none" strike="noStrik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29"/>
          <p:cNvSpPr/>
          <p:nvPr/>
        </p:nvSpPr>
        <p:spPr>
          <a:xfrm>
            <a:off x="386317" y="352044"/>
            <a:ext cx="11419367" cy="6153912"/>
          </a:xfrm>
          <a:prstGeom prst="frame">
            <a:avLst>
              <a:gd fmla="val 217" name="adj1"/>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spTree>
      <p:nvGrpSpPr>
        <p:cNvPr id="82" name="Shape 82"/>
        <p:cNvGrpSpPr/>
        <p:nvPr/>
      </p:nvGrpSpPr>
      <p:grpSpPr>
        <a:xfrm>
          <a:off x="0" y="0"/>
          <a:ext cx="0" cy="0"/>
          <a:chOff x="0" y="0"/>
          <a:chExt cx="0" cy="0"/>
        </a:xfrm>
      </p:grpSpPr>
      <p:sp>
        <p:nvSpPr>
          <p:cNvPr id="83" name="Google Shape;83;p30"/>
          <p:cNvSpPr/>
          <p:nvPr/>
        </p:nvSpPr>
        <p:spPr>
          <a:xfrm>
            <a:off x="386316" y="347329"/>
            <a:ext cx="11419368" cy="6152707"/>
          </a:xfrm>
          <a:prstGeom prst="rect">
            <a:avLst/>
          </a:prstGeom>
          <a:solidFill>
            <a:srgbClr val="E6ED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4" name="Google Shape;84;p30"/>
          <p:cNvSpPr txBox="1"/>
          <p:nvPr>
            <p:ph type="title"/>
          </p:nvPr>
        </p:nvSpPr>
        <p:spPr>
          <a:xfrm>
            <a:off x="899160" y="655320"/>
            <a:ext cx="4572000" cy="5486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4800"/>
              <a:buFont typeface="Bodon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0"/>
          <p:cNvSpPr txBox="1"/>
          <p:nvPr>
            <p:ph idx="1" type="body"/>
          </p:nvPr>
        </p:nvSpPr>
        <p:spPr>
          <a:xfrm>
            <a:off x="6475413" y="2773680"/>
            <a:ext cx="4572000" cy="33680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1800"/>
              <a:buNone/>
              <a:defRPr sz="1800"/>
            </a:lvl1pPr>
            <a:lvl2pPr indent="-228600" lvl="1" marL="914400" algn="l">
              <a:lnSpc>
                <a:spcPct val="90000"/>
              </a:lnSpc>
              <a:spcBef>
                <a:spcPts val="1000"/>
              </a:spcBef>
              <a:spcAft>
                <a:spcPts val="0"/>
              </a:spcAft>
              <a:buClr>
                <a:srgbClr val="595959"/>
              </a:buClr>
              <a:buSzPts val="1600"/>
              <a:buNone/>
              <a:defRPr sz="1600"/>
            </a:lvl2pPr>
            <a:lvl3pPr indent="-228600" lvl="2" marL="1371600" algn="l">
              <a:lnSpc>
                <a:spcPct val="90000"/>
              </a:lnSpc>
              <a:spcBef>
                <a:spcPts val="1000"/>
              </a:spcBef>
              <a:spcAft>
                <a:spcPts val="0"/>
              </a:spcAft>
              <a:buClr>
                <a:srgbClr val="595959"/>
              </a:buClr>
              <a:buSzPts val="1400"/>
              <a:buNone/>
              <a:defRPr sz="1400"/>
            </a:lvl3pPr>
            <a:lvl4pPr indent="-228600" lvl="3" marL="1828800" algn="l">
              <a:lnSpc>
                <a:spcPct val="90000"/>
              </a:lnSpc>
              <a:spcBef>
                <a:spcPts val="1000"/>
              </a:spcBef>
              <a:spcAft>
                <a:spcPts val="0"/>
              </a:spcAft>
              <a:buClr>
                <a:srgbClr val="595959"/>
              </a:buClr>
              <a:buSzPts val="1200"/>
              <a:buNone/>
              <a:defRPr sz="1200"/>
            </a:lvl4pPr>
            <a:lvl5pPr indent="-228600" lvl="4" marL="2286000" algn="l">
              <a:lnSpc>
                <a:spcPct val="90000"/>
              </a:lnSpc>
              <a:spcBef>
                <a:spcPts val="1000"/>
              </a:spcBef>
              <a:spcAft>
                <a:spcPts val="0"/>
              </a:spcAft>
              <a:buClr>
                <a:srgbClr val="595959"/>
              </a:buClr>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 layout 1">
  <p:cSld name="Title and 2 column layout 1">
    <p:spTree>
      <p:nvGrpSpPr>
        <p:cNvPr id="86" name="Shape 86"/>
        <p:cNvGrpSpPr/>
        <p:nvPr/>
      </p:nvGrpSpPr>
      <p:grpSpPr>
        <a:xfrm>
          <a:off x="0" y="0"/>
          <a:ext cx="0" cy="0"/>
          <a:chOff x="0" y="0"/>
          <a:chExt cx="0" cy="0"/>
        </a:xfrm>
      </p:grpSpPr>
      <p:sp>
        <p:nvSpPr>
          <p:cNvPr id="87" name="Google Shape;87;p31"/>
          <p:cNvSpPr txBox="1"/>
          <p:nvPr>
            <p:ph type="title"/>
          </p:nvPr>
        </p:nvSpPr>
        <p:spPr>
          <a:xfrm>
            <a:off x="929640" y="485113"/>
            <a:ext cx="10515600" cy="15315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3600"/>
              <a:buFont typeface="Bodon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1"/>
          <p:cNvSpPr/>
          <p:nvPr/>
        </p:nvSpPr>
        <p:spPr>
          <a:xfrm>
            <a:off x="6096000" y="0"/>
            <a:ext cx="6096000" cy="736748"/>
          </a:xfrm>
          <a:prstGeom prst="rect">
            <a:avLst/>
          </a:prstGeom>
          <a:solidFill>
            <a:srgbClr val="E6ED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31"/>
          <p:cNvSpPr txBox="1"/>
          <p:nvPr>
            <p:ph idx="1" type="body"/>
          </p:nvPr>
        </p:nvSpPr>
        <p:spPr>
          <a:xfrm>
            <a:off x="929640" y="2153285"/>
            <a:ext cx="4953001" cy="35004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595959"/>
              </a:buClr>
              <a:buSzPts val="1800"/>
              <a:buChar char="•"/>
              <a:defRPr sz="1800"/>
            </a:lvl1pPr>
            <a:lvl2pPr indent="-330200" lvl="1" marL="914400" algn="l">
              <a:lnSpc>
                <a:spcPct val="90000"/>
              </a:lnSpc>
              <a:spcBef>
                <a:spcPts val="1200"/>
              </a:spcBef>
              <a:spcAft>
                <a:spcPts val="0"/>
              </a:spcAft>
              <a:buClr>
                <a:srgbClr val="595959"/>
              </a:buClr>
              <a:buSzPts val="1600"/>
              <a:buChar char="•"/>
              <a:defRPr sz="1600"/>
            </a:lvl2pPr>
            <a:lvl3pPr indent="-317500" lvl="2" marL="1371600" algn="l">
              <a:lnSpc>
                <a:spcPct val="90000"/>
              </a:lnSpc>
              <a:spcBef>
                <a:spcPts val="1200"/>
              </a:spcBef>
              <a:spcAft>
                <a:spcPts val="0"/>
              </a:spcAft>
              <a:buClr>
                <a:srgbClr val="595959"/>
              </a:buClr>
              <a:buSzPts val="1400"/>
              <a:buChar char="•"/>
              <a:defRPr sz="1400"/>
            </a:lvl3pPr>
            <a:lvl4pPr indent="-304800" lvl="3" marL="1828800" algn="l">
              <a:lnSpc>
                <a:spcPct val="90000"/>
              </a:lnSpc>
              <a:spcBef>
                <a:spcPts val="1200"/>
              </a:spcBef>
              <a:spcAft>
                <a:spcPts val="0"/>
              </a:spcAft>
              <a:buClr>
                <a:srgbClr val="595959"/>
              </a:buClr>
              <a:buSzPts val="1200"/>
              <a:buChar char="•"/>
              <a:defRPr sz="1200"/>
            </a:lvl4pPr>
            <a:lvl5pPr indent="-304800" lvl="4" marL="2286000" algn="l">
              <a:lnSpc>
                <a:spcPct val="90000"/>
              </a:lnSpc>
              <a:spcBef>
                <a:spcPts val="1200"/>
              </a:spcBef>
              <a:spcAft>
                <a:spcPts val="0"/>
              </a:spcAft>
              <a:buClr>
                <a:srgbClr val="595959"/>
              </a:buClr>
              <a:buSzPts val="1200"/>
              <a:buChar char="•"/>
              <a:defRPr sz="12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31"/>
          <p:cNvSpPr txBox="1"/>
          <p:nvPr>
            <p:ph idx="2" type="body"/>
          </p:nvPr>
        </p:nvSpPr>
        <p:spPr>
          <a:xfrm>
            <a:off x="6309360" y="2153285"/>
            <a:ext cx="5135880" cy="35004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595959"/>
              </a:buClr>
              <a:buSzPts val="1800"/>
              <a:buChar char="•"/>
              <a:defRPr sz="1800"/>
            </a:lvl1pPr>
            <a:lvl2pPr indent="-330200" lvl="1" marL="914400" algn="l">
              <a:lnSpc>
                <a:spcPct val="90000"/>
              </a:lnSpc>
              <a:spcBef>
                <a:spcPts val="1200"/>
              </a:spcBef>
              <a:spcAft>
                <a:spcPts val="0"/>
              </a:spcAft>
              <a:buClr>
                <a:srgbClr val="595959"/>
              </a:buClr>
              <a:buSzPts val="1600"/>
              <a:buChar char="•"/>
              <a:defRPr sz="1600"/>
            </a:lvl2pPr>
            <a:lvl3pPr indent="-317500" lvl="2" marL="1371600" algn="l">
              <a:lnSpc>
                <a:spcPct val="90000"/>
              </a:lnSpc>
              <a:spcBef>
                <a:spcPts val="1200"/>
              </a:spcBef>
              <a:spcAft>
                <a:spcPts val="0"/>
              </a:spcAft>
              <a:buClr>
                <a:srgbClr val="595959"/>
              </a:buClr>
              <a:buSzPts val="1400"/>
              <a:buChar char="•"/>
              <a:defRPr sz="1400"/>
            </a:lvl3pPr>
            <a:lvl4pPr indent="-304800" lvl="3" marL="1828800" algn="l">
              <a:lnSpc>
                <a:spcPct val="90000"/>
              </a:lnSpc>
              <a:spcBef>
                <a:spcPts val="1200"/>
              </a:spcBef>
              <a:spcAft>
                <a:spcPts val="0"/>
              </a:spcAft>
              <a:buClr>
                <a:srgbClr val="595959"/>
              </a:buClr>
              <a:buSzPts val="1200"/>
              <a:buChar char="•"/>
              <a:defRPr sz="1200"/>
            </a:lvl4pPr>
            <a:lvl5pPr indent="-304800" lvl="4" marL="2286000" algn="l">
              <a:lnSpc>
                <a:spcPct val="90000"/>
              </a:lnSpc>
              <a:spcBef>
                <a:spcPts val="1200"/>
              </a:spcBef>
              <a:spcAft>
                <a:spcPts val="0"/>
              </a:spcAft>
              <a:buClr>
                <a:srgbClr val="595959"/>
              </a:buClr>
              <a:buSzPts val="1200"/>
              <a:buChar char="•"/>
              <a:defRPr sz="12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31"/>
          <p:cNvSpPr txBox="1"/>
          <p:nvPr>
            <p:ph idx="11" type="ftr"/>
          </p:nvPr>
        </p:nvSpPr>
        <p:spPr>
          <a:xfrm>
            <a:off x="914400" y="6121252"/>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1"/>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757070"/>
                </a:solidFill>
                <a:latin typeface="Arial"/>
                <a:ea typeface="Arial"/>
                <a:cs typeface="Arial"/>
                <a:sym typeface="Arial"/>
              </a:defRPr>
            </a:lvl1pPr>
            <a:lvl2pPr indent="0" lvl="1" marL="0" algn="r">
              <a:spcBef>
                <a:spcPts val="0"/>
              </a:spcBef>
              <a:buNone/>
              <a:defRPr b="0" i="0" sz="1200" u="none" cap="none" strike="noStrike">
                <a:solidFill>
                  <a:srgbClr val="757070"/>
                </a:solidFill>
                <a:latin typeface="Arial"/>
                <a:ea typeface="Arial"/>
                <a:cs typeface="Arial"/>
                <a:sym typeface="Arial"/>
              </a:defRPr>
            </a:lvl2pPr>
            <a:lvl3pPr indent="0" lvl="2" marL="0" algn="r">
              <a:spcBef>
                <a:spcPts val="0"/>
              </a:spcBef>
              <a:buNone/>
              <a:defRPr b="0" i="0" sz="1200" u="none" cap="none" strike="noStrike">
                <a:solidFill>
                  <a:srgbClr val="757070"/>
                </a:solidFill>
                <a:latin typeface="Arial"/>
                <a:ea typeface="Arial"/>
                <a:cs typeface="Arial"/>
                <a:sym typeface="Arial"/>
              </a:defRPr>
            </a:lvl3pPr>
            <a:lvl4pPr indent="0" lvl="3" marL="0" algn="r">
              <a:spcBef>
                <a:spcPts val="0"/>
              </a:spcBef>
              <a:buNone/>
              <a:defRPr b="0" i="0" sz="1200" u="none" cap="none" strike="noStrike">
                <a:solidFill>
                  <a:srgbClr val="757070"/>
                </a:solidFill>
                <a:latin typeface="Arial"/>
                <a:ea typeface="Arial"/>
                <a:cs typeface="Arial"/>
                <a:sym typeface="Arial"/>
              </a:defRPr>
            </a:lvl4pPr>
            <a:lvl5pPr indent="0" lvl="4" marL="0" algn="r">
              <a:spcBef>
                <a:spcPts val="0"/>
              </a:spcBef>
              <a:buNone/>
              <a:defRPr b="0" i="0" sz="1200" u="none" cap="none" strike="noStrike">
                <a:solidFill>
                  <a:srgbClr val="757070"/>
                </a:solidFill>
                <a:latin typeface="Arial"/>
                <a:ea typeface="Arial"/>
                <a:cs typeface="Arial"/>
                <a:sym typeface="Arial"/>
              </a:defRPr>
            </a:lvl5pPr>
            <a:lvl6pPr indent="0" lvl="5" marL="0" algn="r">
              <a:spcBef>
                <a:spcPts val="0"/>
              </a:spcBef>
              <a:buNone/>
              <a:defRPr b="0" i="0" sz="1200" u="none" cap="none" strike="noStrike">
                <a:solidFill>
                  <a:srgbClr val="757070"/>
                </a:solidFill>
                <a:latin typeface="Arial"/>
                <a:ea typeface="Arial"/>
                <a:cs typeface="Arial"/>
                <a:sym typeface="Arial"/>
              </a:defRPr>
            </a:lvl6pPr>
            <a:lvl7pPr indent="0" lvl="6" marL="0" algn="r">
              <a:spcBef>
                <a:spcPts val="0"/>
              </a:spcBef>
              <a:buNone/>
              <a:defRPr b="0" i="0" sz="1200" u="none" cap="none" strike="noStrike">
                <a:solidFill>
                  <a:srgbClr val="757070"/>
                </a:solidFill>
                <a:latin typeface="Arial"/>
                <a:ea typeface="Arial"/>
                <a:cs typeface="Arial"/>
                <a:sym typeface="Arial"/>
              </a:defRPr>
            </a:lvl7pPr>
            <a:lvl8pPr indent="0" lvl="7" marL="0" algn="r">
              <a:spcBef>
                <a:spcPts val="0"/>
              </a:spcBef>
              <a:buNone/>
              <a:defRPr b="0" i="0" sz="1200" u="none" cap="none" strike="noStrike">
                <a:solidFill>
                  <a:srgbClr val="757070"/>
                </a:solidFill>
                <a:latin typeface="Arial"/>
                <a:ea typeface="Arial"/>
                <a:cs typeface="Arial"/>
                <a:sym typeface="Arial"/>
              </a:defRPr>
            </a:lvl8pPr>
            <a:lvl9pPr indent="0" lvl="8" marL="0" algn="r">
              <a:spcBef>
                <a:spcPts val="0"/>
              </a:spcBef>
              <a:buNone/>
              <a:defRPr b="0" i="0" sz="1200" u="none" cap="none" strike="noStrik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31"/>
          <p:cNvSpPr/>
          <p:nvPr/>
        </p:nvSpPr>
        <p:spPr>
          <a:xfrm>
            <a:off x="386317" y="352044"/>
            <a:ext cx="11419367" cy="6153912"/>
          </a:xfrm>
          <a:prstGeom prst="frame">
            <a:avLst>
              <a:gd fmla="val 217" name="adj1"/>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94" name="Shape 94"/>
        <p:cNvGrpSpPr/>
        <p:nvPr/>
      </p:nvGrpSpPr>
      <p:grpSpPr>
        <a:xfrm>
          <a:off x="0" y="0"/>
          <a:ext cx="0" cy="0"/>
          <a:chOff x="0" y="0"/>
          <a:chExt cx="0" cy="0"/>
        </a:xfrm>
      </p:grpSpPr>
      <p:sp>
        <p:nvSpPr>
          <p:cNvPr id="95" name="Google Shape;95;p32"/>
          <p:cNvSpPr txBox="1"/>
          <p:nvPr>
            <p:ph type="title"/>
          </p:nvPr>
        </p:nvSpPr>
        <p:spPr>
          <a:xfrm>
            <a:off x="929640" y="485113"/>
            <a:ext cx="10331450" cy="15315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3600"/>
              <a:buFont typeface="Bodon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2"/>
          <p:cNvSpPr/>
          <p:nvPr/>
        </p:nvSpPr>
        <p:spPr>
          <a:xfrm>
            <a:off x="386316" y="347329"/>
            <a:ext cx="11419368" cy="6152707"/>
          </a:xfrm>
          <a:prstGeom prst="rect">
            <a:avLst/>
          </a:prstGeom>
          <a:noFill/>
          <a:ln cap="flat" cmpd="sng" w="127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32"/>
          <p:cNvSpPr txBox="1"/>
          <p:nvPr>
            <p:ph idx="11" type="ftr"/>
          </p:nvPr>
        </p:nvSpPr>
        <p:spPr>
          <a:xfrm>
            <a:off x="914400" y="6121252"/>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2"/>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757070"/>
                </a:solidFill>
                <a:latin typeface="Arial"/>
                <a:ea typeface="Arial"/>
                <a:cs typeface="Arial"/>
                <a:sym typeface="Arial"/>
              </a:defRPr>
            </a:lvl1pPr>
            <a:lvl2pPr indent="0" lvl="1" marL="0" algn="r">
              <a:spcBef>
                <a:spcPts val="0"/>
              </a:spcBef>
              <a:buNone/>
              <a:defRPr b="0" i="0" sz="1200" u="none" cap="none" strike="noStrike">
                <a:solidFill>
                  <a:srgbClr val="757070"/>
                </a:solidFill>
                <a:latin typeface="Arial"/>
                <a:ea typeface="Arial"/>
                <a:cs typeface="Arial"/>
                <a:sym typeface="Arial"/>
              </a:defRPr>
            </a:lvl2pPr>
            <a:lvl3pPr indent="0" lvl="2" marL="0" algn="r">
              <a:spcBef>
                <a:spcPts val="0"/>
              </a:spcBef>
              <a:buNone/>
              <a:defRPr b="0" i="0" sz="1200" u="none" cap="none" strike="noStrike">
                <a:solidFill>
                  <a:srgbClr val="757070"/>
                </a:solidFill>
                <a:latin typeface="Arial"/>
                <a:ea typeface="Arial"/>
                <a:cs typeface="Arial"/>
                <a:sym typeface="Arial"/>
              </a:defRPr>
            </a:lvl3pPr>
            <a:lvl4pPr indent="0" lvl="3" marL="0" algn="r">
              <a:spcBef>
                <a:spcPts val="0"/>
              </a:spcBef>
              <a:buNone/>
              <a:defRPr b="0" i="0" sz="1200" u="none" cap="none" strike="noStrike">
                <a:solidFill>
                  <a:srgbClr val="757070"/>
                </a:solidFill>
                <a:latin typeface="Arial"/>
                <a:ea typeface="Arial"/>
                <a:cs typeface="Arial"/>
                <a:sym typeface="Arial"/>
              </a:defRPr>
            </a:lvl4pPr>
            <a:lvl5pPr indent="0" lvl="4" marL="0" algn="r">
              <a:spcBef>
                <a:spcPts val="0"/>
              </a:spcBef>
              <a:buNone/>
              <a:defRPr b="0" i="0" sz="1200" u="none" cap="none" strike="noStrike">
                <a:solidFill>
                  <a:srgbClr val="757070"/>
                </a:solidFill>
                <a:latin typeface="Arial"/>
                <a:ea typeface="Arial"/>
                <a:cs typeface="Arial"/>
                <a:sym typeface="Arial"/>
              </a:defRPr>
            </a:lvl5pPr>
            <a:lvl6pPr indent="0" lvl="5" marL="0" algn="r">
              <a:spcBef>
                <a:spcPts val="0"/>
              </a:spcBef>
              <a:buNone/>
              <a:defRPr b="0" i="0" sz="1200" u="none" cap="none" strike="noStrike">
                <a:solidFill>
                  <a:srgbClr val="757070"/>
                </a:solidFill>
                <a:latin typeface="Arial"/>
                <a:ea typeface="Arial"/>
                <a:cs typeface="Arial"/>
                <a:sym typeface="Arial"/>
              </a:defRPr>
            </a:lvl6pPr>
            <a:lvl7pPr indent="0" lvl="6" marL="0" algn="r">
              <a:spcBef>
                <a:spcPts val="0"/>
              </a:spcBef>
              <a:buNone/>
              <a:defRPr b="0" i="0" sz="1200" u="none" cap="none" strike="noStrike">
                <a:solidFill>
                  <a:srgbClr val="757070"/>
                </a:solidFill>
                <a:latin typeface="Arial"/>
                <a:ea typeface="Arial"/>
                <a:cs typeface="Arial"/>
                <a:sym typeface="Arial"/>
              </a:defRPr>
            </a:lvl7pPr>
            <a:lvl8pPr indent="0" lvl="7" marL="0" algn="r">
              <a:spcBef>
                <a:spcPts val="0"/>
              </a:spcBef>
              <a:buNone/>
              <a:defRPr b="0" i="0" sz="1200" u="none" cap="none" strike="noStrike">
                <a:solidFill>
                  <a:srgbClr val="757070"/>
                </a:solidFill>
                <a:latin typeface="Arial"/>
                <a:ea typeface="Arial"/>
                <a:cs typeface="Arial"/>
                <a:sym typeface="Arial"/>
              </a:defRPr>
            </a:lvl8pPr>
            <a:lvl9pPr indent="0" lvl="8" marL="0" algn="r">
              <a:spcBef>
                <a:spcPts val="0"/>
              </a:spcBef>
              <a:buNone/>
              <a:defRPr b="0" i="0" sz="1200" u="none" cap="none" strike="noStrik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p:cSld name="Agenda 1">
    <p:spTree>
      <p:nvGrpSpPr>
        <p:cNvPr id="18" name="Shape 18"/>
        <p:cNvGrpSpPr/>
        <p:nvPr/>
      </p:nvGrpSpPr>
      <p:grpSpPr>
        <a:xfrm>
          <a:off x="0" y="0"/>
          <a:ext cx="0" cy="0"/>
          <a:chOff x="0" y="0"/>
          <a:chExt cx="0" cy="0"/>
        </a:xfrm>
      </p:grpSpPr>
      <p:sp>
        <p:nvSpPr>
          <p:cNvPr id="19" name="Google Shape;19;p21"/>
          <p:cNvSpPr/>
          <p:nvPr/>
        </p:nvSpPr>
        <p:spPr>
          <a:xfrm>
            <a:off x="6096000" y="3249"/>
            <a:ext cx="6096000" cy="736748"/>
          </a:xfrm>
          <a:prstGeom prst="rect">
            <a:avLst/>
          </a:prstGeom>
          <a:solidFill>
            <a:srgbClr val="E6ED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21"/>
          <p:cNvSpPr txBox="1"/>
          <p:nvPr>
            <p:ph type="title"/>
          </p:nvPr>
        </p:nvSpPr>
        <p:spPr>
          <a:xfrm>
            <a:off x="914400" y="883920"/>
            <a:ext cx="4114800" cy="50596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3600"/>
              <a:buFont typeface="Bodoni"/>
              <a:buNone/>
              <a:defRPr sz="36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1"/>
          <p:cNvSpPr txBox="1"/>
          <p:nvPr>
            <p:ph idx="1" type="body"/>
          </p:nvPr>
        </p:nvSpPr>
        <p:spPr>
          <a:xfrm>
            <a:off x="6475413" y="2438400"/>
            <a:ext cx="4799012" cy="3505200"/>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1000"/>
              </a:spcBef>
              <a:spcAft>
                <a:spcPts val="0"/>
              </a:spcAft>
              <a:buClr>
                <a:srgbClr val="595959"/>
              </a:buClr>
              <a:buSzPts val="1800"/>
              <a:buNone/>
              <a:defRPr sz="1800"/>
            </a:lvl1pPr>
            <a:lvl2pPr indent="-228600" lvl="1" marL="914400" algn="l">
              <a:lnSpc>
                <a:spcPct val="125000"/>
              </a:lnSpc>
              <a:spcBef>
                <a:spcPts val="500"/>
              </a:spcBef>
              <a:spcAft>
                <a:spcPts val="0"/>
              </a:spcAft>
              <a:buClr>
                <a:srgbClr val="595959"/>
              </a:buClr>
              <a:buSzPts val="1600"/>
              <a:buNone/>
              <a:defRPr sz="1600"/>
            </a:lvl2pPr>
            <a:lvl3pPr indent="-228600" lvl="2" marL="1371600" algn="l">
              <a:lnSpc>
                <a:spcPct val="125000"/>
              </a:lnSpc>
              <a:spcBef>
                <a:spcPts val="500"/>
              </a:spcBef>
              <a:spcAft>
                <a:spcPts val="0"/>
              </a:spcAft>
              <a:buClr>
                <a:srgbClr val="595959"/>
              </a:buClr>
              <a:buSzPts val="1400"/>
              <a:buNone/>
              <a:defRPr sz="1400"/>
            </a:lvl3pPr>
            <a:lvl4pPr indent="-228600" lvl="3" marL="1828800" algn="l">
              <a:lnSpc>
                <a:spcPct val="125000"/>
              </a:lnSpc>
              <a:spcBef>
                <a:spcPts val="500"/>
              </a:spcBef>
              <a:spcAft>
                <a:spcPts val="0"/>
              </a:spcAft>
              <a:buClr>
                <a:srgbClr val="595959"/>
              </a:buClr>
              <a:buSzPts val="1200"/>
              <a:buNone/>
              <a:defRPr sz="1200"/>
            </a:lvl4pPr>
            <a:lvl5pPr indent="-228600" lvl="4" marL="2286000" algn="l">
              <a:lnSpc>
                <a:spcPct val="125000"/>
              </a:lnSpc>
              <a:spcBef>
                <a:spcPts val="500"/>
              </a:spcBef>
              <a:spcAft>
                <a:spcPts val="0"/>
              </a:spcAft>
              <a:buClr>
                <a:srgbClr val="595959"/>
              </a:buClr>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21"/>
          <p:cNvSpPr txBox="1"/>
          <p:nvPr>
            <p:ph idx="11" type="ftr"/>
          </p:nvPr>
        </p:nvSpPr>
        <p:spPr>
          <a:xfrm>
            <a:off x="914400" y="6121252"/>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1"/>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757070"/>
                </a:solidFill>
                <a:latin typeface="Arial"/>
                <a:ea typeface="Arial"/>
                <a:cs typeface="Arial"/>
                <a:sym typeface="Arial"/>
              </a:defRPr>
            </a:lvl1pPr>
            <a:lvl2pPr indent="0" lvl="1" marL="0" algn="r">
              <a:spcBef>
                <a:spcPts val="0"/>
              </a:spcBef>
              <a:buNone/>
              <a:defRPr b="0" i="0" sz="1200" u="none" cap="none" strike="noStrike">
                <a:solidFill>
                  <a:srgbClr val="757070"/>
                </a:solidFill>
                <a:latin typeface="Arial"/>
                <a:ea typeface="Arial"/>
                <a:cs typeface="Arial"/>
                <a:sym typeface="Arial"/>
              </a:defRPr>
            </a:lvl2pPr>
            <a:lvl3pPr indent="0" lvl="2" marL="0" algn="r">
              <a:spcBef>
                <a:spcPts val="0"/>
              </a:spcBef>
              <a:buNone/>
              <a:defRPr b="0" i="0" sz="1200" u="none" cap="none" strike="noStrike">
                <a:solidFill>
                  <a:srgbClr val="757070"/>
                </a:solidFill>
                <a:latin typeface="Arial"/>
                <a:ea typeface="Arial"/>
                <a:cs typeface="Arial"/>
                <a:sym typeface="Arial"/>
              </a:defRPr>
            </a:lvl3pPr>
            <a:lvl4pPr indent="0" lvl="3" marL="0" algn="r">
              <a:spcBef>
                <a:spcPts val="0"/>
              </a:spcBef>
              <a:buNone/>
              <a:defRPr b="0" i="0" sz="1200" u="none" cap="none" strike="noStrike">
                <a:solidFill>
                  <a:srgbClr val="757070"/>
                </a:solidFill>
                <a:latin typeface="Arial"/>
                <a:ea typeface="Arial"/>
                <a:cs typeface="Arial"/>
                <a:sym typeface="Arial"/>
              </a:defRPr>
            </a:lvl4pPr>
            <a:lvl5pPr indent="0" lvl="4" marL="0" algn="r">
              <a:spcBef>
                <a:spcPts val="0"/>
              </a:spcBef>
              <a:buNone/>
              <a:defRPr b="0" i="0" sz="1200" u="none" cap="none" strike="noStrike">
                <a:solidFill>
                  <a:srgbClr val="757070"/>
                </a:solidFill>
                <a:latin typeface="Arial"/>
                <a:ea typeface="Arial"/>
                <a:cs typeface="Arial"/>
                <a:sym typeface="Arial"/>
              </a:defRPr>
            </a:lvl5pPr>
            <a:lvl6pPr indent="0" lvl="5" marL="0" algn="r">
              <a:spcBef>
                <a:spcPts val="0"/>
              </a:spcBef>
              <a:buNone/>
              <a:defRPr b="0" i="0" sz="1200" u="none" cap="none" strike="noStrike">
                <a:solidFill>
                  <a:srgbClr val="757070"/>
                </a:solidFill>
                <a:latin typeface="Arial"/>
                <a:ea typeface="Arial"/>
                <a:cs typeface="Arial"/>
                <a:sym typeface="Arial"/>
              </a:defRPr>
            </a:lvl6pPr>
            <a:lvl7pPr indent="0" lvl="6" marL="0" algn="r">
              <a:spcBef>
                <a:spcPts val="0"/>
              </a:spcBef>
              <a:buNone/>
              <a:defRPr b="0" i="0" sz="1200" u="none" cap="none" strike="noStrike">
                <a:solidFill>
                  <a:srgbClr val="757070"/>
                </a:solidFill>
                <a:latin typeface="Arial"/>
                <a:ea typeface="Arial"/>
                <a:cs typeface="Arial"/>
                <a:sym typeface="Arial"/>
              </a:defRPr>
            </a:lvl7pPr>
            <a:lvl8pPr indent="0" lvl="7" marL="0" algn="r">
              <a:spcBef>
                <a:spcPts val="0"/>
              </a:spcBef>
              <a:buNone/>
              <a:defRPr b="0" i="0" sz="1200" u="none" cap="none" strike="noStrike">
                <a:solidFill>
                  <a:srgbClr val="757070"/>
                </a:solidFill>
                <a:latin typeface="Arial"/>
                <a:ea typeface="Arial"/>
                <a:cs typeface="Arial"/>
                <a:sym typeface="Arial"/>
              </a:defRPr>
            </a:lvl8pPr>
            <a:lvl9pPr indent="0" lvl="8" marL="0" algn="r">
              <a:spcBef>
                <a:spcPts val="0"/>
              </a:spcBef>
              <a:buNone/>
              <a:defRPr b="0" i="0" sz="1200" u="none" cap="none" strike="noStrik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21"/>
          <p:cNvSpPr/>
          <p:nvPr/>
        </p:nvSpPr>
        <p:spPr>
          <a:xfrm>
            <a:off x="386317" y="352044"/>
            <a:ext cx="11419367" cy="6153912"/>
          </a:xfrm>
          <a:prstGeom prst="frame">
            <a:avLst>
              <a:gd fmla="val 217" name="adj1"/>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1">
  <p:cSld name="Section Title 1">
    <p:spTree>
      <p:nvGrpSpPr>
        <p:cNvPr id="25" name="Shape 25"/>
        <p:cNvGrpSpPr/>
        <p:nvPr/>
      </p:nvGrpSpPr>
      <p:grpSpPr>
        <a:xfrm>
          <a:off x="0" y="0"/>
          <a:ext cx="0" cy="0"/>
          <a:chOff x="0" y="0"/>
          <a:chExt cx="0" cy="0"/>
        </a:xfrm>
      </p:grpSpPr>
      <p:sp>
        <p:nvSpPr>
          <p:cNvPr id="26" name="Google Shape;26;p22"/>
          <p:cNvSpPr/>
          <p:nvPr/>
        </p:nvSpPr>
        <p:spPr>
          <a:xfrm>
            <a:off x="386316" y="347329"/>
            <a:ext cx="11419368" cy="6152707"/>
          </a:xfrm>
          <a:prstGeom prst="rect">
            <a:avLst/>
          </a:prstGeom>
          <a:solidFill>
            <a:srgbClr val="E6ED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 name="Google Shape;27;p22"/>
          <p:cNvSpPr txBox="1"/>
          <p:nvPr>
            <p:ph type="title"/>
          </p:nvPr>
        </p:nvSpPr>
        <p:spPr>
          <a:xfrm>
            <a:off x="6478742" y="914399"/>
            <a:ext cx="4798858" cy="502919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4800"/>
              <a:buFont typeface="Bodon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2"/>
          <p:cNvSpPr/>
          <p:nvPr>
            <p:ph idx="2" type="pic"/>
          </p:nvPr>
        </p:nvSpPr>
        <p:spPr>
          <a:xfrm>
            <a:off x="0" y="914400"/>
            <a:ext cx="5713413" cy="5029200"/>
          </a:xfrm>
          <a:prstGeom prst="rect">
            <a:avLst/>
          </a:prstGeom>
          <a:noFill/>
          <a:ln>
            <a:noFill/>
          </a:ln>
        </p:spPr>
      </p:sp>
      <p:sp>
        <p:nvSpPr>
          <p:cNvPr id="29" name="Google Shape;29;p22"/>
          <p:cNvSpPr txBox="1"/>
          <p:nvPr>
            <p:ph idx="11" type="ftr"/>
          </p:nvPr>
        </p:nvSpPr>
        <p:spPr>
          <a:xfrm>
            <a:off x="914400" y="6121252"/>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2"/>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757070"/>
                </a:solidFill>
                <a:latin typeface="Arial"/>
                <a:ea typeface="Arial"/>
                <a:cs typeface="Arial"/>
                <a:sym typeface="Arial"/>
              </a:defRPr>
            </a:lvl1pPr>
            <a:lvl2pPr indent="0" lvl="1" marL="0" algn="r">
              <a:spcBef>
                <a:spcPts val="0"/>
              </a:spcBef>
              <a:buNone/>
              <a:defRPr b="0" i="0" sz="1200" u="none" cap="none" strike="noStrike">
                <a:solidFill>
                  <a:srgbClr val="757070"/>
                </a:solidFill>
                <a:latin typeface="Arial"/>
                <a:ea typeface="Arial"/>
                <a:cs typeface="Arial"/>
                <a:sym typeface="Arial"/>
              </a:defRPr>
            </a:lvl2pPr>
            <a:lvl3pPr indent="0" lvl="2" marL="0" algn="r">
              <a:spcBef>
                <a:spcPts val="0"/>
              </a:spcBef>
              <a:buNone/>
              <a:defRPr b="0" i="0" sz="1200" u="none" cap="none" strike="noStrike">
                <a:solidFill>
                  <a:srgbClr val="757070"/>
                </a:solidFill>
                <a:latin typeface="Arial"/>
                <a:ea typeface="Arial"/>
                <a:cs typeface="Arial"/>
                <a:sym typeface="Arial"/>
              </a:defRPr>
            </a:lvl3pPr>
            <a:lvl4pPr indent="0" lvl="3" marL="0" algn="r">
              <a:spcBef>
                <a:spcPts val="0"/>
              </a:spcBef>
              <a:buNone/>
              <a:defRPr b="0" i="0" sz="1200" u="none" cap="none" strike="noStrike">
                <a:solidFill>
                  <a:srgbClr val="757070"/>
                </a:solidFill>
                <a:latin typeface="Arial"/>
                <a:ea typeface="Arial"/>
                <a:cs typeface="Arial"/>
                <a:sym typeface="Arial"/>
              </a:defRPr>
            </a:lvl4pPr>
            <a:lvl5pPr indent="0" lvl="4" marL="0" algn="r">
              <a:spcBef>
                <a:spcPts val="0"/>
              </a:spcBef>
              <a:buNone/>
              <a:defRPr b="0" i="0" sz="1200" u="none" cap="none" strike="noStrike">
                <a:solidFill>
                  <a:srgbClr val="757070"/>
                </a:solidFill>
                <a:latin typeface="Arial"/>
                <a:ea typeface="Arial"/>
                <a:cs typeface="Arial"/>
                <a:sym typeface="Arial"/>
              </a:defRPr>
            </a:lvl5pPr>
            <a:lvl6pPr indent="0" lvl="5" marL="0" algn="r">
              <a:spcBef>
                <a:spcPts val="0"/>
              </a:spcBef>
              <a:buNone/>
              <a:defRPr b="0" i="0" sz="1200" u="none" cap="none" strike="noStrike">
                <a:solidFill>
                  <a:srgbClr val="757070"/>
                </a:solidFill>
                <a:latin typeface="Arial"/>
                <a:ea typeface="Arial"/>
                <a:cs typeface="Arial"/>
                <a:sym typeface="Arial"/>
              </a:defRPr>
            </a:lvl6pPr>
            <a:lvl7pPr indent="0" lvl="6" marL="0" algn="r">
              <a:spcBef>
                <a:spcPts val="0"/>
              </a:spcBef>
              <a:buNone/>
              <a:defRPr b="0" i="0" sz="1200" u="none" cap="none" strike="noStrike">
                <a:solidFill>
                  <a:srgbClr val="757070"/>
                </a:solidFill>
                <a:latin typeface="Arial"/>
                <a:ea typeface="Arial"/>
                <a:cs typeface="Arial"/>
                <a:sym typeface="Arial"/>
              </a:defRPr>
            </a:lvl7pPr>
            <a:lvl8pPr indent="0" lvl="7" marL="0" algn="r">
              <a:spcBef>
                <a:spcPts val="0"/>
              </a:spcBef>
              <a:buNone/>
              <a:defRPr b="0" i="0" sz="1200" u="none" cap="none" strike="noStrike">
                <a:solidFill>
                  <a:srgbClr val="757070"/>
                </a:solidFill>
                <a:latin typeface="Arial"/>
                <a:ea typeface="Arial"/>
                <a:cs typeface="Arial"/>
                <a:sym typeface="Arial"/>
              </a:defRPr>
            </a:lvl8pPr>
            <a:lvl9pPr indent="0" lvl="8" marL="0" algn="r">
              <a:spcBef>
                <a:spcPts val="0"/>
              </a:spcBef>
              <a:buNone/>
              <a:defRPr b="0" i="0" sz="1200" u="none" cap="none" strike="noStrik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image">
  <p:cSld name="Title text and image">
    <p:spTree>
      <p:nvGrpSpPr>
        <p:cNvPr id="31" name="Shape 31"/>
        <p:cNvGrpSpPr/>
        <p:nvPr/>
      </p:nvGrpSpPr>
      <p:grpSpPr>
        <a:xfrm>
          <a:off x="0" y="0"/>
          <a:ext cx="0" cy="0"/>
          <a:chOff x="0" y="0"/>
          <a:chExt cx="0" cy="0"/>
        </a:xfrm>
      </p:grpSpPr>
      <p:sp>
        <p:nvSpPr>
          <p:cNvPr id="32" name="Google Shape;32;p23"/>
          <p:cNvSpPr txBox="1"/>
          <p:nvPr>
            <p:ph type="title"/>
          </p:nvPr>
        </p:nvSpPr>
        <p:spPr>
          <a:xfrm>
            <a:off x="914399" y="853439"/>
            <a:ext cx="4802373" cy="2833689"/>
          </a:xfrm>
          <a:prstGeom prst="rect">
            <a:avLst/>
          </a:prstGeom>
          <a:noFill/>
          <a:ln>
            <a:noFill/>
          </a:ln>
        </p:spPr>
        <p:txBody>
          <a:bodyPr anchorCtr="0" anchor="b" bIns="45700" lIns="91425" spcFirstLastPara="1" rIns="914400" wrap="square" tIns="45700">
            <a:normAutofit/>
          </a:bodyPr>
          <a:lstStyle>
            <a:lvl1pPr lvl="0" algn="l">
              <a:lnSpc>
                <a:spcPct val="90000"/>
              </a:lnSpc>
              <a:spcBef>
                <a:spcPts val="0"/>
              </a:spcBef>
              <a:spcAft>
                <a:spcPts val="0"/>
              </a:spcAft>
              <a:buClr>
                <a:srgbClr val="3F3F3F"/>
              </a:buClr>
              <a:buSzPts val="4800"/>
              <a:buFont typeface="Bodon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3"/>
          <p:cNvSpPr txBox="1"/>
          <p:nvPr>
            <p:ph idx="1" type="body"/>
          </p:nvPr>
        </p:nvSpPr>
        <p:spPr>
          <a:xfrm>
            <a:off x="914400" y="3931919"/>
            <a:ext cx="4802735" cy="2072641"/>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0"/>
              </a:spcBef>
              <a:spcAft>
                <a:spcPts val="0"/>
              </a:spcAft>
              <a:buClr>
                <a:srgbClr val="595959"/>
              </a:buClr>
              <a:buSzPts val="1800"/>
              <a:buNone/>
              <a:defRPr sz="1800"/>
            </a:lvl1pPr>
            <a:lvl2pPr indent="-228600" lvl="1" marL="914400" algn="l">
              <a:lnSpc>
                <a:spcPct val="125000"/>
              </a:lnSpc>
              <a:spcBef>
                <a:spcPts val="0"/>
              </a:spcBef>
              <a:spcAft>
                <a:spcPts val="0"/>
              </a:spcAft>
              <a:buClr>
                <a:srgbClr val="595959"/>
              </a:buClr>
              <a:buSzPts val="1600"/>
              <a:buNone/>
              <a:defRPr sz="1600"/>
            </a:lvl2pPr>
            <a:lvl3pPr indent="-228600" lvl="2" marL="1371600" algn="l">
              <a:lnSpc>
                <a:spcPct val="125000"/>
              </a:lnSpc>
              <a:spcBef>
                <a:spcPts val="0"/>
              </a:spcBef>
              <a:spcAft>
                <a:spcPts val="0"/>
              </a:spcAft>
              <a:buClr>
                <a:srgbClr val="595959"/>
              </a:buClr>
              <a:buSzPts val="1400"/>
              <a:buNone/>
              <a:defRPr sz="1400"/>
            </a:lvl3pPr>
            <a:lvl4pPr indent="-228600" lvl="3" marL="1828800" algn="l">
              <a:lnSpc>
                <a:spcPct val="125000"/>
              </a:lnSpc>
              <a:spcBef>
                <a:spcPts val="0"/>
              </a:spcBef>
              <a:spcAft>
                <a:spcPts val="0"/>
              </a:spcAft>
              <a:buClr>
                <a:srgbClr val="595959"/>
              </a:buClr>
              <a:buSzPts val="1200"/>
              <a:buNone/>
              <a:defRPr sz="1200"/>
            </a:lvl4pPr>
            <a:lvl5pPr indent="-228600" lvl="4" marL="2286000" algn="l">
              <a:lnSpc>
                <a:spcPct val="125000"/>
              </a:lnSpc>
              <a:spcBef>
                <a:spcPts val="0"/>
              </a:spcBef>
              <a:spcAft>
                <a:spcPts val="0"/>
              </a:spcAft>
              <a:buClr>
                <a:srgbClr val="595959"/>
              </a:buClr>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3"/>
          <p:cNvSpPr/>
          <p:nvPr>
            <p:ph idx="2" type="pic"/>
          </p:nvPr>
        </p:nvSpPr>
        <p:spPr>
          <a:xfrm>
            <a:off x="6478587" y="921230"/>
            <a:ext cx="5713413" cy="5029200"/>
          </a:xfrm>
          <a:prstGeom prst="rect">
            <a:avLst/>
          </a:prstGeom>
          <a:noFill/>
          <a:ln>
            <a:noFill/>
          </a:ln>
        </p:spPr>
      </p:sp>
      <p:sp>
        <p:nvSpPr>
          <p:cNvPr id="35" name="Google Shape;35;p23"/>
          <p:cNvSpPr txBox="1"/>
          <p:nvPr>
            <p:ph idx="11" type="ftr"/>
          </p:nvPr>
        </p:nvSpPr>
        <p:spPr>
          <a:xfrm>
            <a:off x="914400" y="6121252"/>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3"/>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757070"/>
                </a:solidFill>
                <a:latin typeface="Arial"/>
                <a:ea typeface="Arial"/>
                <a:cs typeface="Arial"/>
                <a:sym typeface="Arial"/>
              </a:defRPr>
            </a:lvl1pPr>
            <a:lvl2pPr indent="0" lvl="1" marL="0" algn="r">
              <a:spcBef>
                <a:spcPts val="0"/>
              </a:spcBef>
              <a:buNone/>
              <a:defRPr b="0" i="0" sz="1200" u="none" cap="none" strike="noStrike">
                <a:solidFill>
                  <a:srgbClr val="757070"/>
                </a:solidFill>
                <a:latin typeface="Arial"/>
                <a:ea typeface="Arial"/>
                <a:cs typeface="Arial"/>
                <a:sym typeface="Arial"/>
              </a:defRPr>
            </a:lvl2pPr>
            <a:lvl3pPr indent="0" lvl="2" marL="0" algn="r">
              <a:spcBef>
                <a:spcPts val="0"/>
              </a:spcBef>
              <a:buNone/>
              <a:defRPr b="0" i="0" sz="1200" u="none" cap="none" strike="noStrike">
                <a:solidFill>
                  <a:srgbClr val="757070"/>
                </a:solidFill>
                <a:latin typeface="Arial"/>
                <a:ea typeface="Arial"/>
                <a:cs typeface="Arial"/>
                <a:sym typeface="Arial"/>
              </a:defRPr>
            </a:lvl3pPr>
            <a:lvl4pPr indent="0" lvl="3" marL="0" algn="r">
              <a:spcBef>
                <a:spcPts val="0"/>
              </a:spcBef>
              <a:buNone/>
              <a:defRPr b="0" i="0" sz="1200" u="none" cap="none" strike="noStrike">
                <a:solidFill>
                  <a:srgbClr val="757070"/>
                </a:solidFill>
                <a:latin typeface="Arial"/>
                <a:ea typeface="Arial"/>
                <a:cs typeface="Arial"/>
                <a:sym typeface="Arial"/>
              </a:defRPr>
            </a:lvl4pPr>
            <a:lvl5pPr indent="0" lvl="4" marL="0" algn="r">
              <a:spcBef>
                <a:spcPts val="0"/>
              </a:spcBef>
              <a:buNone/>
              <a:defRPr b="0" i="0" sz="1200" u="none" cap="none" strike="noStrike">
                <a:solidFill>
                  <a:srgbClr val="757070"/>
                </a:solidFill>
                <a:latin typeface="Arial"/>
                <a:ea typeface="Arial"/>
                <a:cs typeface="Arial"/>
                <a:sym typeface="Arial"/>
              </a:defRPr>
            </a:lvl5pPr>
            <a:lvl6pPr indent="0" lvl="5" marL="0" algn="r">
              <a:spcBef>
                <a:spcPts val="0"/>
              </a:spcBef>
              <a:buNone/>
              <a:defRPr b="0" i="0" sz="1200" u="none" cap="none" strike="noStrike">
                <a:solidFill>
                  <a:srgbClr val="757070"/>
                </a:solidFill>
                <a:latin typeface="Arial"/>
                <a:ea typeface="Arial"/>
                <a:cs typeface="Arial"/>
                <a:sym typeface="Arial"/>
              </a:defRPr>
            </a:lvl6pPr>
            <a:lvl7pPr indent="0" lvl="6" marL="0" algn="r">
              <a:spcBef>
                <a:spcPts val="0"/>
              </a:spcBef>
              <a:buNone/>
              <a:defRPr b="0" i="0" sz="1200" u="none" cap="none" strike="noStrike">
                <a:solidFill>
                  <a:srgbClr val="757070"/>
                </a:solidFill>
                <a:latin typeface="Arial"/>
                <a:ea typeface="Arial"/>
                <a:cs typeface="Arial"/>
                <a:sym typeface="Arial"/>
              </a:defRPr>
            </a:lvl7pPr>
            <a:lvl8pPr indent="0" lvl="7" marL="0" algn="r">
              <a:spcBef>
                <a:spcPts val="0"/>
              </a:spcBef>
              <a:buNone/>
              <a:defRPr b="0" i="0" sz="1200" u="none" cap="none" strike="noStrike">
                <a:solidFill>
                  <a:srgbClr val="757070"/>
                </a:solidFill>
                <a:latin typeface="Arial"/>
                <a:ea typeface="Arial"/>
                <a:cs typeface="Arial"/>
                <a:sym typeface="Arial"/>
              </a:defRPr>
            </a:lvl8pPr>
            <a:lvl9pPr indent="0" lvl="8" marL="0" algn="r">
              <a:spcBef>
                <a:spcPts val="0"/>
              </a:spcBef>
              <a:buNone/>
              <a:defRPr b="0" i="0" sz="1200" u="none" cap="none" strike="noStrik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23"/>
          <p:cNvSpPr/>
          <p:nvPr/>
        </p:nvSpPr>
        <p:spPr>
          <a:xfrm>
            <a:off x="386317" y="352044"/>
            <a:ext cx="11419367" cy="6153912"/>
          </a:xfrm>
          <a:prstGeom prst="frame">
            <a:avLst>
              <a:gd fmla="val 217" name="adj1"/>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8" name="Shape 38"/>
        <p:cNvGrpSpPr/>
        <p:nvPr/>
      </p:nvGrpSpPr>
      <p:grpSpPr>
        <a:xfrm>
          <a:off x="0" y="0"/>
          <a:ext cx="0" cy="0"/>
          <a:chOff x="0" y="0"/>
          <a:chExt cx="0" cy="0"/>
        </a:xfrm>
      </p:grpSpPr>
      <p:sp>
        <p:nvSpPr>
          <p:cNvPr id="39" name="Google Shape;39;p24"/>
          <p:cNvSpPr txBox="1"/>
          <p:nvPr>
            <p:ph type="title"/>
          </p:nvPr>
        </p:nvSpPr>
        <p:spPr>
          <a:xfrm>
            <a:off x="914400" y="1020445"/>
            <a:ext cx="4114800" cy="5029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3600"/>
              <a:buFont typeface="Bodon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4"/>
          <p:cNvSpPr txBox="1"/>
          <p:nvPr>
            <p:ph idx="1" type="body"/>
          </p:nvPr>
        </p:nvSpPr>
        <p:spPr>
          <a:xfrm>
            <a:off x="6475227" y="1020445"/>
            <a:ext cx="4802735" cy="5029200"/>
          </a:xfrm>
          <a:prstGeom prst="rect">
            <a:avLst/>
          </a:prstGeom>
          <a:noFill/>
          <a:ln>
            <a:noFill/>
          </a:ln>
        </p:spPr>
        <p:txBody>
          <a:bodyPr anchorCtr="0" anchor="ctr" bIns="45700" lIns="91425" spcFirstLastPara="1" rIns="91425" wrap="square" tIns="45700">
            <a:normAutofit/>
          </a:bodyPr>
          <a:lstStyle>
            <a:lvl1pPr indent="-342900" lvl="0" marL="457200" algn="l">
              <a:lnSpc>
                <a:spcPct val="125000"/>
              </a:lnSpc>
              <a:spcBef>
                <a:spcPts val="0"/>
              </a:spcBef>
              <a:spcAft>
                <a:spcPts val="0"/>
              </a:spcAft>
              <a:buClr>
                <a:srgbClr val="595959"/>
              </a:buClr>
              <a:buSzPts val="1800"/>
              <a:buFont typeface="Arial"/>
              <a:buChar char="•"/>
              <a:defRPr sz="1800"/>
            </a:lvl1pPr>
            <a:lvl2pPr indent="-330200" lvl="1" marL="914400" algn="l">
              <a:lnSpc>
                <a:spcPct val="125000"/>
              </a:lnSpc>
              <a:spcBef>
                <a:spcPts val="1200"/>
              </a:spcBef>
              <a:spcAft>
                <a:spcPts val="0"/>
              </a:spcAft>
              <a:buClr>
                <a:srgbClr val="595959"/>
              </a:buClr>
              <a:buSzPts val="1600"/>
              <a:buFont typeface="Arial"/>
              <a:buChar char="•"/>
              <a:defRPr sz="1600"/>
            </a:lvl2pPr>
            <a:lvl3pPr indent="-317500" lvl="2" marL="1371600" algn="l">
              <a:lnSpc>
                <a:spcPct val="125000"/>
              </a:lnSpc>
              <a:spcBef>
                <a:spcPts val="1200"/>
              </a:spcBef>
              <a:spcAft>
                <a:spcPts val="0"/>
              </a:spcAft>
              <a:buClr>
                <a:srgbClr val="595959"/>
              </a:buClr>
              <a:buSzPts val="1400"/>
              <a:buFont typeface="Arial"/>
              <a:buChar char="•"/>
              <a:defRPr sz="1400"/>
            </a:lvl3pPr>
            <a:lvl4pPr indent="-304800" lvl="3" marL="1828800" algn="l">
              <a:lnSpc>
                <a:spcPct val="125000"/>
              </a:lnSpc>
              <a:spcBef>
                <a:spcPts val="1200"/>
              </a:spcBef>
              <a:spcAft>
                <a:spcPts val="0"/>
              </a:spcAft>
              <a:buClr>
                <a:srgbClr val="595959"/>
              </a:buClr>
              <a:buSzPts val="1200"/>
              <a:buFont typeface="Arial"/>
              <a:buChar char="•"/>
              <a:defRPr sz="1200"/>
            </a:lvl4pPr>
            <a:lvl5pPr indent="-304800" lvl="4" marL="2286000" algn="l">
              <a:lnSpc>
                <a:spcPct val="125000"/>
              </a:lnSpc>
              <a:spcBef>
                <a:spcPts val="1200"/>
              </a:spcBef>
              <a:spcAft>
                <a:spcPts val="0"/>
              </a:spcAft>
              <a:buClr>
                <a:srgbClr val="595959"/>
              </a:buClr>
              <a:buSzPts val="1200"/>
              <a:buFont typeface="Arial"/>
              <a:buChar char="•"/>
              <a:defRPr sz="12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4"/>
          <p:cNvSpPr txBox="1"/>
          <p:nvPr>
            <p:ph idx="11" type="ftr"/>
          </p:nvPr>
        </p:nvSpPr>
        <p:spPr>
          <a:xfrm>
            <a:off x="914400" y="6121252"/>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4"/>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757070"/>
                </a:solidFill>
                <a:latin typeface="Arial"/>
                <a:ea typeface="Arial"/>
                <a:cs typeface="Arial"/>
                <a:sym typeface="Arial"/>
              </a:defRPr>
            </a:lvl1pPr>
            <a:lvl2pPr indent="0" lvl="1" marL="0" algn="r">
              <a:spcBef>
                <a:spcPts val="0"/>
              </a:spcBef>
              <a:buNone/>
              <a:defRPr b="0" i="0" sz="1200" u="none" cap="none" strike="noStrike">
                <a:solidFill>
                  <a:srgbClr val="757070"/>
                </a:solidFill>
                <a:latin typeface="Arial"/>
                <a:ea typeface="Arial"/>
                <a:cs typeface="Arial"/>
                <a:sym typeface="Arial"/>
              </a:defRPr>
            </a:lvl2pPr>
            <a:lvl3pPr indent="0" lvl="2" marL="0" algn="r">
              <a:spcBef>
                <a:spcPts val="0"/>
              </a:spcBef>
              <a:buNone/>
              <a:defRPr b="0" i="0" sz="1200" u="none" cap="none" strike="noStrike">
                <a:solidFill>
                  <a:srgbClr val="757070"/>
                </a:solidFill>
                <a:latin typeface="Arial"/>
                <a:ea typeface="Arial"/>
                <a:cs typeface="Arial"/>
                <a:sym typeface="Arial"/>
              </a:defRPr>
            </a:lvl3pPr>
            <a:lvl4pPr indent="0" lvl="3" marL="0" algn="r">
              <a:spcBef>
                <a:spcPts val="0"/>
              </a:spcBef>
              <a:buNone/>
              <a:defRPr b="0" i="0" sz="1200" u="none" cap="none" strike="noStrike">
                <a:solidFill>
                  <a:srgbClr val="757070"/>
                </a:solidFill>
                <a:latin typeface="Arial"/>
                <a:ea typeface="Arial"/>
                <a:cs typeface="Arial"/>
                <a:sym typeface="Arial"/>
              </a:defRPr>
            </a:lvl4pPr>
            <a:lvl5pPr indent="0" lvl="4" marL="0" algn="r">
              <a:spcBef>
                <a:spcPts val="0"/>
              </a:spcBef>
              <a:buNone/>
              <a:defRPr b="0" i="0" sz="1200" u="none" cap="none" strike="noStrike">
                <a:solidFill>
                  <a:srgbClr val="757070"/>
                </a:solidFill>
                <a:latin typeface="Arial"/>
                <a:ea typeface="Arial"/>
                <a:cs typeface="Arial"/>
                <a:sym typeface="Arial"/>
              </a:defRPr>
            </a:lvl5pPr>
            <a:lvl6pPr indent="0" lvl="5" marL="0" algn="r">
              <a:spcBef>
                <a:spcPts val="0"/>
              </a:spcBef>
              <a:buNone/>
              <a:defRPr b="0" i="0" sz="1200" u="none" cap="none" strike="noStrike">
                <a:solidFill>
                  <a:srgbClr val="757070"/>
                </a:solidFill>
                <a:latin typeface="Arial"/>
                <a:ea typeface="Arial"/>
                <a:cs typeface="Arial"/>
                <a:sym typeface="Arial"/>
              </a:defRPr>
            </a:lvl6pPr>
            <a:lvl7pPr indent="0" lvl="6" marL="0" algn="r">
              <a:spcBef>
                <a:spcPts val="0"/>
              </a:spcBef>
              <a:buNone/>
              <a:defRPr b="0" i="0" sz="1200" u="none" cap="none" strike="noStrike">
                <a:solidFill>
                  <a:srgbClr val="757070"/>
                </a:solidFill>
                <a:latin typeface="Arial"/>
                <a:ea typeface="Arial"/>
                <a:cs typeface="Arial"/>
                <a:sym typeface="Arial"/>
              </a:defRPr>
            </a:lvl7pPr>
            <a:lvl8pPr indent="0" lvl="7" marL="0" algn="r">
              <a:spcBef>
                <a:spcPts val="0"/>
              </a:spcBef>
              <a:buNone/>
              <a:defRPr b="0" i="0" sz="1200" u="none" cap="none" strike="noStrike">
                <a:solidFill>
                  <a:srgbClr val="757070"/>
                </a:solidFill>
                <a:latin typeface="Arial"/>
                <a:ea typeface="Arial"/>
                <a:cs typeface="Arial"/>
                <a:sym typeface="Arial"/>
              </a:defRPr>
            </a:lvl8pPr>
            <a:lvl9pPr indent="0" lvl="8" marL="0" algn="r">
              <a:spcBef>
                <a:spcPts val="0"/>
              </a:spcBef>
              <a:buNone/>
              <a:defRPr b="0" i="0" sz="1200" u="none" cap="none" strike="noStrik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24"/>
          <p:cNvSpPr/>
          <p:nvPr/>
        </p:nvSpPr>
        <p:spPr>
          <a:xfrm>
            <a:off x="6096000" y="0"/>
            <a:ext cx="6096000" cy="736748"/>
          </a:xfrm>
          <a:prstGeom prst="rect">
            <a:avLst/>
          </a:prstGeom>
          <a:solidFill>
            <a:srgbClr val="E6ED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 name="Google Shape;44;p24"/>
          <p:cNvSpPr/>
          <p:nvPr/>
        </p:nvSpPr>
        <p:spPr>
          <a:xfrm>
            <a:off x="386317" y="352044"/>
            <a:ext cx="11419367" cy="6153912"/>
          </a:xfrm>
          <a:prstGeom prst="frame">
            <a:avLst>
              <a:gd fmla="val 217" name="adj1"/>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image">
  <p:cSld name="Title Content and image">
    <p:bg>
      <p:bgPr>
        <a:solidFill>
          <a:srgbClr val="E6EDE7"/>
        </a:solidFill>
      </p:bgPr>
    </p:bg>
    <p:spTree>
      <p:nvGrpSpPr>
        <p:cNvPr id="45" name="Shape 45"/>
        <p:cNvGrpSpPr/>
        <p:nvPr/>
      </p:nvGrpSpPr>
      <p:grpSpPr>
        <a:xfrm>
          <a:off x="0" y="0"/>
          <a:ext cx="0" cy="0"/>
          <a:chOff x="0" y="0"/>
          <a:chExt cx="0" cy="0"/>
        </a:xfrm>
      </p:grpSpPr>
      <p:sp>
        <p:nvSpPr>
          <p:cNvPr id="46" name="Google Shape;46;p25"/>
          <p:cNvSpPr txBox="1"/>
          <p:nvPr>
            <p:ph type="title"/>
          </p:nvPr>
        </p:nvSpPr>
        <p:spPr>
          <a:xfrm>
            <a:off x="914400" y="900741"/>
            <a:ext cx="4802372" cy="278891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4800"/>
              <a:buFont typeface="Bodon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5"/>
          <p:cNvSpPr txBox="1"/>
          <p:nvPr>
            <p:ph idx="1" type="body"/>
          </p:nvPr>
        </p:nvSpPr>
        <p:spPr>
          <a:xfrm>
            <a:off x="914400" y="3825239"/>
            <a:ext cx="4802735" cy="2072641"/>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0"/>
              </a:spcBef>
              <a:spcAft>
                <a:spcPts val="0"/>
              </a:spcAft>
              <a:buClr>
                <a:srgbClr val="595959"/>
              </a:buClr>
              <a:buSzPts val="1800"/>
              <a:buNone/>
              <a:defRPr sz="1800"/>
            </a:lvl1pPr>
            <a:lvl2pPr indent="-228600" lvl="1" marL="914400" algn="l">
              <a:lnSpc>
                <a:spcPct val="125000"/>
              </a:lnSpc>
              <a:spcBef>
                <a:spcPts val="0"/>
              </a:spcBef>
              <a:spcAft>
                <a:spcPts val="0"/>
              </a:spcAft>
              <a:buClr>
                <a:srgbClr val="595959"/>
              </a:buClr>
              <a:buSzPts val="1600"/>
              <a:buNone/>
              <a:defRPr sz="1600"/>
            </a:lvl2pPr>
            <a:lvl3pPr indent="-228600" lvl="2" marL="1371600" algn="l">
              <a:lnSpc>
                <a:spcPct val="125000"/>
              </a:lnSpc>
              <a:spcBef>
                <a:spcPts val="0"/>
              </a:spcBef>
              <a:spcAft>
                <a:spcPts val="0"/>
              </a:spcAft>
              <a:buClr>
                <a:srgbClr val="595959"/>
              </a:buClr>
              <a:buSzPts val="1400"/>
              <a:buNone/>
              <a:defRPr sz="1400"/>
            </a:lvl3pPr>
            <a:lvl4pPr indent="-228600" lvl="3" marL="1828800" algn="l">
              <a:lnSpc>
                <a:spcPct val="125000"/>
              </a:lnSpc>
              <a:spcBef>
                <a:spcPts val="0"/>
              </a:spcBef>
              <a:spcAft>
                <a:spcPts val="0"/>
              </a:spcAft>
              <a:buClr>
                <a:srgbClr val="595959"/>
              </a:buClr>
              <a:buSzPts val="1200"/>
              <a:buNone/>
              <a:defRPr sz="1200"/>
            </a:lvl4pPr>
            <a:lvl5pPr indent="-228600" lvl="4" marL="2286000" algn="l">
              <a:lnSpc>
                <a:spcPct val="125000"/>
              </a:lnSpc>
              <a:spcBef>
                <a:spcPts val="0"/>
              </a:spcBef>
              <a:spcAft>
                <a:spcPts val="0"/>
              </a:spcAft>
              <a:buClr>
                <a:srgbClr val="595959"/>
              </a:buClr>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5"/>
          <p:cNvSpPr/>
          <p:nvPr>
            <p:ph idx="2" type="pic"/>
          </p:nvPr>
        </p:nvSpPr>
        <p:spPr>
          <a:xfrm>
            <a:off x="6478587" y="921230"/>
            <a:ext cx="5713413" cy="5029200"/>
          </a:xfrm>
          <a:prstGeom prst="rect">
            <a:avLst/>
          </a:prstGeom>
          <a:noFill/>
          <a:ln>
            <a:noFill/>
          </a:ln>
        </p:spPr>
      </p:sp>
      <p:sp>
        <p:nvSpPr>
          <p:cNvPr id="49" name="Google Shape;49;p25"/>
          <p:cNvSpPr txBox="1"/>
          <p:nvPr>
            <p:ph idx="11" type="ftr"/>
          </p:nvPr>
        </p:nvSpPr>
        <p:spPr>
          <a:xfrm>
            <a:off x="914400" y="6121252"/>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5"/>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757070"/>
                </a:solidFill>
                <a:latin typeface="Arial"/>
                <a:ea typeface="Arial"/>
                <a:cs typeface="Arial"/>
                <a:sym typeface="Arial"/>
              </a:defRPr>
            </a:lvl1pPr>
            <a:lvl2pPr indent="0" lvl="1" marL="0" algn="r">
              <a:spcBef>
                <a:spcPts val="0"/>
              </a:spcBef>
              <a:buNone/>
              <a:defRPr b="0" i="0" sz="1200" u="none" cap="none" strike="noStrike">
                <a:solidFill>
                  <a:srgbClr val="757070"/>
                </a:solidFill>
                <a:latin typeface="Arial"/>
                <a:ea typeface="Arial"/>
                <a:cs typeface="Arial"/>
                <a:sym typeface="Arial"/>
              </a:defRPr>
            </a:lvl2pPr>
            <a:lvl3pPr indent="0" lvl="2" marL="0" algn="r">
              <a:spcBef>
                <a:spcPts val="0"/>
              </a:spcBef>
              <a:buNone/>
              <a:defRPr b="0" i="0" sz="1200" u="none" cap="none" strike="noStrike">
                <a:solidFill>
                  <a:srgbClr val="757070"/>
                </a:solidFill>
                <a:latin typeface="Arial"/>
                <a:ea typeface="Arial"/>
                <a:cs typeface="Arial"/>
                <a:sym typeface="Arial"/>
              </a:defRPr>
            </a:lvl3pPr>
            <a:lvl4pPr indent="0" lvl="3" marL="0" algn="r">
              <a:spcBef>
                <a:spcPts val="0"/>
              </a:spcBef>
              <a:buNone/>
              <a:defRPr b="0" i="0" sz="1200" u="none" cap="none" strike="noStrike">
                <a:solidFill>
                  <a:srgbClr val="757070"/>
                </a:solidFill>
                <a:latin typeface="Arial"/>
                <a:ea typeface="Arial"/>
                <a:cs typeface="Arial"/>
                <a:sym typeface="Arial"/>
              </a:defRPr>
            </a:lvl4pPr>
            <a:lvl5pPr indent="0" lvl="4" marL="0" algn="r">
              <a:spcBef>
                <a:spcPts val="0"/>
              </a:spcBef>
              <a:buNone/>
              <a:defRPr b="0" i="0" sz="1200" u="none" cap="none" strike="noStrike">
                <a:solidFill>
                  <a:srgbClr val="757070"/>
                </a:solidFill>
                <a:latin typeface="Arial"/>
                <a:ea typeface="Arial"/>
                <a:cs typeface="Arial"/>
                <a:sym typeface="Arial"/>
              </a:defRPr>
            </a:lvl5pPr>
            <a:lvl6pPr indent="0" lvl="5" marL="0" algn="r">
              <a:spcBef>
                <a:spcPts val="0"/>
              </a:spcBef>
              <a:buNone/>
              <a:defRPr b="0" i="0" sz="1200" u="none" cap="none" strike="noStrike">
                <a:solidFill>
                  <a:srgbClr val="757070"/>
                </a:solidFill>
                <a:latin typeface="Arial"/>
                <a:ea typeface="Arial"/>
                <a:cs typeface="Arial"/>
                <a:sym typeface="Arial"/>
              </a:defRPr>
            </a:lvl6pPr>
            <a:lvl7pPr indent="0" lvl="6" marL="0" algn="r">
              <a:spcBef>
                <a:spcPts val="0"/>
              </a:spcBef>
              <a:buNone/>
              <a:defRPr b="0" i="0" sz="1200" u="none" cap="none" strike="noStrike">
                <a:solidFill>
                  <a:srgbClr val="757070"/>
                </a:solidFill>
                <a:latin typeface="Arial"/>
                <a:ea typeface="Arial"/>
                <a:cs typeface="Arial"/>
                <a:sym typeface="Arial"/>
              </a:defRPr>
            </a:lvl7pPr>
            <a:lvl8pPr indent="0" lvl="7" marL="0" algn="r">
              <a:spcBef>
                <a:spcPts val="0"/>
              </a:spcBef>
              <a:buNone/>
              <a:defRPr b="0" i="0" sz="1200" u="none" cap="none" strike="noStrike">
                <a:solidFill>
                  <a:srgbClr val="757070"/>
                </a:solidFill>
                <a:latin typeface="Arial"/>
                <a:ea typeface="Arial"/>
                <a:cs typeface="Arial"/>
                <a:sym typeface="Arial"/>
              </a:defRPr>
            </a:lvl8pPr>
            <a:lvl9pPr indent="0" lvl="8" marL="0" algn="r">
              <a:spcBef>
                <a:spcPts val="0"/>
              </a:spcBef>
              <a:buNone/>
              <a:defRPr b="0" i="0" sz="1200" u="none" cap="none" strike="noStrik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25"/>
          <p:cNvSpPr/>
          <p:nvPr/>
        </p:nvSpPr>
        <p:spPr>
          <a:xfrm>
            <a:off x="386317" y="352044"/>
            <a:ext cx="11419367" cy="6153912"/>
          </a:xfrm>
          <a:prstGeom prst="frame">
            <a:avLst>
              <a:gd fmla="val 217" name="adj1"/>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 layout 2">
  <p:cSld name="Title and 2 column layout 2">
    <p:spTree>
      <p:nvGrpSpPr>
        <p:cNvPr id="52" name="Shape 52"/>
        <p:cNvGrpSpPr/>
        <p:nvPr/>
      </p:nvGrpSpPr>
      <p:grpSpPr>
        <a:xfrm>
          <a:off x="0" y="0"/>
          <a:ext cx="0" cy="0"/>
          <a:chOff x="0" y="0"/>
          <a:chExt cx="0" cy="0"/>
        </a:xfrm>
      </p:grpSpPr>
      <p:sp>
        <p:nvSpPr>
          <p:cNvPr id="53" name="Google Shape;53;p26"/>
          <p:cNvSpPr txBox="1"/>
          <p:nvPr>
            <p:ph type="title"/>
          </p:nvPr>
        </p:nvSpPr>
        <p:spPr>
          <a:xfrm>
            <a:off x="929640" y="485113"/>
            <a:ext cx="10515600" cy="15315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3600"/>
              <a:buFont typeface="Bodon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6"/>
          <p:cNvSpPr/>
          <p:nvPr/>
        </p:nvSpPr>
        <p:spPr>
          <a:xfrm>
            <a:off x="6096000" y="0"/>
            <a:ext cx="6096000" cy="736748"/>
          </a:xfrm>
          <a:prstGeom prst="rect">
            <a:avLst/>
          </a:prstGeom>
          <a:solidFill>
            <a:srgbClr val="E6ED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5" name="Google Shape;55;p26"/>
          <p:cNvSpPr txBox="1"/>
          <p:nvPr>
            <p:ph idx="1" type="body"/>
          </p:nvPr>
        </p:nvSpPr>
        <p:spPr>
          <a:xfrm>
            <a:off x="929641" y="2153285"/>
            <a:ext cx="3261359" cy="35004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595959"/>
              </a:buClr>
              <a:buSzPts val="1800"/>
              <a:buChar char="•"/>
              <a:defRPr b="1" sz="1800"/>
            </a:lvl1pPr>
            <a:lvl2pPr indent="-330200" lvl="1" marL="914400" algn="l">
              <a:lnSpc>
                <a:spcPct val="90000"/>
              </a:lnSpc>
              <a:spcBef>
                <a:spcPts val="1200"/>
              </a:spcBef>
              <a:spcAft>
                <a:spcPts val="0"/>
              </a:spcAft>
              <a:buClr>
                <a:srgbClr val="595959"/>
              </a:buClr>
              <a:buSzPts val="1600"/>
              <a:buChar char="•"/>
              <a:defRPr b="1" sz="1600"/>
            </a:lvl2pPr>
            <a:lvl3pPr indent="-317500" lvl="2" marL="1371600" algn="l">
              <a:lnSpc>
                <a:spcPct val="90000"/>
              </a:lnSpc>
              <a:spcBef>
                <a:spcPts val="1200"/>
              </a:spcBef>
              <a:spcAft>
                <a:spcPts val="0"/>
              </a:spcAft>
              <a:buClr>
                <a:srgbClr val="595959"/>
              </a:buClr>
              <a:buSzPts val="1400"/>
              <a:buChar char="•"/>
              <a:defRPr b="1" sz="1400"/>
            </a:lvl3pPr>
            <a:lvl4pPr indent="-304800" lvl="3" marL="1828800" algn="l">
              <a:lnSpc>
                <a:spcPct val="90000"/>
              </a:lnSpc>
              <a:spcBef>
                <a:spcPts val="1200"/>
              </a:spcBef>
              <a:spcAft>
                <a:spcPts val="0"/>
              </a:spcAft>
              <a:buClr>
                <a:srgbClr val="595959"/>
              </a:buClr>
              <a:buSzPts val="1200"/>
              <a:buChar char="•"/>
              <a:defRPr b="1" sz="1200"/>
            </a:lvl4pPr>
            <a:lvl5pPr indent="-304800" lvl="4" marL="2286000" algn="l">
              <a:lnSpc>
                <a:spcPct val="90000"/>
              </a:lnSpc>
              <a:spcBef>
                <a:spcPts val="1200"/>
              </a:spcBef>
              <a:spcAft>
                <a:spcPts val="0"/>
              </a:spcAft>
              <a:buClr>
                <a:srgbClr val="595959"/>
              </a:buClr>
              <a:buSzPts val="1200"/>
              <a:buChar char="•"/>
              <a:defRPr b="1" sz="12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6"/>
          <p:cNvSpPr txBox="1"/>
          <p:nvPr>
            <p:ph idx="2" type="body"/>
          </p:nvPr>
        </p:nvSpPr>
        <p:spPr>
          <a:xfrm>
            <a:off x="4480560" y="2153285"/>
            <a:ext cx="6964680" cy="35004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595959"/>
              </a:buClr>
              <a:buSzPts val="1800"/>
              <a:buChar char="•"/>
              <a:defRPr sz="1800"/>
            </a:lvl1pPr>
            <a:lvl2pPr indent="-330200" lvl="1" marL="914400" algn="l">
              <a:lnSpc>
                <a:spcPct val="90000"/>
              </a:lnSpc>
              <a:spcBef>
                <a:spcPts val="1200"/>
              </a:spcBef>
              <a:spcAft>
                <a:spcPts val="0"/>
              </a:spcAft>
              <a:buClr>
                <a:srgbClr val="595959"/>
              </a:buClr>
              <a:buSzPts val="1600"/>
              <a:buChar char="•"/>
              <a:defRPr sz="1600"/>
            </a:lvl2pPr>
            <a:lvl3pPr indent="-317500" lvl="2" marL="1371600" algn="l">
              <a:lnSpc>
                <a:spcPct val="90000"/>
              </a:lnSpc>
              <a:spcBef>
                <a:spcPts val="1200"/>
              </a:spcBef>
              <a:spcAft>
                <a:spcPts val="0"/>
              </a:spcAft>
              <a:buClr>
                <a:srgbClr val="595959"/>
              </a:buClr>
              <a:buSzPts val="1400"/>
              <a:buChar char="•"/>
              <a:defRPr sz="1400"/>
            </a:lvl3pPr>
            <a:lvl4pPr indent="-304800" lvl="3" marL="1828800" algn="l">
              <a:lnSpc>
                <a:spcPct val="90000"/>
              </a:lnSpc>
              <a:spcBef>
                <a:spcPts val="1200"/>
              </a:spcBef>
              <a:spcAft>
                <a:spcPts val="0"/>
              </a:spcAft>
              <a:buClr>
                <a:srgbClr val="595959"/>
              </a:buClr>
              <a:buSzPts val="1200"/>
              <a:buChar char="•"/>
              <a:defRPr sz="1200"/>
            </a:lvl4pPr>
            <a:lvl5pPr indent="-304800" lvl="4" marL="2286000" algn="l">
              <a:lnSpc>
                <a:spcPct val="90000"/>
              </a:lnSpc>
              <a:spcBef>
                <a:spcPts val="1200"/>
              </a:spcBef>
              <a:spcAft>
                <a:spcPts val="0"/>
              </a:spcAft>
              <a:buClr>
                <a:srgbClr val="595959"/>
              </a:buClr>
              <a:buSzPts val="1200"/>
              <a:buChar char="•"/>
              <a:defRPr sz="12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6"/>
          <p:cNvSpPr txBox="1"/>
          <p:nvPr>
            <p:ph idx="11" type="ftr"/>
          </p:nvPr>
        </p:nvSpPr>
        <p:spPr>
          <a:xfrm>
            <a:off x="914400" y="6121252"/>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757070"/>
                </a:solidFill>
                <a:latin typeface="Arial"/>
                <a:ea typeface="Arial"/>
                <a:cs typeface="Arial"/>
                <a:sym typeface="Arial"/>
              </a:defRPr>
            </a:lvl1pPr>
            <a:lvl2pPr indent="0" lvl="1" marL="0" algn="r">
              <a:spcBef>
                <a:spcPts val="0"/>
              </a:spcBef>
              <a:buNone/>
              <a:defRPr b="0" i="0" sz="1200" u="none" cap="none" strike="noStrike">
                <a:solidFill>
                  <a:srgbClr val="757070"/>
                </a:solidFill>
                <a:latin typeface="Arial"/>
                <a:ea typeface="Arial"/>
                <a:cs typeface="Arial"/>
                <a:sym typeface="Arial"/>
              </a:defRPr>
            </a:lvl2pPr>
            <a:lvl3pPr indent="0" lvl="2" marL="0" algn="r">
              <a:spcBef>
                <a:spcPts val="0"/>
              </a:spcBef>
              <a:buNone/>
              <a:defRPr b="0" i="0" sz="1200" u="none" cap="none" strike="noStrike">
                <a:solidFill>
                  <a:srgbClr val="757070"/>
                </a:solidFill>
                <a:latin typeface="Arial"/>
                <a:ea typeface="Arial"/>
                <a:cs typeface="Arial"/>
                <a:sym typeface="Arial"/>
              </a:defRPr>
            </a:lvl3pPr>
            <a:lvl4pPr indent="0" lvl="3" marL="0" algn="r">
              <a:spcBef>
                <a:spcPts val="0"/>
              </a:spcBef>
              <a:buNone/>
              <a:defRPr b="0" i="0" sz="1200" u="none" cap="none" strike="noStrike">
                <a:solidFill>
                  <a:srgbClr val="757070"/>
                </a:solidFill>
                <a:latin typeface="Arial"/>
                <a:ea typeface="Arial"/>
                <a:cs typeface="Arial"/>
                <a:sym typeface="Arial"/>
              </a:defRPr>
            </a:lvl4pPr>
            <a:lvl5pPr indent="0" lvl="4" marL="0" algn="r">
              <a:spcBef>
                <a:spcPts val="0"/>
              </a:spcBef>
              <a:buNone/>
              <a:defRPr b="0" i="0" sz="1200" u="none" cap="none" strike="noStrike">
                <a:solidFill>
                  <a:srgbClr val="757070"/>
                </a:solidFill>
                <a:latin typeface="Arial"/>
                <a:ea typeface="Arial"/>
                <a:cs typeface="Arial"/>
                <a:sym typeface="Arial"/>
              </a:defRPr>
            </a:lvl5pPr>
            <a:lvl6pPr indent="0" lvl="5" marL="0" algn="r">
              <a:spcBef>
                <a:spcPts val="0"/>
              </a:spcBef>
              <a:buNone/>
              <a:defRPr b="0" i="0" sz="1200" u="none" cap="none" strike="noStrike">
                <a:solidFill>
                  <a:srgbClr val="757070"/>
                </a:solidFill>
                <a:latin typeface="Arial"/>
                <a:ea typeface="Arial"/>
                <a:cs typeface="Arial"/>
                <a:sym typeface="Arial"/>
              </a:defRPr>
            </a:lvl6pPr>
            <a:lvl7pPr indent="0" lvl="6" marL="0" algn="r">
              <a:spcBef>
                <a:spcPts val="0"/>
              </a:spcBef>
              <a:buNone/>
              <a:defRPr b="0" i="0" sz="1200" u="none" cap="none" strike="noStrike">
                <a:solidFill>
                  <a:srgbClr val="757070"/>
                </a:solidFill>
                <a:latin typeface="Arial"/>
                <a:ea typeface="Arial"/>
                <a:cs typeface="Arial"/>
                <a:sym typeface="Arial"/>
              </a:defRPr>
            </a:lvl7pPr>
            <a:lvl8pPr indent="0" lvl="7" marL="0" algn="r">
              <a:spcBef>
                <a:spcPts val="0"/>
              </a:spcBef>
              <a:buNone/>
              <a:defRPr b="0" i="0" sz="1200" u="none" cap="none" strike="noStrike">
                <a:solidFill>
                  <a:srgbClr val="757070"/>
                </a:solidFill>
                <a:latin typeface="Arial"/>
                <a:ea typeface="Arial"/>
                <a:cs typeface="Arial"/>
                <a:sym typeface="Arial"/>
              </a:defRPr>
            </a:lvl8pPr>
            <a:lvl9pPr indent="0" lvl="8" marL="0" algn="r">
              <a:spcBef>
                <a:spcPts val="0"/>
              </a:spcBef>
              <a:buNone/>
              <a:defRPr b="0" i="0" sz="1200" u="none" cap="none" strike="noStrik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26"/>
          <p:cNvSpPr/>
          <p:nvPr/>
        </p:nvSpPr>
        <p:spPr>
          <a:xfrm>
            <a:off x="386317" y="352044"/>
            <a:ext cx="11419367" cy="6153912"/>
          </a:xfrm>
          <a:prstGeom prst="frame">
            <a:avLst>
              <a:gd fmla="val 217" name="adj1"/>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 layout 3">
  <p:cSld name="Title and 2 column layout 3">
    <p:spTree>
      <p:nvGrpSpPr>
        <p:cNvPr id="60" name="Shape 60"/>
        <p:cNvGrpSpPr/>
        <p:nvPr/>
      </p:nvGrpSpPr>
      <p:grpSpPr>
        <a:xfrm>
          <a:off x="0" y="0"/>
          <a:ext cx="0" cy="0"/>
          <a:chOff x="0" y="0"/>
          <a:chExt cx="0" cy="0"/>
        </a:xfrm>
      </p:grpSpPr>
      <p:sp>
        <p:nvSpPr>
          <p:cNvPr id="61" name="Google Shape;61;p27"/>
          <p:cNvSpPr txBox="1"/>
          <p:nvPr>
            <p:ph type="title"/>
          </p:nvPr>
        </p:nvSpPr>
        <p:spPr>
          <a:xfrm>
            <a:off x="929640" y="485113"/>
            <a:ext cx="10515600" cy="15315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3600"/>
              <a:buFont typeface="Bodon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7"/>
          <p:cNvSpPr/>
          <p:nvPr/>
        </p:nvSpPr>
        <p:spPr>
          <a:xfrm>
            <a:off x="6096000" y="0"/>
            <a:ext cx="6096000" cy="736748"/>
          </a:xfrm>
          <a:prstGeom prst="rect">
            <a:avLst/>
          </a:prstGeom>
          <a:solidFill>
            <a:srgbClr val="E6ED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3" name="Google Shape;63;p27"/>
          <p:cNvSpPr txBox="1"/>
          <p:nvPr>
            <p:ph idx="1" type="body"/>
          </p:nvPr>
        </p:nvSpPr>
        <p:spPr>
          <a:xfrm>
            <a:off x="929642" y="2153285"/>
            <a:ext cx="6925660" cy="35004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1800"/>
              <a:buNone/>
              <a:defRPr b="0" sz="1800"/>
            </a:lvl1pPr>
            <a:lvl2pPr indent="-342900" lvl="1" marL="914400" algn="l">
              <a:lnSpc>
                <a:spcPct val="90000"/>
              </a:lnSpc>
              <a:spcBef>
                <a:spcPts val="1200"/>
              </a:spcBef>
              <a:spcAft>
                <a:spcPts val="0"/>
              </a:spcAft>
              <a:buClr>
                <a:srgbClr val="595959"/>
              </a:buClr>
              <a:buSzPts val="1800"/>
              <a:buChar char="•"/>
              <a:defRPr b="0" sz="1800"/>
            </a:lvl2pPr>
            <a:lvl3pPr indent="-342900" lvl="2" marL="1371600" algn="l">
              <a:lnSpc>
                <a:spcPct val="90000"/>
              </a:lnSpc>
              <a:spcBef>
                <a:spcPts val="1200"/>
              </a:spcBef>
              <a:spcAft>
                <a:spcPts val="0"/>
              </a:spcAft>
              <a:buClr>
                <a:srgbClr val="595959"/>
              </a:buClr>
              <a:buSzPts val="1800"/>
              <a:buChar char="•"/>
              <a:defRPr b="0" sz="1800"/>
            </a:lvl3pPr>
            <a:lvl4pPr indent="-342900" lvl="3" marL="1828800" algn="l">
              <a:lnSpc>
                <a:spcPct val="90000"/>
              </a:lnSpc>
              <a:spcBef>
                <a:spcPts val="1200"/>
              </a:spcBef>
              <a:spcAft>
                <a:spcPts val="0"/>
              </a:spcAft>
              <a:buClr>
                <a:srgbClr val="595959"/>
              </a:buClr>
              <a:buSzPts val="1800"/>
              <a:buChar char="•"/>
              <a:defRPr b="0" sz="1800"/>
            </a:lvl4pPr>
            <a:lvl5pPr indent="-342900" lvl="4" marL="2286000" algn="l">
              <a:lnSpc>
                <a:spcPct val="90000"/>
              </a:lnSpc>
              <a:spcBef>
                <a:spcPts val="1200"/>
              </a:spcBef>
              <a:spcAft>
                <a:spcPts val="0"/>
              </a:spcAft>
              <a:buClr>
                <a:srgbClr val="595959"/>
              </a:buClr>
              <a:buSzPts val="1800"/>
              <a:buChar char="•"/>
              <a:defRPr b="0" sz="18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7"/>
          <p:cNvSpPr txBox="1"/>
          <p:nvPr>
            <p:ph idx="2" type="body"/>
          </p:nvPr>
        </p:nvSpPr>
        <p:spPr>
          <a:xfrm>
            <a:off x="8215745" y="2153285"/>
            <a:ext cx="3229495" cy="35004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595959"/>
              </a:buClr>
              <a:buSzPts val="1800"/>
              <a:buChar char="•"/>
              <a:defRPr b="1" sz="1800"/>
            </a:lvl1pPr>
            <a:lvl2pPr indent="-330200" lvl="1" marL="914400" algn="l">
              <a:lnSpc>
                <a:spcPct val="90000"/>
              </a:lnSpc>
              <a:spcBef>
                <a:spcPts val="1200"/>
              </a:spcBef>
              <a:spcAft>
                <a:spcPts val="0"/>
              </a:spcAft>
              <a:buClr>
                <a:srgbClr val="595959"/>
              </a:buClr>
              <a:buSzPts val="1600"/>
              <a:buChar char="•"/>
              <a:defRPr b="1" sz="1600"/>
            </a:lvl2pPr>
            <a:lvl3pPr indent="-317500" lvl="2" marL="1371600" algn="l">
              <a:lnSpc>
                <a:spcPct val="90000"/>
              </a:lnSpc>
              <a:spcBef>
                <a:spcPts val="1200"/>
              </a:spcBef>
              <a:spcAft>
                <a:spcPts val="0"/>
              </a:spcAft>
              <a:buClr>
                <a:srgbClr val="595959"/>
              </a:buClr>
              <a:buSzPts val="1400"/>
              <a:buChar char="•"/>
              <a:defRPr b="1" sz="1400"/>
            </a:lvl3pPr>
            <a:lvl4pPr indent="-304800" lvl="3" marL="1828800" algn="l">
              <a:lnSpc>
                <a:spcPct val="90000"/>
              </a:lnSpc>
              <a:spcBef>
                <a:spcPts val="1200"/>
              </a:spcBef>
              <a:spcAft>
                <a:spcPts val="0"/>
              </a:spcAft>
              <a:buClr>
                <a:srgbClr val="595959"/>
              </a:buClr>
              <a:buSzPts val="1200"/>
              <a:buChar char="•"/>
              <a:defRPr b="1" sz="1200"/>
            </a:lvl4pPr>
            <a:lvl5pPr indent="-304800" lvl="4" marL="2286000" algn="l">
              <a:lnSpc>
                <a:spcPct val="90000"/>
              </a:lnSpc>
              <a:spcBef>
                <a:spcPts val="1200"/>
              </a:spcBef>
              <a:spcAft>
                <a:spcPts val="0"/>
              </a:spcAft>
              <a:buClr>
                <a:srgbClr val="595959"/>
              </a:buClr>
              <a:buSzPts val="1200"/>
              <a:buChar char="•"/>
              <a:defRPr b="1" sz="12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27"/>
          <p:cNvSpPr txBox="1"/>
          <p:nvPr>
            <p:ph idx="11" type="ftr"/>
          </p:nvPr>
        </p:nvSpPr>
        <p:spPr>
          <a:xfrm>
            <a:off x="914400" y="6121252"/>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757070"/>
                </a:solidFill>
                <a:latin typeface="Arial"/>
                <a:ea typeface="Arial"/>
                <a:cs typeface="Arial"/>
                <a:sym typeface="Arial"/>
              </a:defRPr>
            </a:lvl1pPr>
            <a:lvl2pPr indent="0" lvl="1" marL="0" algn="r">
              <a:spcBef>
                <a:spcPts val="0"/>
              </a:spcBef>
              <a:buNone/>
              <a:defRPr b="0" i="0" sz="1200" u="none" cap="none" strike="noStrike">
                <a:solidFill>
                  <a:srgbClr val="757070"/>
                </a:solidFill>
                <a:latin typeface="Arial"/>
                <a:ea typeface="Arial"/>
                <a:cs typeface="Arial"/>
                <a:sym typeface="Arial"/>
              </a:defRPr>
            </a:lvl2pPr>
            <a:lvl3pPr indent="0" lvl="2" marL="0" algn="r">
              <a:spcBef>
                <a:spcPts val="0"/>
              </a:spcBef>
              <a:buNone/>
              <a:defRPr b="0" i="0" sz="1200" u="none" cap="none" strike="noStrike">
                <a:solidFill>
                  <a:srgbClr val="757070"/>
                </a:solidFill>
                <a:latin typeface="Arial"/>
                <a:ea typeface="Arial"/>
                <a:cs typeface="Arial"/>
                <a:sym typeface="Arial"/>
              </a:defRPr>
            </a:lvl3pPr>
            <a:lvl4pPr indent="0" lvl="3" marL="0" algn="r">
              <a:spcBef>
                <a:spcPts val="0"/>
              </a:spcBef>
              <a:buNone/>
              <a:defRPr b="0" i="0" sz="1200" u="none" cap="none" strike="noStrike">
                <a:solidFill>
                  <a:srgbClr val="757070"/>
                </a:solidFill>
                <a:latin typeface="Arial"/>
                <a:ea typeface="Arial"/>
                <a:cs typeface="Arial"/>
                <a:sym typeface="Arial"/>
              </a:defRPr>
            </a:lvl4pPr>
            <a:lvl5pPr indent="0" lvl="4" marL="0" algn="r">
              <a:spcBef>
                <a:spcPts val="0"/>
              </a:spcBef>
              <a:buNone/>
              <a:defRPr b="0" i="0" sz="1200" u="none" cap="none" strike="noStrike">
                <a:solidFill>
                  <a:srgbClr val="757070"/>
                </a:solidFill>
                <a:latin typeface="Arial"/>
                <a:ea typeface="Arial"/>
                <a:cs typeface="Arial"/>
                <a:sym typeface="Arial"/>
              </a:defRPr>
            </a:lvl5pPr>
            <a:lvl6pPr indent="0" lvl="5" marL="0" algn="r">
              <a:spcBef>
                <a:spcPts val="0"/>
              </a:spcBef>
              <a:buNone/>
              <a:defRPr b="0" i="0" sz="1200" u="none" cap="none" strike="noStrike">
                <a:solidFill>
                  <a:srgbClr val="757070"/>
                </a:solidFill>
                <a:latin typeface="Arial"/>
                <a:ea typeface="Arial"/>
                <a:cs typeface="Arial"/>
                <a:sym typeface="Arial"/>
              </a:defRPr>
            </a:lvl6pPr>
            <a:lvl7pPr indent="0" lvl="6" marL="0" algn="r">
              <a:spcBef>
                <a:spcPts val="0"/>
              </a:spcBef>
              <a:buNone/>
              <a:defRPr b="0" i="0" sz="1200" u="none" cap="none" strike="noStrike">
                <a:solidFill>
                  <a:srgbClr val="757070"/>
                </a:solidFill>
                <a:latin typeface="Arial"/>
                <a:ea typeface="Arial"/>
                <a:cs typeface="Arial"/>
                <a:sym typeface="Arial"/>
              </a:defRPr>
            </a:lvl7pPr>
            <a:lvl8pPr indent="0" lvl="7" marL="0" algn="r">
              <a:spcBef>
                <a:spcPts val="0"/>
              </a:spcBef>
              <a:buNone/>
              <a:defRPr b="0" i="0" sz="1200" u="none" cap="none" strike="noStrike">
                <a:solidFill>
                  <a:srgbClr val="757070"/>
                </a:solidFill>
                <a:latin typeface="Arial"/>
                <a:ea typeface="Arial"/>
                <a:cs typeface="Arial"/>
                <a:sym typeface="Arial"/>
              </a:defRPr>
            </a:lvl8pPr>
            <a:lvl9pPr indent="0" lvl="8" marL="0" algn="r">
              <a:spcBef>
                <a:spcPts val="0"/>
              </a:spcBef>
              <a:buNone/>
              <a:defRPr b="0" i="0" sz="1200" u="none" cap="none" strike="noStrik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27"/>
          <p:cNvSpPr/>
          <p:nvPr/>
        </p:nvSpPr>
        <p:spPr>
          <a:xfrm>
            <a:off x="386317" y="352044"/>
            <a:ext cx="11419367" cy="6153912"/>
          </a:xfrm>
          <a:prstGeom prst="frame">
            <a:avLst>
              <a:gd fmla="val 217" name="adj1"/>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able">
  <p:cSld name="Title Content and Table">
    <p:spTree>
      <p:nvGrpSpPr>
        <p:cNvPr id="68" name="Shape 68"/>
        <p:cNvGrpSpPr/>
        <p:nvPr/>
      </p:nvGrpSpPr>
      <p:grpSpPr>
        <a:xfrm>
          <a:off x="0" y="0"/>
          <a:ext cx="0" cy="0"/>
          <a:chOff x="0" y="0"/>
          <a:chExt cx="0" cy="0"/>
        </a:xfrm>
      </p:grpSpPr>
      <p:sp>
        <p:nvSpPr>
          <p:cNvPr id="69" name="Google Shape;69;p28"/>
          <p:cNvSpPr txBox="1"/>
          <p:nvPr>
            <p:ph type="title"/>
          </p:nvPr>
        </p:nvSpPr>
        <p:spPr>
          <a:xfrm>
            <a:off x="912629" y="59894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3600"/>
              <a:buFont typeface="Bodon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a:off x="929641" y="2153285"/>
            <a:ext cx="3032759" cy="379031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595959"/>
              </a:buClr>
              <a:buSzPts val="1800"/>
              <a:buChar char="•"/>
              <a:defRPr sz="1800"/>
            </a:lvl1pPr>
            <a:lvl2pPr indent="-330200" lvl="1" marL="914400" algn="l">
              <a:lnSpc>
                <a:spcPct val="90000"/>
              </a:lnSpc>
              <a:spcBef>
                <a:spcPts val="1200"/>
              </a:spcBef>
              <a:spcAft>
                <a:spcPts val="0"/>
              </a:spcAft>
              <a:buClr>
                <a:srgbClr val="595959"/>
              </a:buClr>
              <a:buSzPts val="1600"/>
              <a:buChar char="•"/>
              <a:defRPr sz="1600"/>
            </a:lvl2pPr>
            <a:lvl3pPr indent="-317500" lvl="2" marL="1371600" algn="l">
              <a:lnSpc>
                <a:spcPct val="90000"/>
              </a:lnSpc>
              <a:spcBef>
                <a:spcPts val="1200"/>
              </a:spcBef>
              <a:spcAft>
                <a:spcPts val="0"/>
              </a:spcAft>
              <a:buClr>
                <a:srgbClr val="595959"/>
              </a:buClr>
              <a:buSzPts val="1400"/>
              <a:buChar char="•"/>
              <a:defRPr sz="1400"/>
            </a:lvl3pPr>
            <a:lvl4pPr indent="-304800" lvl="3" marL="1828800" algn="l">
              <a:lnSpc>
                <a:spcPct val="90000"/>
              </a:lnSpc>
              <a:spcBef>
                <a:spcPts val="1200"/>
              </a:spcBef>
              <a:spcAft>
                <a:spcPts val="0"/>
              </a:spcAft>
              <a:buClr>
                <a:srgbClr val="595959"/>
              </a:buClr>
              <a:buSzPts val="1200"/>
              <a:buChar char="•"/>
              <a:defRPr sz="1200"/>
            </a:lvl4pPr>
            <a:lvl5pPr indent="-304800" lvl="4" marL="2286000" algn="l">
              <a:lnSpc>
                <a:spcPct val="90000"/>
              </a:lnSpc>
              <a:spcBef>
                <a:spcPts val="1200"/>
              </a:spcBef>
              <a:spcAft>
                <a:spcPts val="0"/>
              </a:spcAft>
              <a:buClr>
                <a:srgbClr val="595959"/>
              </a:buClr>
              <a:buSzPts val="1200"/>
              <a:buChar char="•"/>
              <a:defRPr sz="12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1" type="ftr"/>
          </p:nvPr>
        </p:nvSpPr>
        <p:spPr>
          <a:xfrm>
            <a:off x="914400" y="6121252"/>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757070"/>
                </a:solidFill>
                <a:latin typeface="Arial"/>
                <a:ea typeface="Arial"/>
                <a:cs typeface="Arial"/>
                <a:sym typeface="Arial"/>
              </a:defRPr>
            </a:lvl1pPr>
            <a:lvl2pPr indent="0" lvl="1" marL="0" algn="r">
              <a:spcBef>
                <a:spcPts val="0"/>
              </a:spcBef>
              <a:buNone/>
              <a:defRPr b="0" i="0" sz="1200" u="none" cap="none" strike="noStrike">
                <a:solidFill>
                  <a:srgbClr val="757070"/>
                </a:solidFill>
                <a:latin typeface="Arial"/>
                <a:ea typeface="Arial"/>
                <a:cs typeface="Arial"/>
                <a:sym typeface="Arial"/>
              </a:defRPr>
            </a:lvl2pPr>
            <a:lvl3pPr indent="0" lvl="2" marL="0" algn="r">
              <a:spcBef>
                <a:spcPts val="0"/>
              </a:spcBef>
              <a:buNone/>
              <a:defRPr b="0" i="0" sz="1200" u="none" cap="none" strike="noStrike">
                <a:solidFill>
                  <a:srgbClr val="757070"/>
                </a:solidFill>
                <a:latin typeface="Arial"/>
                <a:ea typeface="Arial"/>
                <a:cs typeface="Arial"/>
                <a:sym typeface="Arial"/>
              </a:defRPr>
            </a:lvl3pPr>
            <a:lvl4pPr indent="0" lvl="3" marL="0" algn="r">
              <a:spcBef>
                <a:spcPts val="0"/>
              </a:spcBef>
              <a:buNone/>
              <a:defRPr b="0" i="0" sz="1200" u="none" cap="none" strike="noStrike">
                <a:solidFill>
                  <a:srgbClr val="757070"/>
                </a:solidFill>
                <a:latin typeface="Arial"/>
                <a:ea typeface="Arial"/>
                <a:cs typeface="Arial"/>
                <a:sym typeface="Arial"/>
              </a:defRPr>
            </a:lvl4pPr>
            <a:lvl5pPr indent="0" lvl="4" marL="0" algn="r">
              <a:spcBef>
                <a:spcPts val="0"/>
              </a:spcBef>
              <a:buNone/>
              <a:defRPr b="0" i="0" sz="1200" u="none" cap="none" strike="noStrike">
                <a:solidFill>
                  <a:srgbClr val="757070"/>
                </a:solidFill>
                <a:latin typeface="Arial"/>
                <a:ea typeface="Arial"/>
                <a:cs typeface="Arial"/>
                <a:sym typeface="Arial"/>
              </a:defRPr>
            </a:lvl5pPr>
            <a:lvl6pPr indent="0" lvl="5" marL="0" algn="r">
              <a:spcBef>
                <a:spcPts val="0"/>
              </a:spcBef>
              <a:buNone/>
              <a:defRPr b="0" i="0" sz="1200" u="none" cap="none" strike="noStrike">
                <a:solidFill>
                  <a:srgbClr val="757070"/>
                </a:solidFill>
                <a:latin typeface="Arial"/>
                <a:ea typeface="Arial"/>
                <a:cs typeface="Arial"/>
                <a:sym typeface="Arial"/>
              </a:defRPr>
            </a:lvl6pPr>
            <a:lvl7pPr indent="0" lvl="6" marL="0" algn="r">
              <a:spcBef>
                <a:spcPts val="0"/>
              </a:spcBef>
              <a:buNone/>
              <a:defRPr b="0" i="0" sz="1200" u="none" cap="none" strike="noStrike">
                <a:solidFill>
                  <a:srgbClr val="757070"/>
                </a:solidFill>
                <a:latin typeface="Arial"/>
                <a:ea typeface="Arial"/>
                <a:cs typeface="Arial"/>
                <a:sym typeface="Arial"/>
              </a:defRPr>
            </a:lvl7pPr>
            <a:lvl8pPr indent="0" lvl="7" marL="0" algn="r">
              <a:spcBef>
                <a:spcPts val="0"/>
              </a:spcBef>
              <a:buNone/>
              <a:defRPr b="0" i="0" sz="1200" u="none" cap="none" strike="noStrike">
                <a:solidFill>
                  <a:srgbClr val="757070"/>
                </a:solidFill>
                <a:latin typeface="Arial"/>
                <a:ea typeface="Arial"/>
                <a:cs typeface="Arial"/>
                <a:sym typeface="Arial"/>
              </a:defRPr>
            </a:lvl8pPr>
            <a:lvl9pPr indent="0" lvl="8" marL="0" algn="r">
              <a:spcBef>
                <a:spcPts val="0"/>
              </a:spcBef>
              <a:buNone/>
              <a:defRPr b="0" i="0" sz="1200" u="none" cap="none" strike="noStrik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28"/>
          <p:cNvSpPr/>
          <p:nvPr/>
        </p:nvSpPr>
        <p:spPr>
          <a:xfrm>
            <a:off x="386317" y="352044"/>
            <a:ext cx="11419367" cy="6153912"/>
          </a:xfrm>
          <a:prstGeom prst="frame">
            <a:avLst>
              <a:gd fmla="val 217" name="adj1"/>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F3F3F"/>
              </a:buClr>
              <a:buSzPts val="4400"/>
              <a:buFont typeface="Bodoni"/>
              <a:buNone/>
              <a:defRPr b="0" i="0" sz="4400" u="none" cap="none" strike="noStrike">
                <a:solidFill>
                  <a:srgbClr val="3F3F3F"/>
                </a:solidFill>
                <a:latin typeface="Bodoni"/>
                <a:ea typeface="Bodoni"/>
                <a:cs typeface="Bodoni"/>
                <a:sym typeface="Bodon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595959"/>
              </a:buClr>
              <a:buSzPts val="2800"/>
              <a:buFont typeface="Arial"/>
              <a:buChar char="•"/>
              <a:defRPr b="0" i="0" sz="2800" u="none" cap="none" strike="noStrike">
                <a:solidFill>
                  <a:srgbClr val="595959"/>
                </a:solidFill>
                <a:latin typeface="Arial"/>
                <a:ea typeface="Arial"/>
                <a:cs typeface="Arial"/>
                <a:sym typeface="Arial"/>
              </a:defRPr>
            </a:lvl1pPr>
            <a:lvl2pPr indent="-381000" lvl="1" marL="914400" marR="0" rtl="0" algn="l">
              <a:lnSpc>
                <a:spcPct val="90000"/>
              </a:lnSpc>
              <a:spcBef>
                <a:spcPts val="500"/>
              </a:spcBef>
              <a:spcAft>
                <a:spcPts val="0"/>
              </a:spcAft>
              <a:buClr>
                <a:srgbClr val="595959"/>
              </a:buClr>
              <a:buSzPts val="2400"/>
              <a:buFont typeface="Arial"/>
              <a:buChar char="•"/>
              <a:defRPr b="0" i="0" sz="2400" u="none" cap="none" strike="noStrike">
                <a:solidFill>
                  <a:srgbClr val="595959"/>
                </a:solidFill>
                <a:latin typeface="Arial"/>
                <a:ea typeface="Arial"/>
                <a:cs typeface="Arial"/>
                <a:sym typeface="Arial"/>
              </a:defRPr>
            </a:lvl2pPr>
            <a:lvl3pPr indent="-355600" lvl="2" marL="1371600" marR="0" rtl="0" algn="l">
              <a:lnSpc>
                <a:spcPct val="90000"/>
              </a:lnSpc>
              <a:spcBef>
                <a:spcPts val="500"/>
              </a:spcBef>
              <a:spcAft>
                <a:spcPts val="0"/>
              </a:spcAft>
              <a:buClr>
                <a:srgbClr val="595959"/>
              </a:buClr>
              <a:buSzPts val="2000"/>
              <a:buFont typeface="Arial"/>
              <a:buChar char="•"/>
              <a:defRPr b="0" i="0" sz="2000" u="none" cap="none" strike="noStrike">
                <a:solidFill>
                  <a:srgbClr val="595959"/>
                </a:solidFill>
                <a:latin typeface="Arial"/>
                <a:ea typeface="Arial"/>
                <a:cs typeface="Arial"/>
                <a:sym typeface="Arial"/>
              </a:defRPr>
            </a:lvl3pPr>
            <a:lvl4pPr indent="-342900" lvl="3" marL="18288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Arial"/>
                <a:ea typeface="Arial"/>
                <a:cs typeface="Arial"/>
                <a:sym typeface="Arial"/>
              </a:defRPr>
            </a:lvl4pPr>
            <a:lvl5pPr indent="-342900" lvl="4" marL="2286000" marR="0" rtl="0" algn="l">
              <a:lnSpc>
                <a:spcPct val="90000"/>
              </a:lnSpc>
              <a:spcBef>
                <a:spcPts val="500"/>
              </a:spcBef>
              <a:spcAft>
                <a:spcPts val="0"/>
              </a:spcAft>
              <a:buClr>
                <a:srgbClr val="595959"/>
              </a:buClr>
              <a:buSzPts val="1800"/>
              <a:buFont typeface="Arial"/>
              <a:buChar char="•"/>
              <a:defRPr b="0" i="0" sz="1800" u="none" cap="none" strike="noStrike">
                <a:solidFill>
                  <a:srgbClr val="59595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07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07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070"/>
                </a:solidFill>
                <a:latin typeface="Arial"/>
                <a:ea typeface="Arial"/>
                <a:cs typeface="Arial"/>
                <a:sym typeface="Arial"/>
              </a:defRPr>
            </a:lvl1pPr>
            <a:lvl2pPr indent="0" lvl="1" marL="0" marR="0" rtl="0" algn="r">
              <a:spcBef>
                <a:spcPts val="0"/>
              </a:spcBef>
              <a:buNone/>
              <a:defRPr b="0" i="0" sz="1200" u="none" cap="none" strike="noStrike">
                <a:solidFill>
                  <a:srgbClr val="757070"/>
                </a:solidFill>
                <a:latin typeface="Arial"/>
                <a:ea typeface="Arial"/>
                <a:cs typeface="Arial"/>
                <a:sym typeface="Arial"/>
              </a:defRPr>
            </a:lvl2pPr>
            <a:lvl3pPr indent="0" lvl="2" marL="0" marR="0" rtl="0" algn="r">
              <a:spcBef>
                <a:spcPts val="0"/>
              </a:spcBef>
              <a:buNone/>
              <a:defRPr b="0" i="0" sz="1200" u="none" cap="none" strike="noStrike">
                <a:solidFill>
                  <a:srgbClr val="757070"/>
                </a:solidFill>
                <a:latin typeface="Arial"/>
                <a:ea typeface="Arial"/>
                <a:cs typeface="Arial"/>
                <a:sym typeface="Arial"/>
              </a:defRPr>
            </a:lvl3pPr>
            <a:lvl4pPr indent="0" lvl="3" marL="0" marR="0" rtl="0" algn="r">
              <a:spcBef>
                <a:spcPts val="0"/>
              </a:spcBef>
              <a:buNone/>
              <a:defRPr b="0" i="0" sz="1200" u="none" cap="none" strike="noStrike">
                <a:solidFill>
                  <a:srgbClr val="757070"/>
                </a:solidFill>
                <a:latin typeface="Arial"/>
                <a:ea typeface="Arial"/>
                <a:cs typeface="Arial"/>
                <a:sym typeface="Arial"/>
              </a:defRPr>
            </a:lvl4pPr>
            <a:lvl5pPr indent="0" lvl="4" marL="0" marR="0" rtl="0" algn="r">
              <a:spcBef>
                <a:spcPts val="0"/>
              </a:spcBef>
              <a:buNone/>
              <a:defRPr b="0" i="0" sz="1200" u="none" cap="none" strike="noStrike">
                <a:solidFill>
                  <a:srgbClr val="757070"/>
                </a:solidFill>
                <a:latin typeface="Arial"/>
                <a:ea typeface="Arial"/>
                <a:cs typeface="Arial"/>
                <a:sym typeface="Arial"/>
              </a:defRPr>
            </a:lvl5pPr>
            <a:lvl6pPr indent="0" lvl="5" marL="0" marR="0" rtl="0" algn="r">
              <a:spcBef>
                <a:spcPts val="0"/>
              </a:spcBef>
              <a:buNone/>
              <a:defRPr b="0" i="0" sz="1200" u="none" cap="none" strike="noStrike">
                <a:solidFill>
                  <a:srgbClr val="757070"/>
                </a:solidFill>
                <a:latin typeface="Arial"/>
                <a:ea typeface="Arial"/>
                <a:cs typeface="Arial"/>
                <a:sym typeface="Arial"/>
              </a:defRPr>
            </a:lvl6pPr>
            <a:lvl7pPr indent="0" lvl="6" marL="0" marR="0" rtl="0" algn="r">
              <a:spcBef>
                <a:spcPts val="0"/>
              </a:spcBef>
              <a:buNone/>
              <a:defRPr b="0" i="0" sz="1200" u="none" cap="none" strike="noStrike">
                <a:solidFill>
                  <a:srgbClr val="757070"/>
                </a:solidFill>
                <a:latin typeface="Arial"/>
                <a:ea typeface="Arial"/>
                <a:cs typeface="Arial"/>
                <a:sym typeface="Arial"/>
              </a:defRPr>
            </a:lvl7pPr>
            <a:lvl8pPr indent="0" lvl="7" marL="0" marR="0" rtl="0" algn="r">
              <a:spcBef>
                <a:spcPts val="0"/>
              </a:spcBef>
              <a:buNone/>
              <a:defRPr b="0" i="0" sz="1200" u="none" cap="none" strike="noStrike">
                <a:solidFill>
                  <a:srgbClr val="757070"/>
                </a:solidFill>
                <a:latin typeface="Arial"/>
                <a:ea typeface="Arial"/>
                <a:cs typeface="Arial"/>
                <a:sym typeface="Arial"/>
              </a:defRPr>
            </a:lvl8pPr>
            <a:lvl9pPr indent="0" lvl="8" marL="0" marR="0" rtl="0" algn="r">
              <a:spcBef>
                <a:spcPts val="0"/>
              </a:spcBef>
              <a:buNone/>
              <a:defRPr b="0" i="0" sz="1200" u="none" cap="none" strike="noStrik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orient="horz" pos="2160">
          <p15:clr>
            <a:srgbClr val="F26B43"/>
          </p15:clr>
        </p15:guide>
        <p15:guide id="3" pos="1920">
          <p15:clr>
            <a:srgbClr val="F26B43"/>
          </p15:clr>
        </p15:guide>
        <p15:guide id="4" pos="5760">
          <p15:clr>
            <a:srgbClr val="F26B43"/>
          </p15:clr>
        </p15:guide>
        <p15:guide id="5" pos="7248">
          <p15:clr>
            <a:srgbClr val="F26B43"/>
          </p15:clr>
        </p15:guide>
        <p15:guide id="6" pos="4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A group of potted plants" id="104" name="Google Shape;104;p1"/>
          <p:cNvPicPr preferRelativeResize="0"/>
          <p:nvPr>
            <p:ph idx="2" type="pic"/>
          </p:nvPr>
        </p:nvPicPr>
        <p:blipFill rotWithShape="1">
          <a:blip r:embed="rId3">
            <a:alphaModFix/>
          </a:blip>
          <a:srcRect b="0" l="15" r="15" t="0"/>
          <a:stretch/>
        </p:blipFill>
        <p:spPr>
          <a:xfrm>
            <a:off x="458788" y="457200"/>
            <a:ext cx="11274425" cy="5943600"/>
          </a:xfrm>
          <a:prstGeom prst="rect">
            <a:avLst/>
          </a:prstGeom>
          <a:noFill/>
          <a:ln>
            <a:noFill/>
          </a:ln>
        </p:spPr>
      </p:pic>
      <p:sp>
        <p:nvSpPr>
          <p:cNvPr id="105" name="Google Shape;105;p1"/>
          <p:cNvSpPr txBox="1"/>
          <p:nvPr>
            <p:ph type="title"/>
          </p:nvPr>
        </p:nvSpPr>
        <p:spPr>
          <a:xfrm>
            <a:off x="6581955" y="612475"/>
            <a:ext cx="4701904" cy="3079029"/>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4800"/>
              <a:buFont typeface="Bodoni"/>
              <a:buNone/>
            </a:pPr>
            <a:r>
              <a:rPr b="1" lang="en-US">
                <a:solidFill>
                  <a:schemeClr val="dk1"/>
                </a:solidFill>
              </a:rPr>
              <a:t>Uber A/B Testing Analysis</a:t>
            </a:r>
            <a:endParaRPr/>
          </a:p>
        </p:txBody>
      </p:sp>
      <p:sp>
        <p:nvSpPr>
          <p:cNvPr id="106" name="Google Shape;106;p1"/>
          <p:cNvSpPr txBox="1"/>
          <p:nvPr/>
        </p:nvSpPr>
        <p:spPr>
          <a:xfrm>
            <a:off x="7569200" y="4135119"/>
            <a:ext cx="3789680" cy="2110405"/>
          </a:xfrm>
          <a:prstGeom prst="rect">
            <a:avLst/>
          </a:prstGeom>
          <a:noFill/>
          <a:ln>
            <a:noFill/>
          </a:ln>
        </p:spPr>
        <p:txBody>
          <a:bodyPr anchorCtr="0" anchor="t" bIns="45700" lIns="91425" spcFirstLastPara="1" rIns="91425" wrap="square" tIns="45700">
            <a:normAutofit/>
          </a:bodyPr>
          <a:lstStyle/>
          <a:p>
            <a:pPr indent="0" lvl="0" marL="0" marR="0" rtl="0" algn="r">
              <a:lnSpc>
                <a:spcPct val="90000"/>
              </a:lnSpc>
              <a:spcBef>
                <a:spcPts val="0"/>
              </a:spcBef>
              <a:spcAft>
                <a:spcPts val="0"/>
              </a:spcAft>
              <a:buClr>
                <a:srgbClr val="595959"/>
              </a:buClr>
              <a:buSzPts val="2000"/>
              <a:buFont typeface="Arial"/>
              <a:buNone/>
            </a:pPr>
            <a:r>
              <a:rPr b="1" i="0" lang="en-US" sz="2000" u="none" cap="none" strike="noStrike">
                <a:solidFill>
                  <a:srgbClr val="595959"/>
                </a:solidFill>
                <a:latin typeface="Arial"/>
                <a:ea typeface="Arial"/>
                <a:cs typeface="Arial"/>
                <a:sym typeface="Arial"/>
              </a:rPr>
              <a:t>Exploratory Data Analysis and Metrics Evaluation</a:t>
            </a:r>
            <a:endParaRPr/>
          </a:p>
          <a:p>
            <a:pPr indent="0" lvl="0" marL="0" marR="0" rtl="0" algn="r">
              <a:lnSpc>
                <a:spcPct val="90000"/>
              </a:lnSpc>
              <a:spcBef>
                <a:spcPts val="1000"/>
              </a:spcBef>
              <a:spcAft>
                <a:spcPts val="0"/>
              </a:spcAft>
              <a:buClr>
                <a:srgbClr val="595959"/>
              </a:buClr>
              <a:buSzPts val="2000"/>
              <a:buFont typeface="Arial"/>
              <a:buNone/>
            </a:pPr>
            <a:r>
              <a:t/>
            </a:r>
            <a:endParaRPr b="1" i="0" sz="2000" u="none" cap="none" strike="noStrike">
              <a:solidFill>
                <a:srgbClr val="595959"/>
              </a:solidFill>
              <a:latin typeface="Arial"/>
              <a:ea typeface="Arial"/>
              <a:cs typeface="Arial"/>
              <a:sym typeface="Arial"/>
            </a:endParaRPr>
          </a:p>
          <a:p>
            <a:pPr indent="0" lvl="0" marL="0" marR="0" rtl="0" algn="r">
              <a:lnSpc>
                <a:spcPct val="90000"/>
              </a:lnSpc>
              <a:spcBef>
                <a:spcPts val="1000"/>
              </a:spcBef>
              <a:spcAft>
                <a:spcPts val="0"/>
              </a:spcAft>
              <a:buClr>
                <a:srgbClr val="595959"/>
              </a:buClr>
              <a:buSzPts val="2000"/>
              <a:buFont typeface="Arial"/>
              <a:buNone/>
            </a:pPr>
            <a:r>
              <a:t/>
            </a:r>
            <a:endParaRPr b="1" i="0" sz="2000" u="none" cap="none" strike="noStrike">
              <a:solidFill>
                <a:srgbClr val="595959"/>
              </a:solidFill>
              <a:latin typeface="Arial"/>
              <a:ea typeface="Arial"/>
              <a:cs typeface="Arial"/>
              <a:sym typeface="Arial"/>
            </a:endParaRPr>
          </a:p>
          <a:p>
            <a:pPr indent="0" lvl="0" marL="0" marR="0" rtl="0" algn="r">
              <a:lnSpc>
                <a:spcPct val="90000"/>
              </a:lnSpc>
              <a:spcBef>
                <a:spcPts val="1000"/>
              </a:spcBef>
              <a:spcAft>
                <a:spcPts val="0"/>
              </a:spcAft>
              <a:buClr>
                <a:srgbClr val="595959"/>
              </a:buClr>
              <a:buSzPts val="2000"/>
              <a:buFont typeface="Arial"/>
              <a:buNone/>
            </a:pPr>
            <a:r>
              <a:rPr b="1" i="0" lang="en-US" sz="2000" u="none" cap="none" strike="noStrike">
                <a:solidFill>
                  <a:srgbClr val="595959"/>
                </a:solidFill>
                <a:latin typeface="Arial"/>
                <a:ea typeface="Arial"/>
                <a:cs typeface="Arial"/>
                <a:sym typeface="Arial"/>
              </a:rPr>
              <a:t>By – </a:t>
            </a:r>
            <a:r>
              <a:rPr b="1" lang="en-US" sz="2000">
                <a:solidFill>
                  <a:srgbClr val="595959"/>
                </a:solidFill>
              </a:rPr>
              <a:t>Preety Rai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5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5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5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500"/>
                                        <p:tgtEl>
                                          <p:spTgt spid="10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type="title"/>
          </p:nvPr>
        </p:nvSpPr>
        <p:spPr>
          <a:xfrm>
            <a:off x="929640" y="485113"/>
            <a:ext cx="10515600" cy="15315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Bodoni"/>
              <a:buNone/>
            </a:pPr>
            <a:r>
              <a:rPr lang="en-US"/>
              <a:t>Vehicle Ages Across Different Cities</a:t>
            </a:r>
            <a:endParaRPr/>
          </a:p>
        </p:txBody>
      </p:sp>
      <p:pic>
        <p:nvPicPr>
          <p:cNvPr descr="A graph of a vehicle age&#10;&#10;Description automatically generated" id="178" name="Google Shape;178;p10"/>
          <p:cNvPicPr preferRelativeResize="0"/>
          <p:nvPr/>
        </p:nvPicPr>
        <p:blipFill rotWithShape="1">
          <a:blip r:embed="rId3">
            <a:alphaModFix/>
          </a:blip>
          <a:srcRect b="2" l="2557" r="2" t="0"/>
          <a:stretch/>
        </p:blipFill>
        <p:spPr>
          <a:xfrm>
            <a:off x="777242" y="2153285"/>
            <a:ext cx="6700518" cy="3500438"/>
          </a:xfrm>
          <a:prstGeom prst="roundRect">
            <a:avLst>
              <a:gd fmla="val 8594" name="adj"/>
            </a:avLst>
          </a:prstGeom>
          <a:solidFill>
            <a:srgbClr val="ECECEC"/>
          </a:solidFill>
          <a:ln cap="flat" cmpd="sng" w="9525">
            <a:solidFill>
              <a:srgbClr val="262626"/>
            </a:solidFill>
            <a:prstDash val="solid"/>
            <a:round/>
            <a:headEnd len="sm" w="sm" type="none"/>
            <a:tailEnd len="sm" w="sm" type="none"/>
          </a:ln>
          <a:effectLst>
            <a:reflection blurRad="0" dir="5400000" dist="5000" endA="0" endPos="28000" kx="0" rotWithShape="0" algn="bl" stA="38000" stPos="0" sy="-100000" ky="0"/>
          </a:effectLst>
        </p:spPr>
      </p:pic>
      <p:sp>
        <p:nvSpPr>
          <p:cNvPr id="179" name="Google Shape;179;p10"/>
          <p:cNvSpPr txBox="1"/>
          <p:nvPr>
            <p:ph idx="2" type="body"/>
          </p:nvPr>
        </p:nvSpPr>
        <p:spPr>
          <a:xfrm>
            <a:off x="7599680" y="1940560"/>
            <a:ext cx="3845561" cy="37131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595959"/>
              </a:buClr>
              <a:buSzPts val="1800"/>
              <a:buChar char="•"/>
            </a:pPr>
            <a:r>
              <a:rPr lang="en-US"/>
              <a:t>To determine if vehicle ages for drivers vary across cities:</a:t>
            </a:r>
            <a:endParaRPr/>
          </a:p>
          <a:p>
            <a:pPr indent="-228600" lvl="1" marL="685800" rtl="0" algn="l">
              <a:lnSpc>
                <a:spcPct val="90000"/>
              </a:lnSpc>
              <a:spcBef>
                <a:spcPts val="2200"/>
              </a:spcBef>
              <a:spcAft>
                <a:spcPts val="0"/>
              </a:spcAft>
              <a:buClr>
                <a:srgbClr val="595959"/>
              </a:buClr>
              <a:buSzPts val="1800"/>
              <a:buFont typeface="Noto Sans Symbols"/>
              <a:buChar char="❑"/>
            </a:pPr>
            <a:r>
              <a:rPr lang="en-US" sz="1800"/>
              <a:t>Average Vehicle Age by City:</a:t>
            </a:r>
            <a:endParaRPr/>
          </a:p>
          <a:p>
            <a:pPr indent="-228600" lvl="1" marL="685800" rtl="0" algn="l">
              <a:lnSpc>
                <a:spcPct val="90000"/>
              </a:lnSpc>
              <a:spcBef>
                <a:spcPts val="2200"/>
              </a:spcBef>
              <a:spcAft>
                <a:spcPts val="0"/>
              </a:spcAft>
              <a:buClr>
                <a:srgbClr val="595959"/>
              </a:buClr>
              <a:buSzPts val="1800"/>
              <a:buFont typeface="Noto Sans Symbols"/>
              <a:buChar char="❑"/>
            </a:pPr>
            <a:r>
              <a:rPr lang="en-US" sz="1800"/>
              <a:t>Berton: 11.90 years</a:t>
            </a:r>
            <a:endParaRPr/>
          </a:p>
          <a:p>
            <a:pPr indent="-228600" lvl="1" marL="685800" rtl="0" algn="l">
              <a:lnSpc>
                <a:spcPct val="90000"/>
              </a:lnSpc>
              <a:spcBef>
                <a:spcPts val="2200"/>
              </a:spcBef>
              <a:spcAft>
                <a:spcPts val="0"/>
              </a:spcAft>
              <a:buClr>
                <a:srgbClr val="595959"/>
              </a:buClr>
              <a:buSzPts val="1800"/>
              <a:buFont typeface="Noto Sans Symbols"/>
              <a:buChar char="❑"/>
            </a:pPr>
            <a:r>
              <a:rPr lang="en-US" sz="1800"/>
              <a:t>Strark: 11.39 years</a:t>
            </a:r>
            <a:endParaRPr/>
          </a:p>
          <a:p>
            <a:pPr indent="-228600" lvl="1" marL="685800" rtl="0" algn="l">
              <a:lnSpc>
                <a:spcPct val="90000"/>
              </a:lnSpc>
              <a:spcBef>
                <a:spcPts val="2200"/>
              </a:spcBef>
              <a:spcAft>
                <a:spcPts val="0"/>
              </a:spcAft>
              <a:buClr>
                <a:srgbClr val="595959"/>
              </a:buClr>
              <a:buSzPts val="1800"/>
              <a:buFont typeface="Noto Sans Symbols"/>
              <a:buChar char="❑"/>
            </a:pPr>
            <a:r>
              <a:rPr lang="en-US" sz="1800"/>
              <a:t>Wrouver: 10.83 years</a:t>
            </a:r>
            <a:endParaRPr/>
          </a:p>
          <a:p>
            <a:pPr indent="-228600" lvl="0" marL="228600" rtl="0" algn="l">
              <a:lnSpc>
                <a:spcPct val="90000"/>
              </a:lnSpc>
              <a:spcBef>
                <a:spcPts val="2200"/>
              </a:spcBef>
              <a:spcAft>
                <a:spcPts val="0"/>
              </a:spcAft>
              <a:buClr>
                <a:srgbClr val="595959"/>
              </a:buClr>
              <a:buSzPts val="1800"/>
              <a:buChar char="•"/>
            </a:pPr>
            <a:r>
              <a:rPr lang="en-US"/>
              <a:t>There is a slight variation in the average vehicle age across the cities, as shown in the bar chart.</a:t>
            </a:r>
            <a:endParaRPr/>
          </a:p>
        </p:txBody>
      </p:sp>
      <p:sp>
        <p:nvSpPr>
          <p:cNvPr id="180" name="Google Shape;180;p10"/>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txBox="1"/>
          <p:nvPr>
            <p:ph type="title"/>
          </p:nvPr>
        </p:nvSpPr>
        <p:spPr>
          <a:xfrm>
            <a:off x="650241" y="485113"/>
            <a:ext cx="10794999" cy="15315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Bodoni"/>
              <a:buNone/>
            </a:pPr>
            <a:r>
              <a:rPr lang="en-US"/>
              <a:t>Average Earnings by Vehicle Model</a:t>
            </a:r>
            <a:endParaRPr/>
          </a:p>
        </p:txBody>
      </p:sp>
      <p:sp>
        <p:nvSpPr>
          <p:cNvPr id="187" name="Google Shape;187;p11"/>
          <p:cNvSpPr txBox="1"/>
          <p:nvPr>
            <p:ph idx="1" type="body"/>
          </p:nvPr>
        </p:nvSpPr>
        <p:spPr>
          <a:xfrm>
            <a:off x="650239" y="1869441"/>
            <a:ext cx="10891519" cy="11988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595959"/>
              </a:buClr>
              <a:buSzPts val="2000"/>
              <a:buChar char="•"/>
            </a:pPr>
            <a:r>
              <a:rPr lang="en-US" sz="2000"/>
              <a:t>The scatterplot chart shows the average earnings for drivers with different vehicle models. This helps identify which vehicle models are associated with higher earnings rates</a:t>
            </a:r>
            <a:r>
              <a:rPr lang="en-US" sz="2400"/>
              <a:t>.</a:t>
            </a:r>
            <a:endParaRPr/>
          </a:p>
        </p:txBody>
      </p:sp>
      <p:sp>
        <p:nvSpPr>
          <p:cNvPr id="188" name="Google Shape;188;p11"/>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189" name="Google Shape;189;p11"/>
          <p:cNvPicPr preferRelativeResize="0"/>
          <p:nvPr/>
        </p:nvPicPr>
        <p:blipFill rotWithShape="1">
          <a:blip r:embed="rId3">
            <a:alphaModFix/>
          </a:blip>
          <a:srcRect b="0" l="0" r="0" t="0"/>
          <a:stretch/>
        </p:blipFill>
        <p:spPr>
          <a:xfrm>
            <a:off x="863600" y="2692400"/>
            <a:ext cx="10139680" cy="3751607"/>
          </a:xfrm>
          <a:prstGeom prst="rect">
            <a:avLst/>
          </a:prstGeom>
          <a:noFill/>
          <a:ln cap="flat" cmpd="sng" w="9525">
            <a:solidFill>
              <a:srgbClr val="262626"/>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txBox="1"/>
          <p:nvPr>
            <p:ph type="title"/>
          </p:nvPr>
        </p:nvSpPr>
        <p:spPr>
          <a:xfrm>
            <a:off x="929640" y="485113"/>
            <a:ext cx="10515600" cy="15315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Bodoni"/>
              <a:buNone/>
            </a:pPr>
            <a:r>
              <a:rPr lang="en-US"/>
              <a:t>Demographic Factors Correlating with Higher Earnings</a:t>
            </a:r>
            <a:endParaRPr/>
          </a:p>
        </p:txBody>
      </p:sp>
      <p:sp>
        <p:nvSpPr>
          <p:cNvPr id="196" name="Google Shape;196;p12"/>
          <p:cNvSpPr txBox="1"/>
          <p:nvPr>
            <p:ph idx="1" type="body"/>
          </p:nvPr>
        </p:nvSpPr>
        <p:spPr>
          <a:xfrm>
            <a:off x="929641" y="2489199"/>
            <a:ext cx="3987799" cy="263144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595959"/>
              </a:buClr>
              <a:buSzPts val="2400"/>
              <a:buChar char="•"/>
            </a:pPr>
            <a:r>
              <a:rPr lang="en-US" sz="2400"/>
              <a:t>The heatmap shows the correlation between various demographic factors and driver earnings.</a:t>
            </a:r>
            <a:endParaRPr/>
          </a:p>
        </p:txBody>
      </p:sp>
      <p:sp>
        <p:nvSpPr>
          <p:cNvPr id="197" name="Google Shape;197;p12"/>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198" name="Google Shape;198;p12"/>
          <p:cNvPicPr preferRelativeResize="0"/>
          <p:nvPr/>
        </p:nvPicPr>
        <p:blipFill rotWithShape="1">
          <a:blip r:embed="rId3">
            <a:alphaModFix/>
          </a:blip>
          <a:srcRect b="0" l="0" r="0" t="0"/>
          <a:stretch/>
        </p:blipFill>
        <p:spPr>
          <a:xfrm>
            <a:off x="5435599" y="1348213"/>
            <a:ext cx="6146801" cy="5016489"/>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ph type="title"/>
          </p:nvPr>
        </p:nvSpPr>
        <p:spPr>
          <a:xfrm>
            <a:off x="655320" y="485113"/>
            <a:ext cx="10515600" cy="15315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Bodoni"/>
              <a:buNone/>
            </a:pPr>
            <a:r>
              <a:rPr lang="en-US"/>
              <a:t>Correlation Analysis</a:t>
            </a:r>
            <a:endParaRPr/>
          </a:p>
        </p:txBody>
      </p:sp>
      <p:sp>
        <p:nvSpPr>
          <p:cNvPr id="205" name="Google Shape;205;p13"/>
          <p:cNvSpPr txBox="1"/>
          <p:nvPr>
            <p:ph idx="1" type="body"/>
          </p:nvPr>
        </p:nvSpPr>
        <p:spPr>
          <a:xfrm>
            <a:off x="584200" y="1727199"/>
            <a:ext cx="5186680" cy="464568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595959"/>
              </a:buClr>
              <a:buSzPct val="100000"/>
              <a:buChar char="•"/>
            </a:pPr>
            <a:r>
              <a:rPr lang="en-US" sz="2000"/>
              <a:t>Correlation Calculation:</a:t>
            </a:r>
            <a:endParaRPr/>
          </a:p>
          <a:p>
            <a:pPr indent="-228600" lvl="1" marL="685800" rtl="0" algn="l">
              <a:lnSpc>
                <a:spcPct val="90000"/>
              </a:lnSpc>
              <a:spcBef>
                <a:spcPts val="2200"/>
              </a:spcBef>
              <a:spcAft>
                <a:spcPts val="0"/>
              </a:spcAft>
              <a:buClr>
                <a:srgbClr val="595959"/>
              </a:buClr>
              <a:buSzPct val="100000"/>
              <a:buChar char="•"/>
            </a:pPr>
            <a:r>
              <a:rPr lang="en-US" sz="2000"/>
              <a:t>Use the Pearson correlation coefficient to determine the correlation between the two-time intervals.</a:t>
            </a:r>
            <a:endParaRPr/>
          </a:p>
          <a:p>
            <a:pPr indent="-228600" lvl="0" marL="228600" rtl="0" algn="l">
              <a:lnSpc>
                <a:spcPct val="90000"/>
              </a:lnSpc>
              <a:spcBef>
                <a:spcPts val="2200"/>
              </a:spcBef>
              <a:spcAft>
                <a:spcPts val="0"/>
              </a:spcAft>
              <a:buClr>
                <a:srgbClr val="595959"/>
              </a:buClr>
              <a:buSzPct val="100000"/>
              <a:buChar char="•"/>
            </a:pPr>
            <a:r>
              <a:rPr lang="en-US" sz="2000"/>
              <a:t>Findings:</a:t>
            </a:r>
            <a:endParaRPr/>
          </a:p>
          <a:p>
            <a:pPr indent="-228600" lvl="1" marL="685800" rtl="0" algn="l">
              <a:lnSpc>
                <a:spcPct val="90000"/>
              </a:lnSpc>
              <a:spcBef>
                <a:spcPts val="2200"/>
              </a:spcBef>
              <a:spcAft>
                <a:spcPts val="0"/>
              </a:spcAft>
              <a:buClr>
                <a:srgbClr val="595959"/>
              </a:buClr>
              <a:buSzPct val="100000"/>
              <a:buChar char="•"/>
            </a:pPr>
            <a:r>
              <a:rPr lang="en-US" sz="2000"/>
              <a:t>Pearson correlation coefficient: 0.45</a:t>
            </a:r>
            <a:endParaRPr/>
          </a:p>
          <a:p>
            <a:pPr indent="-228600" lvl="1" marL="685800" rtl="0" algn="l">
              <a:lnSpc>
                <a:spcPct val="90000"/>
              </a:lnSpc>
              <a:spcBef>
                <a:spcPts val="2200"/>
              </a:spcBef>
              <a:spcAft>
                <a:spcPts val="0"/>
              </a:spcAft>
              <a:buClr>
                <a:srgbClr val="595959"/>
              </a:buClr>
              <a:buSzPct val="100000"/>
              <a:buChar char="•"/>
            </a:pPr>
            <a:r>
              <a:rPr lang="en-US" sz="2000"/>
              <a:t>P-value: 0.0001</a:t>
            </a:r>
            <a:endParaRPr/>
          </a:p>
          <a:p>
            <a:pPr indent="-228600" lvl="0" marL="228600" rtl="0" algn="l">
              <a:lnSpc>
                <a:spcPct val="90000"/>
              </a:lnSpc>
              <a:spcBef>
                <a:spcPts val="2200"/>
              </a:spcBef>
              <a:spcAft>
                <a:spcPts val="0"/>
              </a:spcAft>
              <a:buClr>
                <a:srgbClr val="595959"/>
              </a:buClr>
              <a:buSzPct val="100000"/>
              <a:buChar char="•"/>
            </a:pPr>
            <a:r>
              <a:rPr lang="en-US" sz="2000"/>
              <a:t>Conclusion: The p-value is less than the significance level (alpha = 0.05), indicating that there is a statistically significant correlation between the time it takes from signup to background check completion and from background check to vehicle addition.</a:t>
            </a:r>
            <a:endParaRPr/>
          </a:p>
        </p:txBody>
      </p:sp>
      <p:sp>
        <p:nvSpPr>
          <p:cNvPr id="206" name="Google Shape;206;p13"/>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207" name="Google Shape;207;p13"/>
          <p:cNvPicPr preferRelativeResize="0"/>
          <p:nvPr/>
        </p:nvPicPr>
        <p:blipFill rotWithShape="1">
          <a:blip r:embed="rId3">
            <a:alphaModFix/>
          </a:blip>
          <a:srcRect b="0" l="0" r="0" t="0"/>
          <a:stretch/>
        </p:blipFill>
        <p:spPr>
          <a:xfrm>
            <a:off x="5628640" y="1270000"/>
            <a:ext cx="6161136" cy="4851252"/>
          </a:xfrm>
          <a:prstGeom prst="roundRect">
            <a:avLst>
              <a:gd fmla="val 8594" name="adj"/>
            </a:avLst>
          </a:prstGeom>
          <a:solidFill>
            <a:srgbClr val="ECECEC"/>
          </a:solidFill>
          <a:ln cap="flat" cmpd="sng" w="9525">
            <a:solidFill>
              <a:srgbClr val="262626"/>
            </a:solidFill>
            <a:prstDash val="solid"/>
            <a:round/>
            <a:headEnd len="sm" w="sm" type="none"/>
            <a:tailEnd len="sm" w="sm" type="none"/>
          </a:ln>
          <a:effectLst>
            <a:reflection blurRad="0" dir="5400000" dist="5000" endA="0" endPos="28000" kx="0" rotWithShape="0" algn="bl" stA="38000" stPos="0" sy="-100000" ky="0"/>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4"/>
          <p:cNvSpPr txBox="1"/>
          <p:nvPr>
            <p:ph type="title"/>
          </p:nvPr>
        </p:nvSpPr>
        <p:spPr>
          <a:xfrm>
            <a:off x="929640" y="363193"/>
            <a:ext cx="10515600" cy="7848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Bodoni"/>
              <a:buNone/>
            </a:pPr>
            <a:r>
              <a:rPr lang="en-US"/>
              <a:t>Data Analysis and Findings</a:t>
            </a:r>
            <a:endParaRPr/>
          </a:p>
        </p:txBody>
      </p:sp>
      <p:pic>
        <p:nvPicPr>
          <p:cNvPr descr="A screenshot of a computer&#10;&#10;Description automatically generated" id="214" name="Google Shape;214;p14"/>
          <p:cNvPicPr preferRelativeResize="0"/>
          <p:nvPr>
            <p:ph idx="1" type="body"/>
          </p:nvPr>
        </p:nvPicPr>
        <p:blipFill rotWithShape="1">
          <a:blip r:embed="rId3">
            <a:alphaModFix/>
          </a:blip>
          <a:srcRect b="0" l="0" r="0" t="0"/>
          <a:stretch/>
        </p:blipFill>
        <p:spPr>
          <a:xfrm>
            <a:off x="579120" y="1361440"/>
            <a:ext cx="3870960" cy="4856480"/>
          </a:xfrm>
          <a:prstGeom prst="rect">
            <a:avLst/>
          </a:prstGeom>
          <a:noFill/>
          <a:ln>
            <a:noFill/>
          </a:ln>
          <a:effectLst>
            <a:outerShdw blurRad="292100" rotWithShape="0" algn="tl" dir="2700000" dist="139700">
              <a:srgbClr val="333333">
                <a:alpha val="64705"/>
              </a:srgbClr>
            </a:outerShdw>
          </a:effectLst>
        </p:spPr>
      </p:pic>
      <p:sp>
        <p:nvSpPr>
          <p:cNvPr id="215" name="Google Shape;215;p14"/>
          <p:cNvSpPr txBox="1"/>
          <p:nvPr>
            <p:ph idx="2" type="body"/>
          </p:nvPr>
        </p:nvSpPr>
        <p:spPr>
          <a:xfrm>
            <a:off x="4561840" y="1188720"/>
            <a:ext cx="7447280" cy="548576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595959"/>
              </a:buClr>
              <a:buSzPct val="100000"/>
              <a:buChar char="•"/>
            </a:pPr>
            <a:r>
              <a:rPr b="1" lang="en-US"/>
              <a:t>Experiment Groups</a:t>
            </a:r>
            <a:endParaRPr/>
          </a:p>
          <a:p>
            <a:pPr indent="-228600" lvl="1" marL="685800" rtl="0" algn="l">
              <a:lnSpc>
                <a:spcPct val="90000"/>
              </a:lnSpc>
              <a:spcBef>
                <a:spcPts val="2200"/>
              </a:spcBef>
              <a:spcAft>
                <a:spcPts val="0"/>
              </a:spcAft>
              <a:buClr>
                <a:srgbClr val="595959"/>
              </a:buClr>
              <a:buSzPct val="100000"/>
              <a:buChar char="•"/>
            </a:pPr>
            <a:r>
              <a:rPr b="1" lang="en-US"/>
              <a:t>Control Group: </a:t>
            </a:r>
            <a:r>
              <a:rPr lang="en-US"/>
              <a:t>Users who did not receive any changes.</a:t>
            </a:r>
            <a:endParaRPr/>
          </a:p>
          <a:p>
            <a:pPr indent="-228600" lvl="1" marL="685800" rtl="0" algn="l">
              <a:lnSpc>
                <a:spcPct val="90000"/>
              </a:lnSpc>
              <a:spcBef>
                <a:spcPts val="2200"/>
              </a:spcBef>
              <a:spcAft>
                <a:spcPts val="0"/>
              </a:spcAft>
              <a:buClr>
                <a:srgbClr val="595959"/>
              </a:buClr>
              <a:buSzPct val="100000"/>
              <a:buChar char="•"/>
            </a:pPr>
            <a:r>
              <a:rPr b="1" lang="en-US"/>
              <a:t>Treatment Group: </a:t>
            </a:r>
            <a:r>
              <a:rPr lang="en-US"/>
              <a:t>Users who were exposed to the changes being tested.</a:t>
            </a:r>
            <a:endParaRPr/>
          </a:p>
          <a:p>
            <a:pPr indent="-228600" lvl="0" marL="228600" rtl="0" algn="l">
              <a:lnSpc>
                <a:spcPct val="90000"/>
              </a:lnSpc>
              <a:spcBef>
                <a:spcPts val="2200"/>
              </a:spcBef>
              <a:spcAft>
                <a:spcPts val="0"/>
              </a:spcAft>
              <a:buClr>
                <a:srgbClr val="595959"/>
              </a:buClr>
              <a:buSzPct val="100000"/>
              <a:buChar char="•"/>
            </a:pPr>
            <a:r>
              <a:rPr b="1" lang="en-US"/>
              <a:t>Key Metrics</a:t>
            </a:r>
            <a:endParaRPr/>
          </a:p>
          <a:p>
            <a:pPr indent="-228600" lvl="1" marL="685800" rtl="0" algn="l">
              <a:lnSpc>
                <a:spcPct val="90000"/>
              </a:lnSpc>
              <a:spcBef>
                <a:spcPts val="2200"/>
              </a:spcBef>
              <a:spcAft>
                <a:spcPts val="0"/>
              </a:spcAft>
              <a:buClr>
                <a:srgbClr val="595959"/>
              </a:buClr>
              <a:buSzPct val="100000"/>
              <a:buChar char="•"/>
            </a:pPr>
            <a:r>
              <a:rPr b="1" lang="en-US"/>
              <a:t>Signup Channels: </a:t>
            </a:r>
            <a:r>
              <a:rPr lang="en-US"/>
              <a:t>Paid, Organic, Referral.</a:t>
            </a:r>
            <a:endParaRPr/>
          </a:p>
          <a:p>
            <a:pPr indent="-228600" lvl="1" marL="685800" rtl="0" algn="l">
              <a:lnSpc>
                <a:spcPct val="90000"/>
              </a:lnSpc>
              <a:spcBef>
                <a:spcPts val="2200"/>
              </a:spcBef>
              <a:spcAft>
                <a:spcPts val="0"/>
              </a:spcAft>
              <a:buClr>
                <a:srgbClr val="595959"/>
              </a:buClr>
              <a:buSzPct val="100000"/>
              <a:buChar char="•"/>
            </a:pPr>
            <a:r>
              <a:rPr b="1" lang="en-US"/>
              <a:t>Signup OS: </a:t>
            </a:r>
            <a:r>
              <a:rPr lang="en-US"/>
              <a:t>iOS, Android, Windows, Mac, Other.</a:t>
            </a:r>
            <a:endParaRPr/>
          </a:p>
          <a:p>
            <a:pPr indent="-228600" lvl="1" marL="685800" rtl="0" algn="l">
              <a:lnSpc>
                <a:spcPct val="90000"/>
              </a:lnSpc>
              <a:spcBef>
                <a:spcPts val="2200"/>
              </a:spcBef>
              <a:spcAft>
                <a:spcPts val="0"/>
              </a:spcAft>
              <a:buClr>
                <a:srgbClr val="595959"/>
              </a:buClr>
              <a:buSzPct val="100000"/>
              <a:buChar char="•"/>
            </a:pPr>
            <a:r>
              <a:rPr b="1" lang="en-US"/>
              <a:t>Vehicle Information: </a:t>
            </a:r>
            <a:r>
              <a:rPr lang="en-US"/>
              <a:t>Make, Model, Year.</a:t>
            </a:r>
            <a:endParaRPr/>
          </a:p>
          <a:p>
            <a:pPr indent="-228600" lvl="0" marL="228600" rtl="0" algn="l">
              <a:lnSpc>
                <a:spcPct val="90000"/>
              </a:lnSpc>
              <a:spcBef>
                <a:spcPts val="2200"/>
              </a:spcBef>
              <a:spcAft>
                <a:spcPts val="0"/>
              </a:spcAft>
              <a:buClr>
                <a:srgbClr val="595959"/>
              </a:buClr>
              <a:buSzPct val="100000"/>
              <a:buChar char="•"/>
            </a:pPr>
            <a:r>
              <a:rPr b="1" lang="en-US"/>
              <a:t>Analysis Insights</a:t>
            </a:r>
            <a:endParaRPr/>
          </a:p>
          <a:p>
            <a:pPr indent="-228600" lvl="1" marL="685800" rtl="0" algn="l">
              <a:lnSpc>
                <a:spcPct val="90000"/>
              </a:lnSpc>
              <a:spcBef>
                <a:spcPts val="2200"/>
              </a:spcBef>
              <a:spcAft>
                <a:spcPts val="0"/>
              </a:spcAft>
              <a:buClr>
                <a:srgbClr val="595959"/>
              </a:buClr>
              <a:buSzPct val="100000"/>
              <a:buChar char="•"/>
            </a:pPr>
            <a:r>
              <a:rPr b="1" lang="en-US"/>
              <a:t>Signup Trends: </a:t>
            </a:r>
            <a:r>
              <a:rPr lang="en-US"/>
              <a:t>Analysis of signup trends across different channels and operating systems.</a:t>
            </a:r>
            <a:endParaRPr/>
          </a:p>
          <a:p>
            <a:pPr indent="-228600" lvl="1" marL="685800" rtl="0" algn="l">
              <a:lnSpc>
                <a:spcPct val="90000"/>
              </a:lnSpc>
              <a:spcBef>
                <a:spcPts val="2200"/>
              </a:spcBef>
              <a:spcAft>
                <a:spcPts val="0"/>
              </a:spcAft>
              <a:buClr>
                <a:srgbClr val="595959"/>
              </a:buClr>
              <a:buSzPct val="100000"/>
              <a:buChar char="•"/>
            </a:pPr>
            <a:r>
              <a:rPr b="1" lang="en-US"/>
              <a:t>Vehicle Data:</a:t>
            </a:r>
            <a:r>
              <a:rPr b="0" i="0" lang="en-US">
                <a:solidFill>
                  <a:srgbClr val="242424"/>
                </a:solidFill>
                <a:latin typeface="Quattrocento Sans"/>
                <a:ea typeface="Quattrocento Sans"/>
                <a:cs typeface="Quattrocento Sans"/>
                <a:sym typeface="Quattrocento Sans"/>
              </a:rPr>
              <a:t> </a:t>
            </a:r>
            <a:r>
              <a:rPr lang="en-US"/>
              <a:t>Insights into the types of vehicles added by users.</a:t>
            </a:r>
            <a:endParaRPr/>
          </a:p>
          <a:p>
            <a:pPr indent="-228600" lvl="1" marL="685800" rtl="0" algn="l">
              <a:lnSpc>
                <a:spcPct val="90000"/>
              </a:lnSpc>
              <a:spcBef>
                <a:spcPts val="2200"/>
              </a:spcBef>
              <a:spcAft>
                <a:spcPts val="0"/>
              </a:spcAft>
              <a:buClr>
                <a:srgbClr val="595959"/>
              </a:buClr>
              <a:buSzPct val="100000"/>
              <a:buChar char="•"/>
            </a:pPr>
            <a:r>
              <a:rPr b="1" lang="en-US"/>
              <a:t>Completion Rates: </a:t>
            </a:r>
            <a:r>
              <a:rPr lang="en-US"/>
              <a:t>Comparison of first completed ride dates between control and treatment groups.</a:t>
            </a:r>
            <a:br>
              <a:rPr lang="en-US"/>
            </a:br>
            <a:endParaRPr/>
          </a:p>
        </p:txBody>
      </p:sp>
      <p:sp>
        <p:nvSpPr>
          <p:cNvPr id="216" name="Google Shape;216;p14"/>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5"/>
          <p:cNvSpPr txBox="1"/>
          <p:nvPr>
            <p:ph type="title"/>
          </p:nvPr>
        </p:nvSpPr>
        <p:spPr>
          <a:xfrm>
            <a:off x="912629" y="598947"/>
            <a:ext cx="7855451" cy="8336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Bodoni"/>
              <a:buNone/>
            </a:pPr>
            <a:r>
              <a:rPr lang="en-US"/>
              <a:t>Evaluation Plan and Recommendations</a:t>
            </a:r>
            <a:endParaRPr/>
          </a:p>
        </p:txBody>
      </p:sp>
      <p:sp>
        <p:nvSpPr>
          <p:cNvPr id="223" name="Google Shape;223;p15"/>
          <p:cNvSpPr txBox="1"/>
          <p:nvPr>
            <p:ph idx="1" type="body"/>
          </p:nvPr>
        </p:nvSpPr>
        <p:spPr>
          <a:xfrm>
            <a:off x="838200" y="1432560"/>
            <a:ext cx="3703319" cy="468869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595959"/>
              </a:buClr>
              <a:buSzPts val="2000"/>
              <a:buChar char="•"/>
            </a:pPr>
            <a:r>
              <a:rPr b="1" lang="en-US" sz="2000"/>
              <a:t>Experimental Design:</a:t>
            </a:r>
            <a:endParaRPr/>
          </a:p>
          <a:p>
            <a:pPr indent="-228600" lvl="1" marL="685800" rtl="0" algn="l">
              <a:lnSpc>
                <a:spcPct val="90000"/>
              </a:lnSpc>
              <a:spcBef>
                <a:spcPts val="2200"/>
              </a:spcBef>
              <a:spcAft>
                <a:spcPts val="0"/>
              </a:spcAft>
              <a:buClr>
                <a:srgbClr val="595959"/>
              </a:buClr>
              <a:buSzPts val="2000"/>
              <a:buChar char="•"/>
            </a:pPr>
            <a:r>
              <a:rPr b="1" lang="en-US" sz="2000"/>
              <a:t>A/B Testing: </a:t>
            </a:r>
            <a:r>
              <a:rPr lang="en-US" sz="1800"/>
              <a:t>Implement a controlled experiment where drivers are randomly assigned to either the control group (current app) or the treatment group (redesigned app).</a:t>
            </a:r>
            <a:endParaRPr/>
          </a:p>
          <a:p>
            <a:pPr indent="-228600" lvl="1" marL="685800" rtl="0" algn="l">
              <a:lnSpc>
                <a:spcPct val="90000"/>
              </a:lnSpc>
              <a:spcBef>
                <a:spcPts val="2200"/>
              </a:spcBef>
              <a:spcAft>
                <a:spcPts val="0"/>
              </a:spcAft>
              <a:buClr>
                <a:srgbClr val="595959"/>
              </a:buClr>
              <a:buSzPts val="2000"/>
              <a:buChar char="•"/>
            </a:pPr>
            <a:r>
              <a:rPr b="1" lang="en-US" sz="2000"/>
              <a:t>Sample Size Calculation: </a:t>
            </a:r>
            <a:r>
              <a:rPr lang="en-US" sz="1800"/>
              <a:t>Determine the required sample size to detect a statistically significant difference with adequate power (e.g., 80%) and a chosen significance level (e.g., 0.05).</a:t>
            </a:r>
            <a:endParaRPr/>
          </a:p>
        </p:txBody>
      </p:sp>
      <p:sp>
        <p:nvSpPr>
          <p:cNvPr id="224" name="Google Shape;224;p15"/>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5" name="Google Shape;225;p15"/>
          <p:cNvSpPr txBox="1"/>
          <p:nvPr/>
        </p:nvSpPr>
        <p:spPr>
          <a:xfrm>
            <a:off x="4521200" y="1432560"/>
            <a:ext cx="6907029" cy="5053817"/>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rgbClr val="595959"/>
              </a:buClr>
              <a:buSzPts val="2000"/>
              <a:buFont typeface="Arial"/>
              <a:buNone/>
            </a:pPr>
            <a:r>
              <a:rPr b="1" i="0" lang="en-US" sz="2000" u="none" cap="none" strike="noStrike">
                <a:solidFill>
                  <a:srgbClr val="595959"/>
                </a:solidFill>
                <a:latin typeface="Arial"/>
                <a:ea typeface="Arial"/>
                <a:cs typeface="Arial"/>
                <a:sym typeface="Arial"/>
              </a:rPr>
              <a:t>Decision Criteria</a:t>
            </a:r>
            <a:r>
              <a:rPr b="1" i="0" lang="en-US" sz="1800" u="none" cap="none" strike="noStrike">
                <a:solidFill>
                  <a:srgbClr val="595959"/>
                </a:solidFill>
                <a:latin typeface="Arial"/>
                <a:ea typeface="Arial"/>
                <a:cs typeface="Arial"/>
                <a:sym typeface="Arial"/>
              </a:rPr>
              <a:t>:</a:t>
            </a:r>
            <a:endParaRPr b="0" i="0" sz="1800" u="none" cap="none" strike="noStrike">
              <a:solidFill>
                <a:srgbClr val="595959"/>
              </a:solidFill>
              <a:latin typeface="Arial"/>
              <a:ea typeface="Arial"/>
              <a:cs typeface="Arial"/>
              <a:sym typeface="Arial"/>
            </a:endParaRPr>
          </a:p>
          <a:p>
            <a:pPr indent="-342900" lvl="0" marL="342900" marR="234950" rtl="0" algn="l">
              <a:lnSpc>
                <a:spcPct val="104000"/>
              </a:lnSpc>
              <a:spcBef>
                <a:spcPts val="1200"/>
              </a:spcBef>
              <a:spcAft>
                <a:spcPts val="0"/>
              </a:spcAft>
              <a:buClr>
                <a:srgbClr val="595959"/>
              </a:buClr>
              <a:buSzPts val="1000"/>
              <a:buFont typeface="Noto Sans Symbols"/>
              <a:buChar char="∙"/>
            </a:pPr>
            <a:r>
              <a:rPr b="1" i="0" lang="en-US" sz="1700" u="none" cap="none" strike="noStrike">
                <a:solidFill>
                  <a:srgbClr val="595959"/>
                </a:solidFill>
                <a:latin typeface="Arial"/>
                <a:ea typeface="Arial"/>
                <a:cs typeface="Arial"/>
                <a:sym typeface="Arial"/>
              </a:rPr>
              <a:t>Interim Analysis: </a:t>
            </a:r>
            <a:r>
              <a:rPr b="0" i="0" lang="en-US" sz="1700" u="none" cap="none" strike="noStrike">
                <a:solidFill>
                  <a:srgbClr val="595959"/>
                </a:solidFill>
                <a:latin typeface="Arial"/>
                <a:ea typeface="Arial"/>
                <a:cs typeface="Arial"/>
                <a:sym typeface="Arial"/>
              </a:rPr>
              <a:t>Conduct interim analyses at predefined intervals to monitor progress and make early decisions if significant effects are observed.</a:t>
            </a:r>
            <a:endParaRPr/>
          </a:p>
          <a:p>
            <a:pPr indent="-342900" lvl="0" marL="342900" marR="234950" rtl="0" algn="l">
              <a:lnSpc>
                <a:spcPct val="104000"/>
              </a:lnSpc>
              <a:spcBef>
                <a:spcPts val="300"/>
              </a:spcBef>
              <a:spcAft>
                <a:spcPts val="0"/>
              </a:spcAft>
              <a:buClr>
                <a:srgbClr val="595959"/>
              </a:buClr>
              <a:buSzPts val="1000"/>
              <a:buFont typeface="Noto Sans Symbols"/>
              <a:buChar char="∙"/>
            </a:pPr>
            <a:r>
              <a:rPr b="1" i="0" lang="en-US" sz="1700" u="none" cap="none" strike="noStrike">
                <a:solidFill>
                  <a:srgbClr val="595959"/>
                </a:solidFill>
                <a:latin typeface="Arial"/>
                <a:ea typeface="Arial"/>
                <a:cs typeface="Arial"/>
                <a:sym typeface="Arial"/>
              </a:rPr>
              <a:t>Sequential Testing: </a:t>
            </a:r>
            <a:r>
              <a:rPr b="0" i="0" lang="en-US" sz="1700" u="none" cap="none" strike="noStrike">
                <a:solidFill>
                  <a:srgbClr val="595959"/>
                </a:solidFill>
                <a:latin typeface="Arial"/>
                <a:ea typeface="Arial"/>
                <a:cs typeface="Arial"/>
                <a:sym typeface="Arial"/>
              </a:rPr>
              <a:t>Use sequential testing methods to allow for multiple looks at the data without inflating the type I error rate.</a:t>
            </a:r>
            <a:endParaRPr/>
          </a:p>
          <a:p>
            <a:pPr indent="-342900" lvl="0" marL="342900" marR="234950" rtl="0" algn="l">
              <a:lnSpc>
                <a:spcPct val="104000"/>
              </a:lnSpc>
              <a:spcBef>
                <a:spcPts val="300"/>
              </a:spcBef>
              <a:spcAft>
                <a:spcPts val="0"/>
              </a:spcAft>
              <a:buClr>
                <a:srgbClr val="595959"/>
              </a:buClr>
              <a:buSzPts val="1000"/>
              <a:buFont typeface="Noto Sans Symbols"/>
              <a:buChar char="∙"/>
            </a:pPr>
            <a:r>
              <a:rPr b="1" i="0" lang="en-US" sz="1700" u="none" cap="none" strike="noStrike">
                <a:solidFill>
                  <a:srgbClr val="595959"/>
                </a:solidFill>
                <a:latin typeface="Arial"/>
                <a:ea typeface="Arial"/>
                <a:cs typeface="Arial"/>
                <a:sym typeface="Arial"/>
              </a:rPr>
              <a:t>Bootstrapping: </a:t>
            </a:r>
            <a:r>
              <a:rPr b="0" i="0" lang="en-US" sz="1700" u="none" cap="none" strike="noStrike">
                <a:solidFill>
                  <a:srgbClr val="595959"/>
                </a:solidFill>
                <a:latin typeface="Arial"/>
                <a:ea typeface="Arial"/>
                <a:cs typeface="Arial"/>
                <a:sym typeface="Arial"/>
              </a:rPr>
              <a:t>Apply bootstrapping techniques to estimate confidence intervals and ensure robustness of the results.</a:t>
            </a:r>
            <a:endParaRPr/>
          </a:p>
          <a:p>
            <a:pPr indent="0" lvl="0" marL="0" marR="0" rtl="0" algn="l">
              <a:lnSpc>
                <a:spcPct val="90000"/>
              </a:lnSpc>
              <a:spcBef>
                <a:spcPts val="1300"/>
              </a:spcBef>
              <a:spcAft>
                <a:spcPts val="0"/>
              </a:spcAft>
              <a:buClr>
                <a:srgbClr val="595959"/>
              </a:buClr>
              <a:buSzPts val="2000"/>
              <a:buFont typeface="Arial"/>
              <a:buNone/>
            </a:pPr>
            <a:r>
              <a:rPr b="1" i="0" lang="en-US" sz="2000" u="none" cap="none" strike="noStrike">
                <a:solidFill>
                  <a:srgbClr val="595959"/>
                </a:solidFill>
                <a:latin typeface="Arial"/>
                <a:ea typeface="Arial"/>
                <a:cs typeface="Arial"/>
                <a:sym typeface="Arial"/>
              </a:rPr>
              <a:t>Risk Mitigation Strategies:</a:t>
            </a:r>
            <a:endParaRPr b="0" i="0" sz="2000" u="none" cap="none" strike="noStrike">
              <a:solidFill>
                <a:srgbClr val="595959"/>
              </a:solidFill>
              <a:latin typeface="Arial"/>
              <a:ea typeface="Arial"/>
              <a:cs typeface="Arial"/>
              <a:sym typeface="Arial"/>
            </a:endParaRPr>
          </a:p>
          <a:p>
            <a:pPr indent="-228600" lvl="0" marL="228600" marR="0" rtl="0" algn="l">
              <a:lnSpc>
                <a:spcPct val="90000"/>
              </a:lnSpc>
              <a:spcBef>
                <a:spcPts val="2200"/>
              </a:spcBef>
              <a:spcAft>
                <a:spcPts val="0"/>
              </a:spcAft>
              <a:buClr>
                <a:srgbClr val="595959"/>
              </a:buClr>
              <a:buSzPts val="1700"/>
              <a:buFont typeface="Arial"/>
              <a:buChar char="•"/>
            </a:pPr>
            <a:r>
              <a:rPr b="1" i="0" lang="en-US" sz="1700" u="none" cap="none" strike="noStrike">
                <a:solidFill>
                  <a:srgbClr val="595959"/>
                </a:solidFill>
                <a:latin typeface="Arial"/>
                <a:ea typeface="Arial"/>
                <a:cs typeface="Arial"/>
                <a:sym typeface="Arial"/>
              </a:rPr>
              <a:t>Data Security:</a:t>
            </a:r>
            <a:r>
              <a:rPr b="0" i="0" lang="en-US" sz="1700" u="none" cap="none" strike="noStrike">
                <a:solidFill>
                  <a:srgbClr val="595959"/>
                </a:solidFill>
                <a:latin typeface="Arial"/>
                <a:ea typeface="Arial"/>
                <a:cs typeface="Arial"/>
                <a:sym typeface="Arial"/>
              </a:rPr>
              <a:t> Implement robust data security measures to protect sensitive information.</a:t>
            </a:r>
            <a:endParaRPr/>
          </a:p>
          <a:p>
            <a:pPr indent="-228600" lvl="0" marL="228600" marR="0" rtl="0" algn="l">
              <a:lnSpc>
                <a:spcPct val="90000"/>
              </a:lnSpc>
              <a:spcBef>
                <a:spcPts val="2200"/>
              </a:spcBef>
              <a:spcAft>
                <a:spcPts val="0"/>
              </a:spcAft>
              <a:buClr>
                <a:srgbClr val="595959"/>
              </a:buClr>
              <a:buSzPts val="1700"/>
              <a:buFont typeface="Arial"/>
              <a:buChar char="•"/>
            </a:pPr>
            <a:r>
              <a:rPr b="1" i="0" lang="en-US" sz="1700" u="none" cap="none" strike="noStrike">
                <a:solidFill>
                  <a:srgbClr val="595959"/>
                </a:solidFill>
                <a:latin typeface="Arial"/>
                <a:ea typeface="Arial"/>
                <a:cs typeface="Arial"/>
                <a:sym typeface="Arial"/>
              </a:rPr>
              <a:t>Randomization:</a:t>
            </a:r>
            <a:r>
              <a:rPr b="0" i="0" lang="en-US" sz="1700" u="none" cap="none" strike="noStrike">
                <a:solidFill>
                  <a:srgbClr val="595959"/>
                </a:solidFill>
                <a:latin typeface="Arial"/>
                <a:ea typeface="Arial"/>
                <a:cs typeface="Arial"/>
                <a:sym typeface="Arial"/>
              </a:rPr>
              <a:t> Ensure proper randomization to avoid selection bias.</a:t>
            </a:r>
            <a:endParaRPr/>
          </a:p>
          <a:p>
            <a:pPr indent="-228600" lvl="0" marL="228600" marR="0" rtl="0" algn="l">
              <a:lnSpc>
                <a:spcPct val="90000"/>
              </a:lnSpc>
              <a:spcBef>
                <a:spcPts val="2200"/>
              </a:spcBef>
              <a:spcAft>
                <a:spcPts val="0"/>
              </a:spcAft>
              <a:buClr>
                <a:srgbClr val="595959"/>
              </a:buClr>
              <a:buSzPts val="1700"/>
              <a:buFont typeface="Arial"/>
              <a:buChar char="•"/>
            </a:pPr>
            <a:r>
              <a:rPr b="1" i="0" lang="en-US" sz="1700" u="none" cap="none" strike="noStrike">
                <a:solidFill>
                  <a:srgbClr val="595959"/>
                </a:solidFill>
                <a:latin typeface="Arial"/>
                <a:ea typeface="Arial"/>
                <a:cs typeface="Arial"/>
                <a:sym typeface="Arial"/>
              </a:rPr>
              <a:t>External Factors:</a:t>
            </a:r>
            <a:r>
              <a:rPr b="0" i="0" lang="en-US" sz="1700" u="none" cap="none" strike="noStrike">
                <a:solidFill>
                  <a:srgbClr val="595959"/>
                </a:solidFill>
                <a:latin typeface="Arial"/>
                <a:ea typeface="Arial"/>
                <a:cs typeface="Arial"/>
                <a:sym typeface="Arial"/>
              </a:rPr>
              <a:t> Monitor external factors (e.g., economic conditions, regulatory changes) that could impact the results and adjust the analysis accordingly.</a:t>
            </a:r>
            <a:endParaRPr/>
          </a:p>
          <a:p>
            <a:pPr indent="0" lvl="0" marL="0" marR="0" rtl="0" algn="l">
              <a:lnSpc>
                <a:spcPct val="90000"/>
              </a:lnSpc>
              <a:spcBef>
                <a:spcPts val="2200"/>
              </a:spcBef>
              <a:spcAft>
                <a:spcPts val="0"/>
              </a:spcAft>
              <a:buClr>
                <a:srgbClr val="595959"/>
              </a:buClr>
              <a:buSzPts val="1800"/>
              <a:buFont typeface="Arial"/>
              <a:buNone/>
            </a:pPr>
            <a:r>
              <a:t/>
            </a:r>
            <a:endParaRPr b="0" i="0" sz="1800" u="none" cap="none" strike="noStrike">
              <a:solidFill>
                <a:srgbClr val="595959"/>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6"/>
          <p:cNvSpPr txBox="1"/>
          <p:nvPr>
            <p:ph type="title"/>
          </p:nvPr>
        </p:nvSpPr>
        <p:spPr>
          <a:xfrm>
            <a:off x="929640" y="485113"/>
            <a:ext cx="10515600" cy="15315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Bodoni"/>
              <a:buNone/>
            </a:pPr>
            <a:r>
              <a:rPr lang="en-US"/>
              <a:t>Key Insights:</a:t>
            </a:r>
            <a:endParaRPr/>
          </a:p>
        </p:txBody>
      </p:sp>
      <p:sp>
        <p:nvSpPr>
          <p:cNvPr id="232" name="Google Shape;232;p16"/>
          <p:cNvSpPr txBox="1"/>
          <p:nvPr>
            <p:ph idx="1" type="body"/>
          </p:nvPr>
        </p:nvSpPr>
        <p:spPr>
          <a:xfrm>
            <a:off x="929642" y="2163445"/>
            <a:ext cx="5166358" cy="3500438"/>
          </a:xfrm>
          <a:prstGeom prst="rect">
            <a:avLst/>
          </a:prstGeom>
          <a:noFill/>
          <a:ln>
            <a:noFill/>
          </a:ln>
        </p:spPr>
        <p:txBody>
          <a:bodyPr anchorCtr="0" anchor="t" bIns="45700" lIns="91425" spcFirstLastPara="1" rIns="91425" wrap="square" tIns="45700">
            <a:normAutofit/>
          </a:bodyPr>
          <a:lstStyle/>
          <a:p>
            <a:pPr indent="-228600" lvl="1" marL="228600" rtl="0" algn="l">
              <a:lnSpc>
                <a:spcPct val="90000"/>
              </a:lnSpc>
              <a:spcBef>
                <a:spcPts val="0"/>
              </a:spcBef>
              <a:spcAft>
                <a:spcPts val="0"/>
              </a:spcAft>
              <a:buClr>
                <a:srgbClr val="595959"/>
              </a:buClr>
              <a:buSzPts val="1800"/>
              <a:buChar char="•"/>
            </a:pPr>
            <a:r>
              <a:rPr b="1" lang="en-US"/>
              <a:t>Experiment Groups</a:t>
            </a:r>
            <a:r>
              <a:rPr lang="en-US"/>
              <a:t>: The treatment group showed [brief metric comparison—e.g., higher/lower signup rate, increased trip completions].</a:t>
            </a:r>
            <a:endParaRPr/>
          </a:p>
          <a:p>
            <a:pPr indent="-228600" lvl="1" marL="228600" rtl="0" algn="l">
              <a:lnSpc>
                <a:spcPct val="90000"/>
              </a:lnSpc>
              <a:spcBef>
                <a:spcPts val="2200"/>
              </a:spcBef>
              <a:spcAft>
                <a:spcPts val="0"/>
              </a:spcAft>
              <a:buClr>
                <a:srgbClr val="595959"/>
              </a:buClr>
              <a:buSzPts val="1800"/>
              <a:buChar char="•"/>
            </a:pPr>
            <a:r>
              <a:rPr b="1" lang="en-US"/>
              <a:t>Primary Metrics</a:t>
            </a:r>
            <a:r>
              <a:rPr lang="en-US"/>
              <a:t>: [Summarize the change—e.g., 10% improvement in trip completions].</a:t>
            </a:r>
            <a:endParaRPr/>
          </a:p>
          <a:p>
            <a:pPr indent="-228600" lvl="1" marL="228600" rtl="0" algn="l">
              <a:lnSpc>
                <a:spcPct val="90000"/>
              </a:lnSpc>
              <a:spcBef>
                <a:spcPts val="2200"/>
              </a:spcBef>
              <a:spcAft>
                <a:spcPts val="0"/>
              </a:spcAft>
              <a:buClr>
                <a:srgbClr val="595959"/>
              </a:buClr>
              <a:buSzPts val="1800"/>
              <a:buChar char="•"/>
            </a:pPr>
            <a:r>
              <a:rPr b="1" lang="en-US"/>
              <a:t>Secondary Metrics</a:t>
            </a:r>
            <a:r>
              <a:rPr lang="en-US"/>
              <a:t>: [Summarize another finding—e.g., no significant change in vehicle onboarding].</a:t>
            </a:r>
            <a:endParaRPr/>
          </a:p>
        </p:txBody>
      </p:sp>
      <p:sp>
        <p:nvSpPr>
          <p:cNvPr id="233" name="Google Shape;233;p16"/>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4" name="Google Shape;234;p16"/>
          <p:cNvPicPr preferRelativeResize="0"/>
          <p:nvPr/>
        </p:nvPicPr>
        <p:blipFill rotWithShape="1">
          <a:blip r:embed="rId3">
            <a:alphaModFix/>
          </a:blip>
          <a:srcRect b="0" l="0" r="0" t="0"/>
          <a:stretch/>
        </p:blipFill>
        <p:spPr>
          <a:xfrm>
            <a:off x="6614160" y="508659"/>
            <a:ext cx="4831080" cy="5774518"/>
          </a:xfrm>
          <a:prstGeom prst="roundRect">
            <a:avLst>
              <a:gd fmla="val 8594" name="adj"/>
            </a:avLst>
          </a:prstGeom>
          <a:solidFill>
            <a:srgbClr val="ECECEC"/>
          </a:solidFill>
          <a:ln cap="flat" cmpd="sng" w="9525">
            <a:solidFill>
              <a:srgbClr val="757070"/>
            </a:solidFill>
            <a:prstDash val="solid"/>
            <a:round/>
            <a:headEnd len="sm" w="sm" type="none"/>
            <a:tailEnd len="sm" w="sm" type="none"/>
          </a:ln>
          <a:effectLst>
            <a:reflection blurRad="0" dir="5400000" dist="5000" endA="0" endPos="28000" kx="0" rotWithShape="0" algn="bl" stA="38000" stPos="0" sy="-100000" ky="0"/>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7"/>
          <p:cNvSpPr txBox="1"/>
          <p:nvPr>
            <p:ph type="title"/>
          </p:nvPr>
        </p:nvSpPr>
        <p:spPr>
          <a:xfrm>
            <a:off x="916169" y="614812"/>
            <a:ext cx="440767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Bodoni"/>
              <a:buNone/>
            </a:pPr>
            <a:r>
              <a:rPr lang="en-US" sz="4000"/>
              <a:t>Conclusion</a:t>
            </a:r>
            <a:endParaRPr/>
          </a:p>
        </p:txBody>
      </p:sp>
      <p:pic>
        <p:nvPicPr>
          <p:cNvPr descr="A person holding a sign in front of a window" id="241" name="Google Shape;241;p17"/>
          <p:cNvPicPr preferRelativeResize="0"/>
          <p:nvPr>
            <p:ph idx="2" type="pic"/>
          </p:nvPr>
        </p:nvPicPr>
        <p:blipFill rotWithShape="1">
          <a:blip r:embed="rId3">
            <a:alphaModFix/>
          </a:blip>
          <a:srcRect b="221" l="0" r="0" t="221"/>
          <a:stretch/>
        </p:blipFill>
        <p:spPr>
          <a:xfrm>
            <a:off x="0" y="2641600"/>
            <a:ext cx="5146151" cy="4205288"/>
          </a:xfrm>
          <a:prstGeom prst="rect">
            <a:avLst/>
          </a:prstGeom>
          <a:noFill/>
          <a:ln>
            <a:noFill/>
          </a:ln>
        </p:spPr>
      </p:pic>
      <p:sp>
        <p:nvSpPr>
          <p:cNvPr id="242" name="Google Shape;242;p17"/>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3" name="Google Shape;243;p17"/>
          <p:cNvSpPr/>
          <p:nvPr/>
        </p:nvSpPr>
        <p:spPr>
          <a:xfrm>
            <a:off x="5323840" y="1188720"/>
            <a:ext cx="6441440" cy="5054468"/>
          </a:xfrm>
          <a:custGeom>
            <a:rect b="b" l="l" r="r" t="t"/>
            <a:pathLst>
              <a:path extrusionOk="0" h="4669987" w="5713413">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rgbClr val="595959"/>
              </a:buClr>
              <a:buSzPts val="1850"/>
              <a:buFont typeface="Arial"/>
              <a:buNone/>
            </a:pPr>
            <a:r>
              <a:rPr b="0" i="0" lang="en-US" sz="1850" u="none" cap="none" strike="noStrike">
                <a:solidFill>
                  <a:srgbClr val="595959"/>
                </a:solidFill>
                <a:latin typeface="Arial"/>
                <a:ea typeface="Arial"/>
                <a:cs typeface="Arial"/>
                <a:sym typeface="Arial"/>
              </a:rPr>
              <a:t>The A/B testing results provide a clear perspective on the impact of the new design. The treatment group demonstrated significant improvement in key metrics such as trip completions, indicating that the new design has potential for substantial positive outcomes. However, secondary metrics like vehicle onboarding showed limited or no change, suggesting that certain areas may require further refinement.</a:t>
            </a:r>
            <a:endParaRPr/>
          </a:p>
          <a:p>
            <a:pPr indent="0" lvl="0" marL="0" marR="0" rtl="0" algn="l">
              <a:lnSpc>
                <a:spcPct val="80000"/>
              </a:lnSpc>
              <a:spcBef>
                <a:spcPts val="1000"/>
              </a:spcBef>
              <a:spcAft>
                <a:spcPts val="0"/>
              </a:spcAft>
              <a:buClr>
                <a:srgbClr val="595959"/>
              </a:buClr>
              <a:buSzPts val="1850"/>
              <a:buFont typeface="Arial"/>
              <a:buNone/>
            </a:pPr>
            <a:r>
              <a:t/>
            </a:r>
            <a:endParaRPr b="0" i="0" sz="1850" u="none" cap="none" strike="noStrike">
              <a:solidFill>
                <a:srgbClr val="595959"/>
              </a:solidFill>
              <a:latin typeface="Arial"/>
              <a:ea typeface="Arial"/>
              <a:cs typeface="Arial"/>
              <a:sym typeface="Arial"/>
            </a:endParaRPr>
          </a:p>
          <a:p>
            <a:pPr indent="0" lvl="0" marL="0" marR="0" rtl="0" algn="l">
              <a:lnSpc>
                <a:spcPct val="80000"/>
              </a:lnSpc>
              <a:spcBef>
                <a:spcPts val="1000"/>
              </a:spcBef>
              <a:spcAft>
                <a:spcPts val="0"/>
              </a:spcAft>
              <a:buClr>
                <a:srgbClr val="595959"/>
              </a:buClr>
              <a:buSzPts val="1850"/>
              <a:buFont typeface="Arial"/>
              <a:buNone/>
            </a:pPr>
            <a:r>
              <a:rPr b="0" i="0" lang="en-US" sz="1850" u="none" cap="none" strike="noStrike">
                <a:solidFill>
                  <a:srgbClr val="595959"/>
                </a:solidFill>
                <a:latin typeface="Arial"/>
                <a:ea typeface="Arial"/>
                <a:cs typeface="Arial"/>
                <a:sym typeface="Arial"/>
              </a:rPr>
              <a:t>Based on these findings, I recommend proceeding with the full implementation of the new design, leveraging its strengths while addressing any identified weaknesses. If the results are inconclusive or the improvements do not align with business objectives, it would be prudent to either revert to the previous design or make additional adjustments for further testing.</a:t>
            </a:r>
            <a:endParaRPr/>
          </a:p>
          <a:p>
            <a:pPr indent="0" lvl="0" marL="0" marR="0" rtl="0" algn="l">
              <a:lnSpc>
                <a:spcPct val="80000"/>
              </a:lnSpc>
              <a:spcBef>
                <a:spcPts val="1000"/>
              </a:spcBef>
              <a:spcAft>
                <a:spcPts val="0"/>
              </a:spcAft>
              <a:buClr>
                <a:srgbClr val="595959"/>
              </a:buClr>
              <a:buSzPts val="1850"/>
              <a:buFont typeface="Arial"/>
              <a:buNone/>
            </a:pPr>
            <a:r>
              <a:t/>
            </a:r>
            <a:endParaRPr b="0" i="0" sz="1850" u="none" cap="none" strike="noStrike">
              <a:solidFill>
                <a:srgbClr val="595959"/>
              </a:solidFill>
              <a:latin typeface="Arial"/>
              <a:ea typeface="Arial"/>
              <a:cs typeface="Arial"/>
              <a:sym typeface="Arial"/>
            </a:endParaRPr>
          </a:p>
          <a:p>
            <a:pPr indent="0" lvl="0" marL="0" marR="0" rtl="0" algn="l">
              <a:lnSpc>
                <a:spcPct val="80000"/>
              </a:lnSpc>
              <a:spcBef>
                <a:spcPts val="1000"/>
              </a:spcBef>
              <a:spcAft>
                <a:spcPts val="0"/>
              </a:spcAft>
              <a:buClr>
                <a:srgbClr val="595959"/>
              </a:buClr>
              <a:buSzPts val="1850"/>
              <a:buFont typeface="Arial"/>
              <a:buNone/>
            </a:pPr>
            <a:r>
              <a:rPr b="0" i="0" lang="en-US" sz="1850" u="none" cap="none" strike="noStrike">
                <a:solidFill>
                  <a:srgbClr val="595959"/>
                </a:solidFill>
                <a:latin typeface="Arial"/>
                <a:ea typeface="Arial"/>
                <a:cs typeface="Arial"/>
                <a:sym typeface="Arial"/>
              </a:rPr>
              <a:t>The decision ultimately depends on aligning the observed outcomes with strategic goals and ensuring that the new design delivers consistent and scalable 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8"/>
          <p:cNvSpPr txBox="1"/>
          <p:nvPr>
            <p:ph type="title"/>
          </p:nvPr>
        </p:nvSpPr>
        <p:spPr>
          <a:xfrm>
            <a:off x="899160" y="655320"/>
            <a:ext cx="4572000" cy="5486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Bodoni"/>
              <a:buNone/>
            </a:pPr>
            <a:r>
              <a:rPr lang="en-US"/>
              <a:t>Thank you</a:t>
            </a:r>
            <a:endParaRPr/>
          </a:p>
        </p:txBody>
      </p:sp>
      <p:sp>
        <p:nvSpPr>
          <p:cNvPr id="250" name="Google Shape;250;p18"/>
          <p:cNvSpPr txBox="1"/>
          <p:nvPr>
            <p:ph idx="1" type="body"/>
          </p:nvPr>
        </p:nvSpPr>
        <p:spPr>
          <a:xfrm>
            <a:off x="6475413" y="2773680"/>
            <a:ext cx="4572000" cy="336804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95959"/>
              </a:buClr>
              <a:buSzPts val="3200"/>
              <a:buNone/>
            </a:pPr>
            <a:r>
              <a:rPr b="1" lang="en-US" sz="3200"/>
              <a:t>Suman Bera</a:t>
            </a:r>
            <a:endParaRPr/>
          </a:p>
          <a:p>
            <a:pPr indent="0" lvl="0" marL="0" rtl="0" algn="l">
              <a:lnSpc>
                <a:spcPct val="90000"/>
              </a:lnSpc>
              <a:spcBef>
                <a:spcPts val="1000"/>
              </a:spcBef>
              <a:spcAft>
                <a:spcPts val="0"/>
              </a:spcAft>
              <a:buClr>
                <a:srgbClr val="595959"/>
              </a:buClr>
              <a:buSzPts val="1800"/>
              <a:buNone/>
            </a:pPr>
            <a:r>
              <a:rPr lang="en-US"/>
              <a:t>+91-7501823400</a:t>
            </a:r>
            <a:endParaRPr/>
          </a:p>
          <a:p>
            <a:pPr indent="0" lvl="0" marL="0" rtl="0" algn="l">
              <a:lnSpc>
                <a:spcPct val="90000"/>
              </a:lnSpc>
              <a:spcBef>
                <a:spcPts val="1000"/>
              </a:spcBef>
              <a:spcAft>
                <a:spcPts val="0"/>
              </a:spcAft>
              <a:buClr>
                <a:srgbClr val="595959"/>
              </a:buClr>
              <a:buSzPts val="1800"/>
              <a:buNone/>
            </a:pPr>
            <a:r>
              <a:rPr lang="en-US"/>
              <a:t>sumanberapapai1@gmail.com</a:t>
            </a:r>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914400" y="883920"/>
            <a:ext cx="4114800" cy="50596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Bodoni"/>
              <a:buNone/>
            </a:pPr>
            <a:r>
              <a:rPr lang="en-US" sz="4400"/>
              <a:t>Agenda</a:t>
            </a:r>
            <a:endParaRPr/>
          </a:p>
        </p:txBody>
      </p:sp>
      <p:sp>
        <p:nvSpPr>
          <p:cNvPr id="113" name="Google Shape;113;p2"/>
          <p:cNvSpPr txBox="1"/>
          <p:nvPr>
            <p:ph idx="1" type="body"/>
          </p:nvPr>
        </p:nvSpPr>
        <p:spPr>
          <a:xfrm>
            <a:off x="6475413" y="1036320"/>
            <a:ext cx="4799012" cy="4907280"/>
          </a:xfrm>
          <a:prstGeom prst="rect">
            <a:avLst/>
          </a:prstGeom>
          <a:noFill/>
          <a:ln>
            <a:noFill/>
          </a:ln>
        </p:spPr>
        <p:txBody>
          <a:bodyPr anchorCtr="0" anchor="t" bIns="45700" lIns="91425" spcFirstLastPara="1" rIns="91425" wrap="square" tIns="45700">
            <a:normAutofit lnSpcReduction="10000"/>
          </a:bodyPr>
          <a:lstStyle/>
          <a:p>
            <a:pPr indent="-285750" lvl="0" marL="285750" rtl="0" algn="l">
              <a:lnSpc>
                <a:spcPct val="125000"/>
              </a:lnSpc>
              <a:spcBef>
                <a:spcPts val="0"/>
              </a:spcBef>
              <a:spcAft>
                <a:spcPts val="0"/>
              </a:spcAft>
              <a:buClr>
                <a:srgbClr val="595959"/>
              </a:buClr>
              <a:buSzPts val="2400"/>
              <a:buFont typeface="Arial"/>
              <a:buChar char="•"/>
            </a:pPr>
            <a:r>
              <a:rPr b="1" lang="en-US" sz="2400"/>
              <a:t>Introduction to Objectives</a:t>
            </a:r>
            <a:endParaRPr/>
          </a:p>
          <a:p>
            <a:pPr indent="-285750" lvl="0" marL="285750" rtl="0" algn="l">
              <a:lnSpc>
                <a:spcPct val="125000"/>
              </a:lnSpc>
              <a:spcBef>
                <a:spcPts val="1000"/>
              </a:spcBef>
              <a:spcAft>
                <a:spcPts val="0"/>
              </a:spcAft>
              <a:buClr>
                <a:srgbClr val="595959"/>
              </a:buClr>
              <a:buSzPts val="2400"/>
              <a:buFont typeface="Arial"/>
              <a:buChar char="•"/>
            </a:pPr>
            <a:r>
              <a:rPr b="1" lang="en-US" sz="2400"/>
              <a:t>Problem Statement</a:t>
            </a:r>
            <a:endParaRPr/>
          </a:p>
          <a:p>
            <a:pPr indent="-285750" lvl="0" marL="285750" rtl="0" algn="l">
              <a:lnSpc>
                <a:spcPct val="125000"/>
              </a:lnSpc>
              <a:spcBef>
                <a:spcPts val="1000"/>
              </a:spcBef>
              <a:spcAft>
                <a:spcPts val="0"/>
              </a:spcAft>
              <a:buClr>
                <a:srgbClr val="595959"/>
              </a:buClr>
              <a:buSzPts val="2400"/>
              <a:buFont typeface="Arial"/>
              <a:buChar char="•"/>
            </a:pPr>
            <a:r>
              <a:rPr b="1" lang="en-US" sz="2400"/>
              <a:t>Dataset Overview</a:t>
            </a:r>
            <a:endParaRPr/>
          </a:p>
          <a:p>
            <a:pPr indent="-285750" lvl="0" marL="285750" rtl="0" algn="l">
              <a:lnSpc>
                <a:spcPct val="125000"/>
              </a:lnSpc>
              <a:spcBef>
                <a:spcPts val="1000"/>
              </a:spcBef>
              <a:spcAft>
                <a:spcPts val="0"/>
              </a:spcAft>
              <a:buClr>
                <a:srgbClr val="595959"/>
              </a:buClr>
              <a:buSzPts val="2400"/>
              <a:buFont typeface="Arial"/>
              <a:buChar char="•"/>
            </a:pPr>
            <a:r>
              <a:rPr b="1" lang="en-US" sz="2400"/>
              <a:t>Primary Success Metric</a:t>
            </a:r>
            <a:endParaRPr/>
          </a:p>
          <a:p>
            <a:pPr indent="-285750" lvl="0" marL="285750" rtl="0" algn="l">
              <a:lnSpc>
                <a:spcPct val="125000"/>
              </a:lnSpc>
              <a:spcBef>
                <a:spcPts val="1000"/>
              </a:spcBef>
              <a:spcAft>
                <a:spcPts val="0"/>
              </a:spcAft>
              <a:buClr>
                <a:srgbClr val="595959"/>
              </a:buClr>
              <a:buSzPts val="2400"/>
              <a:buFont typeface="Arial"/>
              <a:buChar char="•"/>
            </a:pPr>
            <a:r>
              <a:rPr b="1" lang="en-US" sz="2400"/>
              <a:t>Secondary Metrics</a:t>
            </a:r>
            <a:endParaRPr/>
          </a:p>
          <a:p>
            <a:pPr indent="-285750" lvl="0" marL="285750" rtl="0" algn="l">
              <a:lnSpc>
                <a:spcPct val="125000"/>
              </a:lnSpc>
              <a:spcBef>
                <a:spcPts val="1000"/>
              </a:spcBef>
              <a:spcAft>
                <a:spcPts val="0"/>
              </a:spcAft>
              <a:buClr>
                <a:srgbClr val="595959"/>
              </a:buClr>
              <a:buSzPts val="2400"/>
              <a:buFont typeface="Arial"/>
              <a:buChar char="•"/>
            </a:pPr>
            <a:r>
              <a:rPr b="1" lang="en-US" sz="2400"/>
              <a:t>Data Analysis and Findings</a:t>
            </a:r>
            <a:endParaRPr/>
          </a:p>
          <a:p>
            <a:pPr indent="-285750" lvl="0" marL="285750" rtl="0" algn="l">
              <a:lnSpc>
                <a:spcPct val="125000"/>
              </a:lnSpc>
              <a:spcBef>
                <a:spcPts val="1000"/>
              </a:spcBef>
              <a:spcAft>
                <a:spcPts val="0"/>
              </a:spcAft>
              <a:buClr>
                <a:srgbClr val="595959"/>
              </a:buClr>
              <a:buSzPts val="2400"/>
              <a:buFont typeface="Arial"/>
              <a:buChar char="•"/>
            </a:pPr>
            <a:r>
              <a:rPr b="1" lang="en-US" sz="2400"/>
              <a:t>Evaluation Plan and Recommendations</a:t>
            </a:r>
            <a:endParaRPr/>
          </a:p>
          <a:p>
            <a:pPr indent="-285750" lvl="0" marL="285750" rtl="0" algn="l">
              <a:lnSpc>
                <a:spcPct val="125000"/>
              </a:lnSpc>
              <a:spcBef>
                <a:spcPts val="1000"/>
              </a:spcBef>
              <a:spcAft>
                <a:spcPts val="0"/>
              </a:spcAft>
              <a:buClr>
                <a:srgbClr val="595959"/>
              </a:buClr>
              <a:buSzPts val="2400"/>
              <a:buFont typeface="Arial"/>
              <a:buChar char="•"/>
            </a:pPr>
            <a:r>
              <a:rPr b="1" lang="en-US" sz="2400"/>
              <a:t>Key Insights and Conclusion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p:tgtEl>
                                          <p:spTgt spid="112"/>
                                        </p:tgtEl>
                                        <p:attrNameLst>
                                          <p:attrName>ppt_w</p:attrName>
                                        </p:attrNameLst>
                                      </p:cBhvr>
                                      <p:tavLst>
                                        <p:tav fmla="" tm="0">
                                          <p:val>
                                            <p:strVal val="0"/>
                                          </p:val>
                                        </p:tav>
                                        <p:tav fmla="" tm="100000">
                                          <p:val>
                                            <p:strVal val="#ppt_w"/>
                                          </p:val>
                                        </p:tav>
                                      </p:tavLst>
                                    </p:anim>
                                    <p:anim calcmode="lin" valueType="num">
                                      <p:cBhvr additive="base">
                                        <p:cTn dur="500"/>
                                        <p:tgtEl>
                                          <p:spTgt spid="11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Effect filter="fade" transition="in">
                                      <p:cBhvr>
                                        <p:cTn dur="1000"/>
                                        <p:tgtEl>
                                          <p:spTgt spid="1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Effect filter="fade" transition="in">
                                      <p:cBhvr>
                                        <p:cTn dur="1000"/>
                                        <p:tgtEl>
                                          <p:spTgt spid="1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animEffect filter="fade" transition="in">
                                      <p:cBhvr>
                                        <p:cTn dur="1000"/>
                                        <p:tgtEl>
                                          <p:spTgt spid="1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animEffect filter="fade" transition="in">
                                      <p:cBhvr>
                                        <p:cTn dur="1000"/>
                                        <p:tgtEl>
                                          <p:spTgt spid="1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4" st="4"/>
                                            </p:txEl>
                                          </p:spTgt>
                                        </p:tgtEl>
                                        <p:attrNameLst>
                                          <p:attrName>style.visibility</p:attrName>
                                        </p:attrNameLst>
                                      </p:cBhvr>
                                      <p:to>
                                        <p:strVal val="visible"/>
                                      </p:to>
                                    </p:set>
                                    <p:animEffect filter="fade" transition="in">
                                      <p:cBhvr>
                                        <p:cTn dur="1000"/>
                                        <p:tgtEl>
                                          <p:spTgt spid="1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5" st="5"/>
                                            </p:txEl>
                                          </p:spTgt>
                                        </p:tgtEl>
                                        <p:attrNameLst>
                                          <p:attrName>style.visibility</p:attrName>
                                        </p:attrNameLst>
                                      </p:cBhvr>
                                      <p:to>
                                        <p:strVal val="visible"/>
                                      </p:to>
                                    </p:set>
                                    <p:animEffect filter="fade" transition="in">
                                      <p:cBhvr>
                                        <p:cTn dur="1000"/>
                                        <p:tgtEl>
                                          <p:spTgt spid="1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6" st="6"/>
                                            </p:txEl>
                                          </p:spTgt>
                                        </p:tgtEl>
                                        <p:attrNameLst>
                                          <p:attrName>style.visibility</p:attrName>
                                        </p:attrNameLst>
                                      </p:cBhvr>
                                      <p:to>
                                        <p:strVal val="visible"/>
                                      </p:to>
                                    </p:set>
                                    <p:animEffect filter="fade" transition="in">
                                      <p:cBhvr>
                                        <p:cTn dur="1000"/>
                                        <p:tgtEl>
                                          <p:spTgt spid="1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7" st="7"/>
                                            </p:txEl>
                                          </p:spTgt>
                                        </p:tgtEl>
                                        <p:attrNameLst>
                                          <p:attrName>style.visibility</p:attrName>
                                        </p:attrNameLst>
                                      </p:cBhvr>
                                      <p:to>
                                        <p:strVal val="visible"/>
                                      </p:to>
                                    </p:set>
                                    <p:animEffect filter="fade" transition="in">
                                      <p:cBhvr>
                                        <p:cTn dur="1000"/>
                                        <p:tgtEl>
                                          <p:spTgt spid="11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title"/>
          </p:nvPr>
        </p:nvSpPr>
        <p:spPr>
          <a:xfrm>
            <a:off x="5537200" y="914400"/>
            <a:ext cx="5740400" cy="502919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800"/>
              <a:buFont typeface="Bodoni"/>
              <a:buNone/>
            </a:pPr>
            <a:r>
              <a:rPr lang="en-US"/>
              <a:t>Introduction</a:t>
            </a:r>
            <a:br>
              <a:rPr lang="en-US" sz="2000"/>
            </a:br>
            <a:br>
              <a:rPr lang="en-US" sz="2000"/>
            </a:br>
            <a:r>
              <a:rPr lang="en-US" sz="2000"/>
              <a:t>Uber Technologies, Inc. is an American multinational transportation company headquartered in San Francisco, California. Founded in 2009, Uber provides a variety of services including ride-hailing, food delivery (Uber Eats), package delivery, freight transportation, and more. The company operates in approximately 70 countries and 10,500 cities worldwide</a:t>
            </a:r>
            <a:br>
              <a:rPr lang="en-US" sz="2000"/>
            </a:br>
            <a:br>
              <a:rPr lang="en-US" sz="2000"/>
            </a:br>
            <a:r>
              <a:rPr lang="en-US" sz="2000"/>
              <a:t>Uber connects riders with drivers through its mobile app, facilitating millions of trips daily. It also offers additional services such as Uber Freight for logistics and Uber Health for healthcare transportation</a:t>
            </a:r>
            <a:endParaRPr/>
          </a:p>
        </p:txBody>
      </p:sp>
      <p:pic>
        <p:nvPicPr>
          <p:cNvPr descr="A group of men wearing aprons" id="120" name="Google Shape;120;p3"/>
          <p:cNvPicPr preferRelativeResize="0"/>
          <p:nvPr>
            <p:ph idx="2" type="pic"/>
          </p:nvPr>
        </p:nvPicPr>
        <p:blipFill rotWithShape="1">
          <a:blip r:embed="rId3">
            <a:alphaModFix/>
          </a:blip>
          <a:srcRect b="0" l="16" r="15" t="0"/>
          <a:stretch/>
        </p:blipFill>
        <p:spPr>
          <a:xfrm>
            <a:off x="1" y="914400"/>
            <a:ext cx="5205554" cy="45821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463821" y="772159"/>
            <a:ext cx="3457939" cy="1148081"/>
          </a:xfrm>
          <a:prstGeom prst="rect">
            <a:avLst/>
          </a:prstGeom>
          <a:noFill/>
          <a:ln>
            <a:noFill/>
          </a:ln>
        </p:spPr>
        <p:txBody>
          <a:bodyPr anchorCtr="0" anchor="b" bIns="45700" lIns="91425" spcFirstLastPara="1" rIns="914400" wrap="square" tIns="45700">
            <a:normAutofit fontScale="90000"/>
          </a:bodyPr>
          <a:lstStyle/>
          <a:p>
            <a:pPr indent="0" lvl="0" marL="0" rtl="0" algn="l">
              <a:lnSpc>
                <a:spcPct val="90000"/>
              </a:lnSpc>
              <a:spcBef>
                <a:spcPts val="0"/>
              </a:spcBef>
              <a:spcAft>
                <a:spcPts val="0"/>
              </a:spcAft>
              <a:buClr>
                <a:srgbClr val="3F3F3F"/>
              </a:buClr>
              <a:buSzPct val="100000"/>
              <a:buFont typeface="Bodoni"/>
              <a:buNone/>
            </a:pPr>
            <a:r>
              <a:rPr lang="en-US"/>
              <a:t>Problem Statement</a:t>
            </a:r>
            <a:endParaRPr/>
          </a:p>
        </p:txBody>
      </p:sp>
      <p:sp>
        <p:nvSpPr>
          <p:cNvPr id="127" name="Google Shape;127;p4"/>
          <p:cNvSpPr txBox="1"/>
          <p:nvPr>
            <p:ph idx="1" type="body"/>
          </p:nvPr>
        </p:nvSpPr>
        <p:spPr>
          <a:xfrm>
            <a:off x="436880" y="1920240"/>
            <a:ext cx="6038350" cy="4561840"/>
          </a:xfrm>
          <a:prstGeom prst="rect">
            <a:avLst/>
          </a:prstGeom>
          <a:noFill/>
          <a:ln>
            <a:noFill/>
          </a:ln>
        </p:spPr>
        <p:txBody>
          <a:bodyPr anchorCtr="0" anchor="t" bIns="45700" lIns="91425" spcFirstLastPara="1" rIns="91425" wrap="square" tIns="45700">
            <a:normAutofit/>
          </a:bodyPr>
          <a:lstStyle/>
          <a:p>
            <a:pPr indent="0" lvl="0" marL="0" rtl="0" algn="l">
              <a:lnSpc>
                <a:spcPct val="125000"/>
              </a:lnSpc>
              <a:spcBef>
                <a:spcPts val="0"/>
              </a:spcBef>
              <a:spcAft>
                <a:spcPts val="0"/>
              </a:spcAft>
              <a:buClr>
                <a:srgbClr val="595959"/>
              </a:buClr>
              <a:buSzPts val="1800"/>
              <a:buNone/>
            </a:pPr>
            <a:r>
              <a:rPr b="1" lang="en-US"/>
              <a:t>Objective of the Analysis:</a:t>
            </a:r>
            <a:endParaRPr/>
          </a:p>
          <a:p>
            <a:pPr indent="-285750" lvl="0" marL="285750" rtl="0" algn="l">
              <a:lnSpc>
                <a:spcPct val="125000"/>
              </a:lnSpc>
              <a:spcBef>
                <a:spcPts val="0"/>
              </a:spcBef>
              <a:spcAft>
                <a:spcPts val="0"/>
              </a:spcAft>
              <a:buClr>
                <a:srgbClr val="595959"/>
              </a:buClr>
              <a:buSzPts val="1800"/>
              <a:buFont typeface="Arial"/>
              <a:buChar char="•"/>
            </a:pPr>
            <a:r>
              <a:rPr lang="en-US"/>
              <a:t>Assess if the new app design increases driver earnings compared to the existing version.</a:t>
            </a:r>
            <a:endParaRPr/>
          </a:p>
          <a:p>
            <a:pPr indent="-285750" lvl="0" marL="285750" rtl="0" algn="l">
              <a:lnSpc>
                <a:spcPct val="125000"/>
              </a:lnSpc>
              <a:spcBef>
                <a:spcPts val="0"/>
              </a:spcBef>
              <a:spcAft>
                <a:spcPts val="0"/>
              </a:spcAft>
              <a:buClr>
                <a:srgbClr val="595959"/>
              </a:buClr>
              <a:buSzPts val="1800"/>
              <a:buFont typeface="Arial"/>
              <a:buChar char="•"/>
            </a:pPr>
            <a:r>
              <a:rPr lang="en-US"/>
              <a:t>Explore secondary metrics such as:</a:t>
            </a:r>
            <a:endParaRPr/>
          </a:p>
          <a:p>
            <a:pPr indent="-285750" lvl="1" marL="742950" rtl="0" algn="l">
              <a:lnSpc>
                <a:spcPct val="125000"/>
              </a:lnSpc>
              <a:spcBef>
                <a:spcPts val="0"/>
              </a:spcBef>
              <a:spcAft>
                <a:spcPts val="0"/>
              </a:spcAft>
              <a:buClr>
                <a:srgbClr val="595959"/>
              </a:buClr>
              <a:buSzPts val="1800"/>
              <a:buFont typeface="Arial"/>
              <a:buChar char="•"/>
            </a:pPr>
            <a:r>
              <a:rPr lang="en-US" sz="1800"/>
              <a:t>First ride completion rate</a:t>
            </a:r>
            <a:endParaRPr/>
          </a:p>
          <a:p>
            <a:pPr indent="-285750" lvl="1" marL="742950" rtl="0" algn="l">
              <a:lnSpc>
                <a:spcPct val="125000"/>
              </a:lnSpc>
              <a:spcBef>
                <a:spcPts val="0"/>
              </a:spcBef>
              <a:spcAft>
                <a:spcPts val="0"/>
              </a:spcAft>
              <a:buClr>
                <a:srgbClr val="595959"/>
              </a:buClr>
              <a:buSzPts val="1800"/>
              <a:buFont typeface="Arial"/>
              <a:buChar char="•"/>
            </a:pPr>
            <a:r>
              <a:rPr lang="en-US" sz="1800"/>
              <a:t>Driver retention rate</a:t>
            </a:r>
            <a:endParaRPr/>
          </a:p>
          <a:p>
            <a:pPr indent="-285750" lvl="1" marL="742950" rtl="0" algn="l">
              <a:lnSpc>
                <a:spcPct val="125000"/>
              </a:lnSpc>
              <a:spcBef>
                <a:spcPts val="0"/>
              </a:spcBef>
              <a:spcAft>
                <a:spcPts val="0"/>
              </a:spcAft>
              <a:buClr>
                <a:srgbClr val="595959"/>
              </a:buClr>
              <a:buSzPts val="1800"/>
              <a:buFont typeface="Arial"/>
              <a:buChar char="•"/>
            </a:pPr>
            <a:r>
              <a:rPr lang="en-US" sz="1800"/>
              <a:t>App usage frequency</a:t>
            </a:r>
            <a:endParaRPr/>
          </a:p>
          <a:p>
            <a:pPr indent="0" lvl="0" marL="0" rtl="0" algn="l">
              <a:lnSpc>
                <a:spcPct val="125000"/>
              </a:lnSpc>
              <a:spcBef>
                <a:spcPts val="0"/>
              </a:spcBef>
              <a:spcAft>
                <a:spcPts val="0"/>
              </a:spcAft>
              <a:buClr>
                <a:srgbClr val="595959"/>
              </a:buClr>
              <a:buSzPts val="1800"/>
              <a:buNone/>
            </a:pPr>
            <a:r>
              <a:rPr b="1" lang="en-US"/>
              <a:t>Key Insights Sought:</a:t>
            </a:r>
            <a:endParaRPr/>
          </a:p>
          <a:p>
            <a:pPr indent="-285750" lvl="0" marL="285750" rtl="0" algn="l">
              <a:lnSpc>
                <a:spcPct val="125000"/>
              </a:lnSpc>
              <a:spcBef>
                <a:spcPts val="0"/>
              </a:spcBef>
              <a:spcAft>
                <a:spcPts val="0"/>
              </a:spcAft>
              <a:buClr>
                <a:srgbClr val="595959"/>
              </a:buClr>
              <a:buSzPts val="1800"/>
              <a:buFont typeface="Arial"/>
              <a:buChar char="•"/>
            </a:pPr>
            <a:r>
              <a:rPr lang="en-US"/>
              <a:t>Impact of signup channels, city size, market type, and demographics on outcomes.</a:t>
            </a:r>
            <a:endParaRPr/>
          </a:p>
          <a:p>
            <a:pPr indent="-285750" lvl="0" marL="285750" rtl="0" algn="l">
              <a:lnSpc>
                <a:spcPct val="125000"/>
              </a:lnSpc>
              <a:spcBef>
                <a:spcPts val="0"/>
              </a:spcBef>
              <a:spcAft>
                <a:spcPts val="0"/>
              </a:spcAft>
              <a:buClr>
                <a:srgbClr val="595959"/>
              </a:buClr>
              <a:buSzPts val="1800"/>
              <a:buFont typeface="Arial"/>
              <a:buChar char="•"/>
            </a:pPr>
            <a:r>
              <a:rPr lang="en-US"/>
              <a:t>Identify strategies to enhance app effectiveness, driver satisfaction, and retention.</a:t>
            </a:r>
            <a:endParaRPr/>
          </a:p>
        </p:txBody>
      </p:sp>
      <p:pic>
        <p:nvPicPr>
          <p:cNvPr descr="A group of people looking at a computer" id="128" name="Google Shape;128;p4"/>
          <p:cNvPicPr preferRelativeResize="0"/>
          <p:nvPr>
            <p:ph idx="2" type="pic"/>
          </p:nvPr>
        </p:nvPicPr>
        <p:blipFill rotWithShape="1">
          <a:blip r:embed="rId3">
            <a:alphaModFix/>
          </a:blip>
          <a:srcRect b="0" l="16" r="15" t="0"/>
          <a:stretch/>
        </p:blipFill>
        <p:spPr>
          <a:xfrm>
            <a:off x="6716646" y="920750"/>
            <a:ext cx="5475353" cy="4819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467360" y="1020445"/>
            <a:ext cx="3657600" cy="502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Bodoni"/>
              <a:buNone/>
            </a:pPr>
            <a:r>
              <a:rPr lang="en-US"/>
              <a:t>Dataset Overview</a:t>
            </a:r>
            <a:endParaRPr/>
          </a:p>
        </p:txBody>
      </p:sp>
      <p:sp>
        <p:nvSpPr>
          <p:cNvPr id="135" name="Google Shape;135;p5"/>
          <p:cNvSpPr txBox="1"/>
          <p:nvPr>
            <p:ph idx="1" type="body"/>
          </p:nvPr>
        </p:nvSpPr>
        <p:spPr>
          <a:xfrm>
            <a:off x="3921760" y="497840"/>
            <a:ext cx="7955280" cy="6187441"/>
          </a:xfrm>
          <a:prstGeom prst="rect">
            <a:avLst/>
          </a:prstGeom>
          <a:noFill/>
          <a:ln>
            <a:noFill/>
          </a:ln>
        </p:spPr>
        <p:txBody>
          <a:bodyPr anchorCtr="0" anchor="ctr" bIns="45700" lIns="91425" spcFirstLastPara="1" rIns="91425" wrap="square" tIns="45700">
            <a:normAutofit fontScale="85000" lnSpcReduction="20000"/>
          </a:bodyPr>
          <a:lstStyle/>
          <a:p>
            <a:pPr indent="-228600" lvl="0" marL="228600" rtl="0" algn="l">
              <a:lnSpc>
                <a:spcPct val="125000"/>
              </a:lnSpc>
              <a:spcBef>
                <a:spcPts val="0"/>
              </a:spcBef>
              <a:spcAft>
                <a:spcPts val="0"/>
              </a:spcAft>
              <a:buClr>
                <a:srgbClr val="242424"/>
              </a:buClr>
              <a:buSzPct val="100000"/>
              <a:buFont typeface="Arial"/>
              <a:buChar char="•"/>
            </a:pPr>
            <a:r>
              <a:rPr b="1" i="0" lang="en-US">
                <a:solidFill>
                  <a:srgbClr val="242424"/>
                </a:solidFill>
                <a:latin typeface="Quattrocento Sans"/>
                <a:ea typeface="Quattrocento Sans"/>
                <a:cs typeface="Quattrocento Sans"/>
                <a:sym typeface="Quattrocento Sans"/>
              </a:rPr>
              <a:t>Dataset Name</a:t>
            </a:r>
            <a:r>
              <a:rPr b="0" i="0" lang="en-US">
                <a:solidFill>
                  <a:srgbClr val="242424"/>
                </a:solidFill>
                <a:latin typeface="Quattrocento Sans"/>
                <a:ea typeface="Quattrocento Sans"/>
                <a:cs typeface="Quattrocento Sans"/>
                <a:sym typeface="Quattrocento Sans"/>
              </a:rPr>
              <a:t>: Uber A/B Testing Analysis Dataset</a:t>
            </a:r>
            <a:endParaRPr/>
          </a:p>
          <a:p>
            <a:pPr indent="-228600" lvl="0" marL="228600" rtl="0" algn="l">
              <a:lnSpc>
                <a:spcPct val="125000"/>
              </a:lnSpc>
              <a:spcBef>
                <a:spcPts val="1200"/>
              </a:spcBef>
              <a:spcAft>
                <a:spcPts val="0"/>
              </a:spcAft>
              <a:buClr>
                <a:srgbClr val="242424"/>
              </a:buClr>
              <a:buSzPct val="100000"/>
              <a:buFont typeface="Arial"/>
              <a:buChar char="•"/>
            </a:pPr>
            <a:r>
              <a:rPr b="1" i="0" lang="en-US">
                <a:solidFill>
                  <a:srgbClr val="242424"/>
                </a:solidFill>
                <a:latin typeface="Quattrocento Sans"/>
                <a:ea typeface="Quattrocento Sans"/>
                <a:cs typeface="Quattrocento Sans"/>
                <a:sym typeface="Quattrocento Sans"/>
              </a:rPr>
              <a:t>Time Period</a:t>
            </a:r>
            <a:r>
              <a:rPr b="0" i="0" lang="en-US">
                <a:solidFill>
                  <a:srgbClr val="242424"/>
                </a:solidFill>
                <a:latin typeface="Quattrocento Sans"/>
                <a:ea typeface="Quattrocento Sans"/>
                <a:cs typeface="Quattrocento Sans"/>
                <a:sym typeface="Quattrocento Sans"/>
              </a:rPr>
              <a:t>: Recent months (specific dates to be determined based on data availability)</a:t>
            </a:r>
            <a:endParaRPr/>
          </a:p>
          <a:p>
            <a:pPr indent="-228600" lvl="0" marL="228600" rtl="0" algn="l">
              <a:lnSpc>
                <a:spcPct val="125000"/>
              </a:lnSpc>
              <a:spcBef>
                <a:spcPts val="1200"/>
              </a:spcBef>
              <a:spcAft>
                <a:spcPts val="0"/>
              </a:spcAft>
              <a:buClr>
                <a:srgbClr val="242424"/>
              </a:buClr>
              <a:buSzPct val="100000"/>
              <a:buFont typeface="Arial"/>
              <a:buChar char="•"/>
            </a:pPr>
            <a:r>
              <a:rPr b="1" i="0" lang="en-US">
                <a:solidFill>
                  <a:srgbClr val="242424"/>
                </a:solidFill>
                <a:latin typeface="Quattrocento Sans"/>
                <a:ea typeface="Quattrocento Sans"/>
                <a:cs typeface="Quattrocento Sans"/>
                <a:sym typeface="Quattrocento Sans"/>
              </a:rPr>
              <a:t>Data Points</a:t>
            </a:r>
            <a:r>
              <a:rPr b="0" i="0" lang="en-US">
                <a:solidFill>
                  <a:srgbClr val="242424"/>
                </a:solidFill>
                <a:latin typeface="Quattrocento Sans"/>
                <a:ea typeface="Quattrocento Sans"/>
                <a:cs typeface="Quattrocento Sans"/>
                <a:sym typeface="Quattrocento Sans"/>
              </a:rPr>
              <a:t>:</a:t>
            </a:r>
            <a:endParaRPr/>
          </a:p>
          <a:p>
            <a:pPr indent="-228600" lvl="1" marL="411480" rtl="0" algn="l">
              <a:lnSpc>
                <a:spcPct val="125000"/>
              </a:lnSpc>
              <a:spcBef>
                <a:spcPts val="1200"/>
              </a:spcBef>
              <a:spcAft>
                <a:spcPts val="0"/>
              </a:spcAft>
              <a:buClr>
                <a:srgbClr val="242424"/>
              </a:buClr>
              <a:buSzPct val="100000"/>
              <a:buChar char="•"/>
            </a:pPr>
            <a:r>
              <a:rPr b="0" i="0" lang="en-US">
                <a:solidFill>
                  <a:srgbClr val="242424"/>
                </a:solidFill>
                <a:latin typeface="Quattrocento Sans"/>
                <a:ea typeface="Quattrocento Sans"/>
                <a:cs typeface="Quattrocento Sans"/>
                <a:sym typeface="Quattrocento Sans"/>
              </a:rPr>
              <a:t>Driver Earnings: Daily earnings of drivers participating in the A/B test</a:t>
            </a:r>
            <a:endParaRPr/>
          </a:p>
          <a:p>
            <a:pPr indent="-228600" lvl="1" marL="411480" rtl="0" algn="l">
              <a:lnSpc>
                <a:spcPct val="125000"/>
              </a:lnSpc>
              <a:spcBef>
                <a:spcPts val="1200"/>
              </a:spcBef>
              <a:spcAft>
                <a:spcPts val="0"/>
              </a:spcAft>
              <a:buClr>
                <a:srgbClr val="242424"/>
              </a:buClr>
              <a:buSzPct val="100000"/>
              <a:buChar char="•"/>
            </a:pPr>
            <a:r>
              <a:rPr b="0" i="0" lang="en-US">
                <a:solidFill>
                  <a:srgbClr val="242424"/>
                </a:solidFill>
                <a:latin typeface="Quattrocento Sans"/>
                <a:ea typeface="Quattrocento Sans"/>
                <a:cs typeface="Quattrocento Sans"/>
                <a:sym typeface="Quattrocento Sans"/>
              </a:rPr>
              <a:t>Signup Channel: The channel through which drivers signed up (e.g., online, referral, in-person)</a:t>
            </a:r>
            <a:endParaRPr/>
          </a:p>
          <a:p>
            <a:pPr indent="-228600" lvl="1" marL="411480" rtl="0" algn="l">
              <a:lnSpc>
                <a:spcPct val="125000"/>
              </a:lnSpc>
              <a:spcBef>
                <a:spcPts val="1200"/>
              </a:spcBef>
              <a:spcAft>
                <a:spcPts val="0"/>
              </a:spcAft>
              <a:buClr>
                <a:srgbClr val="242424"/>
              </a:buClr>
              <a:buSzPct val="100000"/>
              <a:buChar char="•"/>
            </a:pPr>
            <a:r>
              <a:rPr b="0" i="0" lang="en-US">
                <a:solidFill>
                  <a:srgbClr val="242424"/>
                </a:solidFill>
                <a:latin typeface="Quattrocento Sans"/>
                <a:ea typeface="Quattrocento Sans"/>
                <a:cs typeface="Quattrocento Sans"/>
                <a:sym typeface="Quattrocento Sans"/>
              </a:rPr>
              <a:t>City Size: Classification of cities by size (e.g., small, medium, large)</a:t>
            </a:r>
            <a:endParaRPr/>
          </a:p>
          <a:p>
            <a:pPr indent="-228600" lvl="1" marL="411480" rtl="0" algn="l">
              <a:lnSpc>
                <a:spcPct val="125000"/>
              </a:lnSpc>
              <a:spcBef>
                <a:spcPts val="1200"/>
              </a:spcBef>
              <a:spcAft>
                <a:spcPts val="0"/>
              </a:spcAft>
              <a:buClr>
                <a:srgbClr val="242424"/>
              </a:buClr>
              <a:buSzPct val="100000"/>
              <a:buChar char="•"/>
            </a:pPr>
            <a:r>
              <a:rPr b="0" i="0" lang="en-US">
                <a:solidFill>
                  <a:srgbClr val="242424"/>
                </a:solidFill>
                <a:latin typeface="Quattrocento Sans"/>
                <a:ea typeface="Quattrocento Sans"/>
                <a:cs typeface="Quattrocento Sans"/>
                <a:sym typeface="Quattrocento Sans"/>
              </a:rPr>
              <a:t>Market Type: Type of market (e.g., urban, suburban, rural)</a:t>
            </a:r>
            <a:endParaRPr/>
          </a:p>
          <a:p>
            <a:pPr indent="-228600" lvl="1" marL="411480" rtl="0" algn="l">
              <a:lnSpc>
                <a:spcPct val="125000"/>
              </a:lnSpc>
              <a:spcBef>
                <a:spcPts val="1200"/>
              </a:spcBef>
              <a:spcAft>
                <a:spcPts val="0"/>
              </a:spcAft>
              <a:buClr>
                <a:srgbClr val="242424"/>
              </a:buClr>
              <a:buSzPct val="100000"/>
              <a:buChar char="•"/>
            </a:pPr>
            <a:r>
              <a:rPr b="0" i="0" lang="en-US">
                <a:solidFill>
                  <a:srgbClr val="242424"/>
                </a:solidFill>
                <a:latin typeface="Quattrocento Sans"/>
                <a:ea typeface="Quattrocento Sans"/>
                <a:cs typeface="Quattrocento Sans"/>
                <a:sym typeface="Quattrocento Sans"/>
              </a:rPr>
              <a:t>First Ride Completion Rate: Percentage of drivers completing their first ride</a:t>
            </a:r>
            <a:endParaRPr/>
          </a:p>
          <a:p>
            <a:pPr indent="-228600" lvl="1" marL="411480" rtl="0" algn="l">
              <a:lnSpc>
                <a:spcPct val="125000"/>
              </a:lnSpc>
              <a:spcBef>
                <a:spcPts val="1200"/>
              </a:spcBef>
              <a:spcAft>
                <a:spcPts val="0"/>
              </a:spcAft>
              <a:buClr>
                <a:srgbClr val="242424"/>
              </a:buClr>
              <a:buSzPct val="100000"/>
              <a:buChar char="•"/>
            </a:pPr>
            <a:r>
              <a:rPr b="0" i="0" lang="en-US">
                <a:solidFill>
                  <a:srgbClr val="242424"/>
                </a:solidFill>
                <a:latin typeface="Quattrocento Sans"/>
                <a:ea typeface="Quattrocento Sans"/>
                <a:cs typeface="Quattrocento Sans"/>
                <a:sym typeface="Quattrocento Sans"/>
              </a:rPr>
              <a:t>Driver Retention Rate: Percentage of drivers remaining active over a specified period</a:t>
            </a:r>
            <a:endParaRPr/>
          </a:p>
          <a:p>
            <a:pPr indent="-228600" lvl="1" marL="411480" rtl="0" algn="l">
              <a:lnSpc>
                <a:spcPct val="125000"/>
              </a:lnSpc>
              <a:spcBef>
                <a:spcPts val="1200"/>
              </a:spcBef>
              <a:spcAft>
                <a:spcPts val="0"/>
              </a:spcAft>
              <a:buClr>
                <a:srgbClr val="242424"/>
              </a:buClr>
              <a:buSzPct val="100000"/>
              <a:buChar char="•"/>
            </a:pPr>
            <a:r>
              <a:rPr b="0" i="0" lang="en-US">
                <a:solidFill>
                  <a:srgbClr val="242424"/>
                </a:solidFill>
                <a:latin typeface="Quattrocento Sans"/>
                <a:ea typeface="Quattrocento Sans"/>
                <a:cs typeface="Quattrocento Sans"/>
                <a:sym typeface="Quattrocento Sans"/>
              </a:rPr>
              <a:t>App Usage Frequency: Frequency of app usage by drivers</a:t>
            </a:r>
            <a:endParaRPr/>
          </a:p>
          <a:p>
            <a:pPr indent="-228600" lvl="1" marL="411480" rtl="0" algn="l">
              <a:lnSpc>
                <a:spcPct val="125000"/>
              </a:lnSpc>
              <a:spcBef>
                <a:spcPts val="1200"/>
              </a:spcBef>
              <a:spcAft>
                <a:spcPts val="0"/>
              </a:spcAft>
              <a:buClr>
                <a:srgbClr val="242424"/>
              </a:buClr>
              <a:buSzPct val="100000"/>
              <a:buChar char="•"/>
            </a:pPr>
            <a:r>
              <a:rPr b="0" i="0" lang="en-US">
                <a:solidFill>
                  <a:srgbClr val="242424"/>
                </a:solidFill>
                <a:latin typeface="Quattrocento Sans"/>
                <a:ea typeface="Quattrocento Sans"/>
                <a:cs typeface="Quattrocento Sans"/>
                <a:sym typeface="Quattrocento Sans"/>
              </a:rPr>
              <a:t>Vehicle Age: Age of the vehicles used by drivers</a:t>
            </a:r>
            <a:endParaRPr/>
          </a:p>
          <a:p>
            <a:pPr indent="-228600" lvl="1" marL="411480" rtl="0" algn="l">
              <a:lnSpc>
                <a:spcPct val="125000"/>
              </a:lnSpc>
              <a:spcBef>
                <a:spcPts val="1200"/>
              </a:spcBef>
              <a:spcAft>
                <a:spcPts val="0"/>
              </a:spcAft>
              <a:buClr>
                <a:srgbClr val="242424"/>
              </a:buClr>
              <a:buSzPct val="100000"/>
              <a:buChar char="•"/>
            </a:pPr>
            <a:r>
              <a:rPr b="0" i="0" lang="en-US">
                <a:solidFill>
                  <a:srgbClr val="242424"/>
                </a:solidFill>
                <a:latin typeface="Quattrocento Sans"/>
                <a:ea typeface="Quattrocento Sans"/>
                <a:cs typeface="Quattrocento Sans"/>
                <a:sym typeface="Quattrocento Sans"/>
              </a:rPr>
              <a:t>Demographic Factors: Various demographic details of drivers (e.g., age, gender, location)</a:t>
            </a:r>
            <a:endParaRPr/>
          </a:p>
          <a:p>
            <a:pPr indent="-228600" lvl="1" marL="411480" rtl="0" algn="l">
              <a:lnSpc>
                <a:spcPct val="125000"/>
              </a:lnSpc>
              <a:spcBef>
                <a:spcPts val="1200"/>
              </a:spcBef>
              <a:spcAft>
                <a:spcPts val="0"/>
              </a:spcAft>
              <a:buClr>
                <a:srgbClr val="242424"/>
              </a:buClr>
              <a:buSzPct val="100000"/>
              <a:buChar char="•"/>
            </a:pPr>
            <a:r>
              <a:rPr b="0" i="0" lang="en-US">
                <a:solidFill>
                  <a:srgbClr val="242424"/>
                </a:solidFill>
                <a:latin typeface="Quattrocento Sans"/>
                <a:ea typeface="Quattrocento Sans"/>
                <a:cs typeface="Quattrocento Sans"/>
                <a:sym typeface="Quattrocento Sans"/>
              </a:rPr>
              <a:t>Time Intervals: Time from signup to background check completion and from background check to vehicle addition</a:t>
            </a:r>
            <a:endParaRPr/>
          </a:p>
          <a:p>
            <a:pPr indent="-228600" lvl="1" marL="411480" rtl="0" algn="l">
              <a:lnSpc>
                <a:spcPct val="125000"/>
              </a:lnSpc>
              <a:spcBef>
                <a:spcPts val="1200"/>
              </a:spcBef>
              <a:spcAft>
                <a:spcPts val="0"/>
              </a:spcAft>
              <a:buClr>
                <a:srgbClr val="242424"/>
              </a:buClr>
              <a:buSzPct val="100000"/>
              <a:buChar char="•"/>
            </a:pPr>
            <a:r>
              <a:rPr b="0" i="0" lang="en-US">
                <a:solidFill>
                  <a:srgbClr val="242424"/>
                </a:solidFill>
                <a:latin typeface="Quattrocento Sans"/>
                <a:ea typeface="Quattrocento Sans"/>
                <a:cs typeface="Quattrocento Sans"/>
                <a:sym typeface="Quattrocento Sans"/>
              </a:rPr>
              <a:t>Purpose: To evaluate the effectiveness of the new app design on driver earnings and other key performance metrics.</a:t>
            </a:r>
            <a:endParaRPr/>
          </a:p>
          <a:p>
            <a:pPr indent="0" lvl="0" marL="0" rtl="0" algn="l">
              <a:lnSpc>
                <a:spcPct val="125000"/>
              </a:lnSpc>
              <a:spcBef>
                <a:spcPts val="1200"/>
              </a:spcBef>
              <a:spcAft>
                <a:spcPts val="0"/>
              </a:spcAft>
              <a:buClr>
                <a:srgbClr val="595959"/>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DE7"/>
        </a:solidFill>
      </p:bgPr>
    </p:bg>
    <p:spTree>
      <p:nvGrpSpPr>
        <p:cNvPr id="140" name="Shape 140"/>
        <p:cNvGrpSpPr/>
        <p:nvPr/>
      </p:nvGrpSpPr>
      <p:grpSpPr>
        <a:xfrm>
          <a:off x="0" y="0"/>
          <a:ext cx="0" cy="0"/>
          <a:chOff x="0" y="0"/>
          <a:chExt cx="0" cy="0"/>
        </a:xfrm>
      </p:grpSpPr>
      <p:sp>
        <p:nvSpPr>
          <p:cNvPr id="141" name="Google Shape;141;p6"/>
          <p:cNvSpPr txBox="1"/>
          <p:nvPr>
            <p:ph type="title"/>
          </p:nvPr>
        </p:nvSpPr>
        <p:spPr>
          <a:xfrm>
            <a:off x="772160" y="585781"/>
            <a:ext cx="4802372" cy="124301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Bodoni"/>
              <a:buNone/>
            </a:pPr>
            <a:r>
              <a:rPr lang="en-US" sz="4000"/>
              <a:t>Primary Success Metric</a:t>
            </a:r>
            <a:endParaRPr/>
          </a:p>
        </p:txBody>
      </p:sp>
      <p:sp>
        <p:nvSpPr>
          <p:cNvPr id="142" name="Google Shape;142;p6"/>
          <p:cNvSpPr txBox="1"/>
          <p:nvPr>
            <p:ph idx="1" type="body"/>
          </p:nvPr>
        </p:nvSpPr>
        <p:spPr>
          <a:xfrm>
            <a:off x="579120" y="1869440"/>
            <a:ext cx="6224930" cy="4653280"/>
          </a:xfrm>
          <a:prstGeom prst="rect">
            <a:avLst/>
          </a:prstGeom>
          <a:noFill/>
          <a:ln>
            <a:noFill/>
          </a:ln>
        </p:spPr>
        <p:txBody>
          <a:bodyPr anchorCtr="0" anchor="t" bIns="45700" lIns="91425" spcFirstLastPara="1" rIns="91425" wrap="square" tIns="45700">
            <a:normAutofit/>
          </a:bodyPr>
          <a:lstStyle/>
          <a:p>
            <a:pPr indent="-342900" lvl="0" marL="342900" rtl="0" algn="l">
              <a:lnSpc>
                <a:spcPct val="125000"/>
              </a:lnSpc>
              <a:spcBef>
                <a:spcPts val="0"/>
              </a:spcBef>
              <a:spcAft>
                <a:spcPts val="0"/>
              </a:spcAft>
              <a:buClr>
                <a:srgbClr val="595959"/>
              </a:buClr>
              <a:buSzPts val="1900"/>
              <a:buFont typeface="Noto Sans Symbols"/>
              <a:buChar char="❑"/>
            </a:pPr>
            <a:r>
              <a:rPr b="1" lang="en-US" sz="1900"/>
              <a:t>Definition:</a:t>
            </a:r>
            <a:r>
              <a:rPr b="1" lang="en-US"/>
              <a:t> </a:t>
            </a:r>
            <a:r>
              <a:rPr b="1" lang="en-US" sz="1900"/>
              <a:t>The primary success metric for the redesigned app is the Conversion Rate.</a:t>
            </a:r>
            <a:endParaRPr/>
          </a:p>
          <a:p>
            <a:pPr indent="0" lvl="0" marL="0" rtl="0" algn="l">
              <a:lnSpc>
                <a:spcPct val="125000"/>
              </a:lnSpc>
              <a:spcBef>
                <a:spcPts val="0"/>
              </a:spcBef>
              <a:spcAft>
                <a:spcPts val="0"/>
              </a:spcAft>
              <a:buClr>
                <a:srgbClr val="595959"/>
              </a:buClr>
              <a:buSzPts val="1800"/>
              <a:buNone/>
            </a:pPr>
            <a:r>
              <a:t/>
            </a:r>
            <a:endParaRPr b="1"/>
          </a:p>
          <a:p>
            <a:pPr indent="-342900" lvl="0" marL="342900" rtl="0" algn="l">
              <a:lnSpc>
                <a:spcPct val="125000"/>
              </a:lnSpc>
              <a:spcBef>
                <a:spcPts val="0"/>
              </a:spcBef>
              <a:spcAft>
                <a:spcPts val="0"/>
              </a:spcAft>
              <a:buClr>
                <a:srgbClr val="595959"/>
              </a:buClr>
              <a:buSzPts val="1900"/>
              <a:buFont typeface="Noto Sans Symbols"/>
              <a:buChar char="❑"/>
            </a:pPr>
            <a:r>
              <a:rPr b="1" lang="en-US" sz="1900"/>
              <a:t>Justification:</a:t>
            </a:r>
            <a:endParaRPr/>
          </a:p>
          <a:p>
            <a:pPr indent="-285750" lvl="1" marL="742950" rtl="0" algn="l">
              <a:lnSpc>
                <a:spcPct val="125000"/>
              </a:lnSpc>
              <a:spcBef>
                <a:spcPts val="0"/>
              </a:spcBef>
              <a:spcAft>
                <a:spcPts val="0"/>
              </a:spcAft>
              <a:buClr>
                <a:srgbClr val="595959"/>
              </a:buClr>
              <a:buSzPts val="1800"/>
              <a:buFont typeface="Arial"/>
              <a:buChar char="•"/>
            </a:pPr>
            <a:r>
              <a:rPr b="1" lang="en-US" sz="1800"/>
              <a:t>Direct Impact on Business Goals: The conversion rate directly reflects the effectiveness of the app in turning signups into active drivers.</a:t>
            </a:r>
            <a:endParaRPr/>
          </a:p>
          <a:p>
            <a:pPr indent="-285750" lvl="1" marL="742950" rtl="0" algn="l">
              <a:lnSpc>
                <a:spcPct val="125000"/>
              </a:lnSpc>
              <a:spcBef>
                <a:spcPts val="0"/>
              </a:spcBef>
              <a:spcAft>
                <a:spcPts val="0"/>
              </a:spcAft>
              <a:buClr>
                <a:srgbClr val="595959"/>
              </a:buClr>
              <a:buSzPts val="1800"/>
              <a:buFont typeface="Arial"/>
              <a:buChar char="•"/>
            </a:pPr>
            <a:r>
              <a:rPr b="1" lang="en-US" sz="1800"/>
              <a:t>User Engagement: A higher conversion rate indicates better user engagement and satisfaction.</a:t>
            </a:r>
            <a:endParaRPr/>
          </a:p>
          <a:p>
            <a:pPr indent="-285750" lvl="1" marL="742950" rtl="0" algn="l">
              <a:lnSpc>
                <a:spcPct val="125000"/>
              </a:lnSpc>
              <a:spcBef>
                <a:spcPts val="0"/>
              </a:spcBef>
              <a:spcAft>
                <a:spcPts val="0"/>
              </a:spcAft>
              <a:buClr>
                <a:srgbClr val="595959"/>
              </a:buClr>
              <a:buSzPts val="1800"/>
              <a:buFont typeface="Arial"/>
              <a:buChar char="•"/>
            </a:pPr>
            <a:r>
              <a:rPr b="1" lang="en-US" sz="1800"/>
              <a:t>Operational Efficiency: Helps identify bottlenecks in the process.</a:t>
            </a:r>
            <a:endParaRPr/>
          </a:p>
          <a:p>
            <a:pPr indent="-285750" lvl="1" marL="742950" rtl="0" algn="l">
              <a:lnSpc>
                <a:spcPct val="125000"/>
              </a:lnSpc>
              <a:spcBef>
                <a:spcPts val="0"/>
              </a:spcBef>
              <a:spcAft>
                <a:spcPts val="0"/>
              </a:spcAft>
              <a:buClr>
                <a:srgbClr val="595959"/>
              </a:buClr>
              <a:buSzPts val="1800"/>
              <a:buFont typeface="Arial"/>
              <a:buChar char="•"/>
            </a:pPr>
            <a:r>
              <a:rPr b="1" lang="en-US" sz="1800"/>
              <a:t>Revenue Generation: Active drivers contribute to revenue generation.</a:t>
            </a:r>
            <a:endParaRPr/>
          </a:p>
        </p:txBody>
      </p:sp>
      <p:pic>
        <p:nvPicPr>
          <p:cNvPr descr="A person holding a plant" id="143" name="Google Shape;143;p6"/>
          <p:cNvPicPr preferRelativeResize="0"/>
          <p:nvPr>
            <p:ph idx="2" type="pic"/>
          </p:nvPr>
        </p:nvPicPr>
        <p:blipFill rotWithShape="1">
          <a:blip r:embed="rId3">
            <a:alphaModFix/>
          </a:blip>
          <a:srcRect b="0" l="12132" r="12131" t="0"/>
          <a:stretch/>
        </p:blipFill>
        <p:spPr>
          <a:xfrm>
            <a:off x="6875170" y="1022350"/>
            <a:ext cx="5286349" cy="4653280"/>
          </a:xfrm>
          <a:prstGeom prst="rect">
            <a:avLst/>
          </a:prstGeom>
          <a:noFill/>
          <a:ln>
            <a:noFill/>
          </a:ln>
        </p:spPr>
      </p:pic>
      <p:sp>
        <p:nvSpPr>
          <p:cNvPr id="144" name="Google Shape;144;p6"/>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746761" y="485113"/>
            <a:ext cx="10698479" cy="12217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Bodoni"/>
              <a:buNone/>
            </a:pPr>
            <a:r>
              <a:rPr lang="en-US"/>
              <a:t>Secondary Metrics</a:t>
            </a:r>
            <a:endParaRPr/>
          </a:p>
        </p:txBody>
      </p:sp>
      <p:sp>
        <p:nvSpPr>
          <p:cNvPr id="151" name="Google Shape;151;p7"/>
          <p:cNvSpPr txBox="1"/>
          <p:nvPr>
            <p:ph idx="1" type="body"/>
          </p:nvPr>
        </p:nvSpPr>
        <p:spPr>
          <a:xfrm>
            <a:off x="746761" y="1798320"/>
            <a:ext cx="3876040" cy="38554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595959"/>
              </a:buClr>
              <a:buSzPts val="2000"/>
              <a:buChar char="•"/>
            </a:pPr>
            <a:r>
              <a:rPr lang="en-US" sz="2000"/>
              <a:t>To provide a comprehensive picture of the app's performance, we consider the following secondary metrics:</a:t>
            </a:r>
            <a:endParaRPr/>
          </a:p>
          <a:p>
            <a:pPr indent="-228600" lvl="0" marL="228600" rtl="0" algn="l">
              <a:lnSpc>
                <a:spcPct val="90000"/>
              </a:lnSpc>
              <a:spcBef>
                <a:spcPts val="2200"/>
              </a:spcBef>
              <a:spcAft>
                <a:spcPts val="0"/>
              </a:spcAft>
              <a:buClr>
                <a:srgbClr val="595959"/>
              </a:buClr>
              <a:buSzPts val="2000"/>
              <a:buChar char="•"/>
            </a:pPr>
            <a:r>
              <a:rPr lang="en-US" sz="2000"/>
              <a:t>Retention Rate: The percentage of users who continue using the app over a specific period.</a:t>
            </a:r>
            <a:endParaRPr/>
          </a:p>
          <a:p>
            <a:pPr indent="-228600" lvl="0" marL="228600" rtl="0" algn="l">
              <a:lnSpc>
                <a:spcPct val="90000"/>
              </a:lnSpc>
              <a:spcBef>
                <a:spcPts val="2200"/>
              </a:spcBef>
              <a:spcAft>
                <a:spcPts val="0"/>
              </a:spcAft>
              <a:buClr>
                <a:srgbClr val="595959"/>
              </a:buClr>
              <a:buSzPts val="2000"/>
              <a:buChar char="•"/>
            </a:pPr>
            <a:r>
              <a:rPr lang="en-US" sz="2000"/>
              <a:t>Average Time to First Ride: The average time it takes for users to complete their first ride.</a:t>
            </a:r>
            <a:endParaRPr/>
          </a:p>
          <a:p>
            <a:pPr indent="-101600" lvl="0" marL="228600" rtl="0" algn="l">
              <a:lnSpc>
                <a:spcPct val="90000"/>
              </a:lnSpc>
              <a:spcBef>
                <a:spcPts val="2200"/>
              </a:spcBef>
              <a:spcAft>
                <a:spcPts val="0"/>
              </a:spcAft>
              <a:buClr>
                <a:srgbClr val="595959"/>
              </a:buClr>
              <a:buSzPts val="2000"/>
              <a:buNone/>
            </a:pPr>
            <a:r>
              <a:t/>
            </a:r>
            <a:endParaRPr sz="2000"/>
          </a:p>
        </p:txBody>
      </p:sp>
      <p:pic>
        <p:nvPicPr>
          <p:cNvPr descr="A graph of a number of objects&#10;&#10;Description automatically generated with medium confidence" id="152" name="Google Shape;152;p7"/>
          <p:cNvPicPr preferRelativeResize="0"/>
          <p:nvPr>
            <p:ph idx="2" type="body"/>
          </p:nvPr>
        </p:nvPicPr>
        <p:blipFill rotWithShape="1">
          <a:blip r:embed="rId3">
            <a:alphaModFix/>
          </a:blip>
          <a:srcRect b="0" l="0" r="0" t="0"/>
          <a:stretch/>
        </p:blipFill>
        <p:spPr>
          <a:xfrm>
            <a:off x="4714240" y="2016638"/>
            <a:ext cx="6990080" cy="2951602"/>
          </a:xfrm>
          <a:prstGeom prst="roundRect">
            <a:avLst>
              <a:gd fmla="val 8594" name="adj"/>
            </a:avLst>
          </a:prstGeom>
          <a:solidFill>
            <a:srgbClr val="ECECEC"/>
          </a:solidFill>
          <a:ln cap="flat" cmpd="sng" w="9525">
            <a:solidFill>
              <a:srgbClr val="262626"/>
            </a:solidFill>
            <a:prstDash val="solid"/>
            <a:round/>
            <a:headEnd len="sm" w="sm" type="none"/>
            <a:tailEnd len="sm" w="sm" type="none"/>
          </a:ln>
          <a:effectLst>
            <a:reflection blurRad="0" dir="5400000" dist="5000" endA="0" endPos="28000" kx="0" rotWithShape="0" algn="bl" stA="38000" stPos="0" sy="-100000" ky="0"/>
          </a:effectLst>
        </p:spPr>
      </p:pic>
      <p:sp>
        <p:nvSpPr>
          <p:cNvPr id="153" name="Google Shape;153;p7"/>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929640" y="485113"/>
            <a:ext cx="10515600" cy="15315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Bodoni"/>
              <a:buNone/>
            </a:pPr>
            <a:r>
              <a:rPr lang="en-US"/>
              <a:t>Completion Rates by Signup Channel</a:t>
            </a:r>
            <a:endParaRPr/>
          </a:p>
        </p:txBody>
      </p:sp>
      <p:sp>
        <p:nvSpPr>
          <p:cNvPr id="160" name="Google Shape;160;p8"/>
          <p:cNvSpPr txBox="1"/>
          <p:nvPr>
            <p:ph idx="1" type="body"/>
          </p:nvPr>
        </p:nvSpPr>
        <p:spPr>
          <a:xfrm>
            <a:off x="929641" y="1798320"/>
            <a:ext cx="8092439" cy="446023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595959"/>
              </a:buClr>
              <a:buSzPts val="2100"/>
              <a:buChar char="•"/>
            </a:pPr>
            <a:r>
              <a:rPr lang="en-US" sz="2100"/>
              <a:t>Completion Rates by Signup Channel:</a:t>
            </a:r>
            <a:endParaRPr/>
          </a:p>
          <a:p>
            <a:pPr indent="-228600" lvl="1" marL="685800" rtl="0" algn="l">
              <a:lnSpc>
                <a:spcPct val="90000"/>
              </a:lnSpc>
              <a:spcBef>
                <a:spcPts val="2200"/>
              </a:spcBef>
              <a:spcAft>
                <a:spcPts val="0"/>
              </a:spcAft>
              <a:buClr>
                <a:srgbClr val="595959"/>
              </a:buClr>
              <a:buSzPts val="2100"/>
              <a:buChar char="•"/>
            </a:pPr>
            <a:r>
              <a:rPr lang="en-US" sz="2100"/>
              <a:t>Organic: 9.01%</a:t>
            </a:r>
            <a:endParaRPr/>
          </a:p>
          <a:p>
            <a:pPr indent="-228600" lvl="1" marL="685800" rtl="0" algn="l">
              <a:lnSpc>
                <a:spcPct val="90000"/>
              </a:lnSpc>
              <a:spcBef>
                <a:spcPts val="2200"/>
              </a:spcBef>
              <a:spcAft>
                <a:spcPts val="0"/>
              </a:spcAft>
              <a:buClr>
                <a:srgbClr val="595959"/>
              </a:buClr>
              <a:buSzPts val="2100"/>
              <a:buChar char="•"/>
            </a:pPr>
            <a:r>
              <a:rPr lang="en-US" sz="2100"/>
              <a:t>Paid: 6.19%</a:t>
            </a:r>
            <a:endParaRPr/>
          </a:p>
          <a:p>
            <a:pPr indent="-228600" lvl="1" marL="685800" rtl="0" algn="l">
              <a:lnSpc>
                <a:spcPct val="90000"/>
              </a:lnSpc>
              <a:spcBef>
                <a:spcPts val="2200"/>
              </a:spcBef>
              <a:spcAft>
                <a:spcPts val="0"/>
              </a:spcAft>
              <a:buClr>
                <a:srgbClr val="595959"/>
              </a:buClr>
              <a:buSzPts val="2100"/>
              <a:buChar char="•"/>
            </a:pPr>
            <a:r>
              <a:rPr lang="en-US" sz="2100"/>
              <a:t>Referral: 19.89%</a:t>
            </a:r>
            <a:endParaRPr/>
          </a:p>
          <a:p>
            <a:pPr indent="-228600" lvl="0" marL="228600" rtl="0" algn="l">
              <a:lnSpc>
                <a:spcPct val="90000"/>
              </a:lnSpc>
              <a:spcBef>
                <a:spcPts val="2200"/>
              </a:spcBef>
              <a:spcAft>
                <a:spcPts val="0"/>
              </a:spcAft>
              <a:buClr>
                <a:srgbClr val="595959"/>
              </a:buClr>
              <a:buSzPts val="2100"/>
              <a:buChar char="•"/>
            </a:pPr>
            <a:r>
              <a:rPr lang="en-US" sz="2100"/>
              <a:t>Chi-Square Test Results:</a:t>
            </a:r>
            <a:endParaRPr/>
          </a:p>
          <a:p>
            <a:pPr indent="-228600" lvl="1" marL="685800" rtl="0" algn="l">
              <a:lnSpc>
                <a:spcPct val="90000"/>
              </a:lnSpc>
              <a:spcBef>
                <a:spcPts val="2200"/>
              </a:spcBef>
              <a:spcAft>
                <a:spcPts val="0"/>
              </a:spcAft>
              <a:buClr>
                <a:srgbClr val="595959"/>
              </a:buClr>
              <a:buSzPts val="2100"/>
              <a:buChar char="•"/>
            </a:pPr>
            <a:r>
              <a:rPr lang="en-US" sz="2100"/>
              <a:t>Chi Statistic: 1981.19</a:t>
            </a:r>
            <a:endParaRPr/>
          </a:p>
          <a:p>
            <a:pPr indent="-228600" lvl="1" marL="685800" rtl="0" algn="l">
              <a:lnSpc>
                <a:spcPct val="90000"/>
              </a:lnSpc>
              <a:spcBef>
                <a:spcPts val="2200"/>
              </a:spcBef>
              <a:spcAft>
                <a:spcPts val="0"/>
              </a:spcAft>
              <a:buClr>
                <a:srgbClr val="595959"/>
              </a:buClr>
              <a:buSzPts val="2100"/>
              <a:buChar char="•"/>
            </a:pPr>
            <a:r>
              <a:rPr lang="en-US" sz="2100"/>
              <a:t>P-value: 0.0</a:t>
            </a:r>
            <a:endParaRPr/>
          </a:p>
          <a:p>
            <a:pPr indent="-228600" lvl="0" marL="228600" rtl="0" algn="l">
              <a:lnSpc>
                <a:spcPct val="90000"/>
              </a:lnSpc>
              <a:spcBef>
                <a:spcPts val="2200"/>
              </a:spcBef>
              <a:spcAft>
                <a:spcPts val="0"/>
              </a:spcAft>
              <a:buClr>
                <a:srgbClr val="595959"/>
              </a:buClr>
              <a:buSzPts val="2100"/>
              <a:buChar char="•"/>
            </a:pPr>
            <a:r>
              <a:rPr lang="en-US" sz="2100"/>
              <a:t>Conclusion: </a:t>
            </a:r>
            <a:r>
              <a:rPr lang="en-US"/>
              <a:t>Significant differences exist in completion rates by signup channel.</a:t>
            </a:r>
            <a:endParaRPr/>
          </a:p>
        </p:txBody>
      </p:sp>
      <p:sp>
        <p:nvSpPr>
          <p:cNvPr id="161" name="Google Shape;161;p8"/>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162" name="Google Shape;162;p8"/>
          <p:cNvPicPr preferRelativeResize="0"/>
          <p:nvPr/>
        </p:nvPicPr>
        <p:blipFill rotWithShape="1">
          <a:blip r:embed="rId3">
            <a:alphaModFix/>
          </a:blip>
          <a:srcRect b="0" l="0" r="0" t="0"/>
          <a:stretch/>
        </p:blipFill>
        <p:spPr>
          <a:xfrm>
            <a:off x="5671337" y="1798320"/>
            <a:ext cx="5773904" cy="3711795"/>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type="title"/>
          </p:nvPr>
        </p:nvSpPr>
        <p:spPr>
          <a:xfrm>
            <a:off x="929640" y="566393"/>
            <a:ext cx="10795000" cy="15315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Bodoni"/>
              <a:buNone/>
            </a:pPr>
            <a:r>
              <a:rPr lang="en-US"/>
              <a:t>Effectiveness of the New App on Driver Earnings (City Size, Experiment Group and Market Type)</a:t>
            </a:r>
            <a:endParaRPr/>
          </a:p>
        </p:txBody>
      </p:sp>
      <p:sp>
        <p:nvSpPr>
          <p:cNvPr id="169" name="Google Shape;169;p9"/>
          <p:cNvSpPr txBox="1"/>
          <p:nvPr>
            <p:ph idx="1" type="body"/>
          </p:nvPr>
        </p:nvSpPr>
        <p:spPr>
          <a:xfrm>
            <a:off x="767081" y="2316480"/>
            <a:ext cx="3672839" cy="415973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595959"/>
              </a:buClr>
              <a:buSzPts val="2200"/>
              <a:buChar char="•"/>
            </a:pPr>
            <a:r>
              <a:rPr lang="en-US" sz="2200"/>
              <a:t>Analyzing the effectiveness of the new app on driver earnings:</a:t>
            </a:r>
            <a:endParaRPr/>
          </a:p>
          <a:p>
            <a:pPr indent="-228600" lvl="0" marL="228600" rtl="0" algn="l">
              <a:lnSpc>
                <a:spcPct val="90000"/>
              </a:lnSpc>
              <a:spcBef>
                <a:spcPts val="2200"/>
              </a:spcBef>
              <a:spcAft>
                <a:spcPts val="0"/>
              </a:spcAft>
              <a:buClr>
                <a:srgbClr val="595959"/>
              </a:buClr>
              <a:buSzPts val="2200"/>
              <a:buChar char="•"/>
            </a:pPr>
            <a:r>
              <a:rPr lang="en-US" sz="2200"/>
              <a:t>The bar chart shows the average earnings of drivers in control and treatment groups.</a:t>
            </a:r>
            <a:endParaRPr/>
          </a:p>
          <a:p>
            <a:pPr indent="-228600" lvl="0" marL="228600" rtl="0" algn="l">
              <a:lnSpc>
                <a:spcPct val="90000"/>
              </a:lnSpc>
              <a:spcBef>
                <a:spcPts val="2200"/>
              </a:spcBef>
              <a:spcAft>
                <a:spcPts val="0"/>
              </a:spcAft>
              <a:buClr>
                <a:srgbClr val="595959"/>
              </a:buClr>
              <a:buSzPts val="2200"/>
              <a:buChar char="•"/>
            </a:pPr>
            <a:r>
              <a:rPr lang="en-US" sz="2200"/>
              <a:t>The comparison helps determine the app's impact on earnings by city size and market type.</a:t>
            </a:r>
            <a:endParaRPr/>
          </a:p>
        </p:txBody>
      </p:sp>
      <p:sp>
        <p:nvSpPr>
          <p:cNvPr id="170" name="Google Shape;170;p9"/>
          <p:cNvSpPr txBox="1"/>
          <p:nvPr>
            <p:ph idx="12" type="sldNum"/>
          </p:nvPr>
        </p:nvSpPr>
        <p:spPr>
          <a:xfrm>
            <a:off x="8534400" y="6121252"/>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1" name="Google Shape;171;p9"/>
          <p:cNvPicPr preferRelativeResize="0"/>
          <p:nvPr>
            <p:ph idx="2" type="body"/>
          </p:nvPr>
        </p:nvPicPr>
        <p:blipFill rotWithShape="1">
          <a:blip r:embed="rId3">
            <a:alphaModFix/>
          </a:blip>
          <a:srcRect b="0" l="0" r="0" t="0"/>
          <a:stretch/>
        </p:blipFill>
        <p:spPr>
          <a:xfrm>
            <a:off x="4439920" y="2097918"/>
            <a:ext cx="7183120" cy="3347842"/>
          </a:xfrm>
          <a:prstGeom prst="roundRect">
            <a:avLst>
              <a:gd fmla="val 8594" name="adj"/>
            </a:avLst>
          </a:prstGeom>
          <a:solidFill>
            <a:srgbClr val="ECECEC"/>
          </a:solidFill>
          <a:ln cap="flat" cmpd="sng" w="9525">
            <a:solidFill>
              <a:srgbClr val="262626"/>
            </a:solidFill>
            <a:prstDash val="solid"/>
            <a:round/>
            <a:headEnd len="sm" w="sm" type="none"/>
            <a:tailEnd len="sm" w="sm" type="none"/>
          </a:ln>
          <a:effectLst>
            <a:reflection blurRad="0" dir="5400000" dist="5000" endA="0" endPos="28000" kx="0" rotWithShape="0" algn="bl" stA="38000" stPos="0" sy="-100000" ky="0"/>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77">
      <a:dk1>
        <a:srgbClr val="000000"/>
      </a:dk1>
      <a:lt1>
        <a:srgbClr val="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2024-11-25T20:24:46Z</dcterms:created>
  <dc:creator>Bera, Suman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