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4"/>
    <p:sldMasterId id="2147483907" r:id="rId5"/>
    <p:sldMasterId id="2147483902" r:id="rId6"/>
    <p:sldMasterId id="2147483692" r:id="rId7"/>
    <p:sldMasterId id="2147483755" r:id="rId8"/>
    <p:sldMasterId id="2147483695" r:id="rId9"/>
    <p:sldMasterId id="2147483909" r:id="rId10"/>
    <p:sldMasterId id="2147483815" r:id="rId11"/>
  </p:sldMasterIdLst>
  <p:notesMasterIdLst>
    <p:notesMasterId r:id="rId18"/>
  </p:notesMasterIdLst>
  <p:handoutMasterIdLst>
    <p:handoutMasterId r:id="rId19"/>
  </p:handoutMasterIdLst>
  <p:sldIdLst>
    <p:sldId id="320" r:id="rId12"/>
    <p:sldId id="425" r:id="rId13"/>
    <p:sldId id="427" r:id="rId14"/>
    <p:sldId id="429" r:id="rId15"/>
    <p:sldId id="428" r:id="rId16"/>
    <p:sldId id="302" r:id="rId17"/>
  </p:sldIdLst>
  <p:sldSz cx="9144000" cy="6858000" type="screen4x3"/>
  <p:notesSz cx="7010400" cy="9296400"/>
  <p:defaultTextStyle>
    <a:defPPr>
      <a:defRPr lang="en-US"/>
    </a:defPPr>
    <a:lvl1pPr marL="0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9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7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446">
          <p15:clr>
            <a:srgbClr val="A4A3A4"/>
          </p15:clr>
        </p15:guide>
        <p15:guide id="3" pos="5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tri, Dea [JRDBE]" initials="PD[" lastIdx="0" clrIdx="0">
    <p:extLst>
      <p:ext uri="{19B8F6BF-5375-455C-9EA6-DF929625EA0E}">
        <p15:presenceInfo xmlns:p15="http://schemas.microsoft.com/office/powerpoint/2012/main" userId="S::dputri@its.jnj.com::fe076514-dceb-479b-b8a5-d1564af66c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33"/>
    <a:srgbClr val="003479"/>
    <a:srgbClr val="09357A"/>
    <a:srgbClr val="CB7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9" autoAdjust="0"/>
    <p:restoredTop sz="93907" autoAdjust="0"/>
  </p:normalViewPr>
  <p:slideViewPr>
    <p:cSldViewPr snapToGrid="0">
      <p:cViewPr varScale="1">
        <p:scale>
          <a:sx n="80" d="100"/>
          <a:sy n="80" d="100"/>
        </p:scale>
        <p:origin x="907" y="67"/>
      </p:cViewPr>
      <p:guideLst>
        <p:guide orient="horz" pos="1392"/>
        <p:guide pos="446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23" d="100"/>
          <a:sy n="23" d="100"/>
        </p:scale>
        <p:origin x="-70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8302-FAB6-49C8-8345-847646CBD023}" type="datetimeFigureOut">
              <a:rPr lang="en-US" smtClean="0">
                <a:latin typeface="Verdana"/>
              </a:rPr>
              <a:pPr/>
              <a:t>7/19/2021</a:t>
            </a:fld>
            <a:endParaRPr lang="en-US" dirty="0"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EFC9-BB70-4DFF-BB32-59575CB10BE6}" type="slidenum">
              <a:rPr lang="en-US" smtClean="0">
                <a:latin typeface="Verdana"/>
              </a:rPr>
              <a:pPr/>
              <a:t>‹#›</a:t>
            </a:fld>
            <a:endParaRPr 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2143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/>
              </a:defRPr>
            </a:lvl1pPr>
          </a:lstStyle>
          <a:p>
            <a:fld id="{182997B8-C321-429B-8575-1DC3C049F63E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/>
              </a:defRPr>
            </a:lvl1pPr>
          </a:lstStyle>
          <a:p>
            <a:fld id="{65BB8463-FF47-4AB8-A37C-6B473AF28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33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146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914291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1371438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828584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5729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5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orizont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19488" y="5087423"/>
            <a:ext cx="4159250" cy="39073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Presentation Subtitle goes here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" y="5519738"/>
            <a:ext cx="5277213" cy="596900"/>
          </a:xfrm>
        </p:spPr>
        <p:txBody>
          <a:bodyPr>
            <a:normAutofit/>
          </a:bodyPr>
          <a:lstStyle>
            <a:lvl1pPr>
              <a:defRPr sz="1300" b="0" i="0" baseline="0"/>
            </a:lvl1pPr>
          </a:lstStyle>
          <a:p>
            <a:pPr lvl="0"/>
            <a:r>
              <a:rPr lang="en-US" dirty="0"/>
              <a:t>Presenter Title | Legal Entity | 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9047" y="3440445"/>
            <a:ext cx="7417955" cy="1251002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7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1279525"/>
            <a:ext cx="4023360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1289050"/>
            <a:ext cx="4023360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1279525"/>
            <a:ext cx="4023360" cy="457676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1289050"/>
            <a:ext cx="4023360" cy="457676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7" y="1279525"/>
            <a:ext cx="8242859" cy="45862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6365827"/>
            <a:ext cx="450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8" y="1229454"/>
            <a:ext cx="82428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08481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6365827"/>
            <a:ext cx="450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8" y="1229454"/>
            <a:ext cx="82428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2749323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8" y="1279525"/>
            <a:ext cx="4103687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757738" y="1279525"/>
            <a:ext cx="4006850" cy="4586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40" y="1279525"/>
            <a:ext cx="4103687" cy="45767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757738" y="1279525"/>
            <a:ext cx="4006850" cy="45862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60902" y="1279525"/>
            <a:ext cx="4103687" cy="45767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7" y="1279525"/>
            <a:ext cx="4006850" cy="45862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1279525"/>
            <a:ext cx="4023360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1289050"/>
            <a:ext cx="4023360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vertic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794770" y="2131238"/>
            <a:ext cx="570153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825750" y="4224338"/>
            <a:ext cx="5594350" cy="596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0" i="0" baseline="0"/>
            </a:lvl1pPr>
          </a:lstStyle>
          <a:p>
            <a:pPr lvl="0"/>
            <a:r>
              <a:rPr lang="en-US" dirty="0"/>
              <a:t>Presenter Title | Legal Entity | Date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45188" y="3677723"/>
            <a:ext cx="4159250" cy="39073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1570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1279525"/>
            <a:ext cx="4023360" cy="457676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1289050"/>
            <a:ext cx="4023360" cy="457676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7" y="1279525"/>
            <a:ext cx="8242859" cy="45862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03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51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46135" y="2066831"/>
            <a:ext cx="7572375" cy="539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4663" y="3572903"/>
            <a:ext cx="7827962" cy="427038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55613" y="4047206"/>
            <a:ext cx="7866062" cy="4826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55613" y="4965700"/>
            <a:ext cx="7904162" cy="568325"/>
          </a:xfrm>
        </p:spPr>
        <p:txBody>
          <a:bodyPr>
            <a:normAutofit/>
          </a:bodyPr>
          <a:lstStyle>
            <a:lvl1pPr>
              <a:defRPr sz="1500" b="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30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ssen logo – profession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03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30557" y="4743913"/>
            <a:ext cx="4089822" cy="43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9321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6365827"/>
            <a:ext cx="450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8" y="1229454"/>
            <a:ext cx="82428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466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6365827"/>
            <a:ext cx="450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8" y="1229454"/>
            <a:ext cx="82428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184545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40" y="1279525"/>
            <a:ext cx="4103687" cy="45767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757738" y="1279525"/>
            <a:ext cx="4006850" cy="45862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60902" y="1279525"/>
            <a:ext cx="4103687" cy="45767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7" y="1279525"/>
            <a:ext cx="4006850" cy="45862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5848"/>
            <a:ext cx="9144000" cy="14447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564" y="35067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/>
              <a:t>goes here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idx="1"/>
          </p:nvPr>
        </p:nvSpPr>
        <p:spPr>
          <a:xfrm>
            <a:off x="416011" y="5087553"/>
            <a:ext cx="5469892" cy="96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Title goes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89" y="5905500"/>
            <a:ext cx="2619336" cy="8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4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94770" y="2131238"/>
            <a:ext cx="57015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89" y="5905500"/>
            <a:ext cx="2619336" cy="82820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933574" y="0"/>
            <a:ext cx="495301" cy="6858000"/>
          </a:xfrm>
          <a:prstGeom prst="rect">
            <a:avLst/>
          </a:prstGeom>
          <a:solidFill>
            <a:srgbClr val="0034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5291" y="1608545"/>
            <a:ext cx="82410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89" y="5905500"/>
            <a:ext cx="2619336" cy="8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7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kern="1200">
          <a:solidFill>
            <a:schemeClr val="tx1"/>
          </a:solidFill>
          <a:latin typeface="Verdana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Verdana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Verdana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Verdana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52" y="785813"/>
            <a:ext cx="9329304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915" y="3205218"/>
            <a:ext cx="6700808" cy="103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557" y="4743913"/>
            <a:ext cx="4089822" cy="43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466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29350"/>
            <a:ext cx="9144000" cy="628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766" y="151636"/>
            <a:ext cx="8242859" cy="99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768" y="1229454"/>
            <a:ext cx="82428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6365827"/>
            <a:ext cx="450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39" y="6134100"/>
            <a:ext cx="2619336" cy="8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29350"/>
            <a:ext cx="9144000" cy="628650"/>
          </a:xfrm>
          <a:prstGeom prst="rect">
            <a:avLst/>
          </a:prstGeom>
          <a:solidFill>
            <a:srgbClr val="0034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766" y="151636"/>
            <a:ext cx="8242859" cy="99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768" y="1229454"/>
            <a:ext cx="82428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6365827"/>
            <a:ext cx="450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39" y="6134100"/>
            <a:ext cx="2619336" cy="8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9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09357A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29350"/>
            <a:ext cx="9144000" cy="628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14" y="6115050"/>
            <a:ext cx="2619336" cy="8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  <a:cs typeface="Segoe UI" panose="020B0502040204020203" pitchFamily="34" charset="0"/>
              </a:rPr>
              <a:t>Combining data set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29C6-F1DF-4745-81BF-ED81FE0DA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AU" sz="1600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6B16A-F50D-446C-92A5-69A7040A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23" y="6105387"/>
            <a:ext cx="1463272" cy="49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99623-39C1-4B6A-8836-1D9D951A01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42A60-084C-46BA-BCDC-31A4ACC2D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Dea Putri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CABA7-5C14-4A3B-A1CE-AE3269CA51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42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0796E-6B37-4446-951A-25D531A8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8" y="996189"/>
            <a:ext cx="8242857" cy="4525963"/>
          </a:xfrm>
        </p:spPr>
        <p:txBody>
          <a:bodyPr/>
          <a:lstStyle/>
          <a:p>
            <a:r>
              <a:rPr lang="en-US" sz="1800" dirty="0">
                <a:latin typeface="+mj-lt"/>
                <a:cs typeface="Segoe UI" panose="020B0502040204020203" pitchFamily="34" charset="0"/>
              </a:rPr>
              <a:t>Number of features: 9,695</a:t>
            </a:r>
          </a:p>
          <a:p>
            <a:r>
              <a:rPr lang="en-US" sz="1800" dirty="0">
                <a:latin typeface="+mj-lt"/>
                <a:cs typeface="Segoe UI" panose="020B0502040204020203" pitchFamily="34" charset="0"/>
              </a:rPr>
              <a:t>Feature selection was done using lasso (</a:t>
            </a:r>
            <a:r>
              <a:rPr lang="en-US" sz="1800" dirty="0" err="1">
                <a:latin typeface="SimSun" panose="02010600030101010101" pitchFamily="2" charset="-122"/>
                <a:ea typeface="SimSun" panose="02010600030101010101" pitchFamily="2" charset="-122"/>
                <a:cs typeface="Segoe UI" panose="020B0502040204020203" pitchFamily="34" charset="0"/>
              </a:rPr>
              <a:t>glmnet</a:t>
            </a:r>
            <a:r>
              <a:rPr lang="en-US" sz="1800" dirty="0">
                <a:latin typeface="+mj-lt"/>
                <a:cs typeface="Segoe UI" panose="020B0502040204020203" pitchFamily="34" charset="0"/>
              </a:rPr>
              <a:t> R package) over 1,000 repeats</a:t>
            </a:r>
            <a:endParaRPr lang="en-US" sz="16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Microarray selected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A2DD0-8B11-4486-8D27-E9A77BE2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3" y="6303069"/>
            <a:ext cx="1463272" cy="49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FA41BA6D-DCB5-4B4E-BE81-B2B96D036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837944"/>
            <a:ext cx="7969718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9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0796E-6B37-4446-951A-25D531A8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8" y="996696"/>
            <a:ext cx="8242857" cy="4525963"/>
          </a:xfrm>
        </p:spPr>
        <p:txBody>
          <a:bodyPr/>
          <a:lstStyle/>
          <a:p>
            <a:r>
              <a:rPr lang="en-US" sz="1800" dirty="0">
                <a:latin typeface="+mj-lt"/>
                <a:cs typeface="Segoe UI" panose="020B0502040204020203" pitchFamily="34" charset="0"/>
              </a:rPr>
              <a:t>1000 CV</a:t>
            </a:r>
          </a:p>
          <a:p>
            <a:r>
              <a:rPr lang="en-US" sz="1800" dirty="0">
                <a:latin typeface="+mj-lt"/>
                <a:cs typeface="Segoe UI" panose="020B0502040204020203" pitchFamily="34" charset="0"/>
              </a:rPr>
              <a:t>Penalized microbiome data, not penalizing the microarray data</a:t>
            </a:r>
            <a:endParaRPr lang="en-US" sz="16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Balanced error rate accuracy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A2DD0-8B11-4486-8D27-E9A77BE2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3" y="6303069"/>
            <a:ext cx="1463272" cy="49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83212-75AE-460C-8802-50C2B308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208" y="1809750"/>
            <a:ext cx="6675583" cy="4133409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1FC5D720-3E42-4C5F-833E-C0E355EF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56422"/>
              </p:ext>
            </p:extLst>
          </p:nvPr>
        </p:nvGraphicFramePr>
        <p:xfrm>
          <a:off x="1905000" y="2072362"/>
          <a:ext cx="190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653219638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802877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0.91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0.05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5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17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F542D0-C962-4BD6-9780-C4A3355A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810512"/>
            <a:ext cx="6719983" cy="416090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0796E-6B37-4446-951A-25D531A8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8" y="996696"/>
            <a:ext cx="8242857" cy="4525963"/>
          </a:xfrm>
        </p:spPr>
        <p:txBody>
          <a:bodyPr/>
          <a:lstStyle/>
          <a:p>
            <a:r>
              <a:rPr lang="en-US" sz="1800" dirty="0">
                <a:latin typeface="+mj-lt"/>
                <a:cs typeface="Segoe UI" panose="020B0502040204020203" pitchFamily="34" charset="0"/>
              </a:rPr>
              <a:t>1000 CV</a:t>
            </a:r>
          </a:p>
          <a:p>
            <a:r>
              <a:rPr lang="en-US" sz="1800" dirty="0">
                <a:latin typeface="+mj-lt"/>
                <a:cs typeface="Segoe UI" panose="020B0502040204020203" pitchFamily="34" charset="0"/>
              </a:rPr>
              <a:t>Penalized permutated microbiome data, non-penalizing microarray data</a:t>
            </a:r>
            <a:endParaRPr lang="en-US" sz="16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Balanced error rate accuracy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A2DD0-8B11-4486-8D27-E9A77BE2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3" y="6303069"/>
            <a:ext cx="1463272" cy="49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1FC5D720-3E42-4C5F-833E-C0E355EF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29281"/>
              </p:ext>
            </p:extLst>
          </p:nvPr>
        </p:nvGraphicFramePr>
        <p:xfrm>
          <a:off x="1905000" y="2072362"/>
          <a:ext cx="1981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84">
                  <a:extLst>
                    <a:ext uri="{9D8B030D-6E8A-4147-A177-3AD203B41FA5}">
                      <a16:colId xmlns:a16="http://schemas.microsoft.com/office/drawing/2014/main" val="653219638"/>
                    </a:ext>
                  </a:extLst>
                </a:gridCol>
                <a:gridCol w="851916">
                  <a:extLst>
                    <a:ext uri="{9D8B030D-6E8A-4147-A177-3AD203B41FA5}">
                      <a16:colId xmlns:a16="http://schemas.microsoft.com/office/drawing/2014/main" val="802877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0.0341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5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59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0796E-6B37-4446-951A-25D531A8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8" y="996189"/>
            <a:ext cx="8242857" cy="4525963"/>
          </a:xfrm>
        </p:spPr>
        <p:txBody>
          <a:bodyPr/>
          <a:lstStyle/>
          <a:p>
            <a:r>
              <a:rPr lang="en-US" sz="1800" dirty="0">
                <a:latin typeface="+mj-lt"/>
                <a:cs typeface="Segoe UI" panose="020B0502040204020203" pitchFamily="34" charset="0"/>
              </a:rPr>
              <a:t>None, out of 1000 CV</a:t>
            </a:r>
          </a:p>
          <a:p>
            <a:r>
              <a:rPr lang="en-US" sz="1800" dirty="0">
                <a:latin typeface="+mj-lt"/>
                <a:cs typeface="Segoe UI" panose="020B0502040204020203" pitchFamily="34" charset="0"/>
              </a:rPr>
              <a:t>Next step?</a:t>
            </a:r>
            <a:endParaRPr lang="en-US" sz="16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Microbiome selected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A2DD0-8B11-4486-8D27-E9A77BE2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3" y="6303069"/>
            <a:ext cx="1463272" cy="49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1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6609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- horizontal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Standard" id="{8632F578-0CBB-FE4C-A522-7E6EFE2F85CA}" vid="{F3C17031-4462-2343-B7E4-2EA48D12404B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- vertical 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Standard" id="{8632F578-0CBB-FE4C-A522-7E6EFE2F85CA}" vid="{788839FF-2C13-AA4E-AE5B-25E89535588B}"/>
    </a:ext>
  </a:extLst>
</a:theme>
</file>

<file path=ppt/theme/theme3.xml><?xml version="1.0" encoding="utf-8"?>
<a:theme xmlns:a="http://schemas.openxmlformats.org/drawingml/2006/main" name="Title slide - plain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Standard" id="{8632F578-0CBB-FE4C-A522-7E6EFE2F85CA}" vid="{74073F43-0D51-2C4C-82B1-9B5E09F09EFA}"/>
    </a:ext>
  </a:extLst>
</a:theme>
</file>

<file path=ppt/theme/theme4.xml><?xml version="1.0" encoding="utf-8"?>
<a:theme xmlns:a="http://schemas.openxmlformats.org/drawingml/2006/main" name="Janssen logo – professional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Standard" id="{8632F578-0CBB-FE4C-A522-7E6EFE2F85CA}" vid="{D5D6B117-2866-C145-9905-81E8C1302D10}"/>
    </a:ext>
  </a:extLst>
</a:theme>
</file>

<file path=ppt/theme/theme5.xml><?xml version="1.0" encoding="utf-8"?>
<a:theme xmlns:a="http://schemas.openxmlformats.org/drawingml/2006/main" name="Divider Slide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Standard" id="{8632F578-0CBB-FE4C-A522-7E6EFE2F85CA}" vid="{67EC82D5-7110-264C-A8F5-4ACDEE64F963}"/>
    </a:ext>
  </a:extLst>
</a:theme>
</file>

<file path=ppt/theme/theme6.xml><?xml version="1.0" encoding="utf-8"?>
<a:theme xmlns:a="http://schemas.openxmlformats.org/drawingml/2006/main" name="Content slide – cool palette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Standard" id="{8632F578-0CBB-FE4C-A522-7E6EFE2F85CA}" vid="{630ADA18-04D4-9E47-BDB9-580E5F21945C}"/>
    </a:ext>
  </a:extLst>
</a:theme>
</file>

<file path=ppt/theme/theme7.xml><?xml version="1.0" encoding="utf-8"?>
<a:theme xmlns:a="http://schemas.openxmlformats.org/drawingml/2006/main" name="1_Content slide – warm palette">
  <a:themeElements>
    <a:clrScheme name="Janssen 2018 RGB Warm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6F2E38"/>
      </a:accent1>
      <a:accent2>
        <a:srgbClr val="F37820"/>
      </a:accent2>
      <a:accent3>
        <a:srgbClr val="F5AC24"/>
      </a:accent3>
      <a:accent4>
        <a:srgbClr val="828282"/>
      </a:accent4>
      <a:accent5>
        <a:srgbClr val="FFCC00"/>
      </a:accent5>
      <a:accent6>
        <a:srgbClr val="EDEC2F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Standard" id="{8632F578-0CBB-FE4C-A522-7E6EFE2F85CA}" vid="{5BAFF272-4BC2-9844-9BCB-1FBCF6C99350}"/>
    </a:ext>
  </a:extLst>
</a:theme>
</file>

<file path=ppt/theme/theme8.xml><?xml version="1.0" encoding="utf-8"?>
<a:theme xmlns:a="http://schemas.openxmlformats.org/drawingml/2006/main" name="Blank slide">
  <a:themeElements>
    <a:clrScheme name="Janssen 2018 RGB Cool">
      <a:dk1>
        <a:srgbClr val="4E5054"/>
      </a:dk1>
      <a:lt1>
        <a:srgbClr val="FFFFFF"/>
      </a:lt1>
      <a:dk2>
        <a:srgbClr val="4E5054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598738"/>
      </a:accent4>
      <a:accent5>
        <a:srgbClr val="85BB3C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Standard" id="{8632F578-0CBB-FE4C-A522-7E6EFE2F85CA}" vid="{72766776-7C7C-FE44-A0EE-02384508FFF1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424BDA4696D4482C2A7902118451B" ma:contentTypeVersion="9" ma:contentTypeDescription="Create a new document." ma:contentTypeScope="" ma:versionID="57fc5f66d8f77d044327af1dc8c47c57">
  <xsd:schema xmlns:xsd="http://www.w3.org/2001/XMLSchema" xmlns:xs="http://www.w3.org/2001/XMLSchema" xmlns:p="http://schemas.microsoft.com/office/2006/metadata/properties" xmlns:ns1="http://schemas.microsoft.com/sharepoint/v3" xmlns:ns2="65100c7b-1ee0-4dfe-80d0-a0a2f9de6a7f" xmlns:ns3="67388933-8ee2-4f73-b338-229aa7f67077" targetNamespace="http://schemas.microsoft.com/office/2006/metadata/properties" ma:root="true" ma:fieldsID="a272f9ecd530b506cc71e65023b8ca3d" ns1:_="" ns2:_="" ns3:_="">
    <xsd:import namespace="http://schemas.microsoft.com/sharepoint/v3"/>
    <xsd:import namespace="65100c7b-1ee0-4dfe-80d0-a0a2f9de6a7f"/>
    <xsd:import namespace="67388933-8ee2-4f73-b338-229aa7f67077"/>
    <xsd:element name="properties">
      <xsd:complexType>
        <xsd:sequence>
          <xsd:element name="documentManagement">
            <xsd:complexType>
              <xsd:all>
                <xsd:element ref="ns1:UR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URL" ma:index="1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00c7b-1ee0-4dfe-80d0-a0a2f9de6a7f" elementFormDefault="qualified">
    <xsd:import namespace="http://schemas.microsoft.com/office/2006/documentManagement/types"/>
    <xsd:import namespace="http://schemas.microsoft.com/office/infopath/2007/PartnerControls"/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88933-8ee2-4f73-b338-229aa7f67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RL xmlns="http://schemas.microsoft.com/sharepoint/v3">
      <Url xsi:nil="true"/>
      <Description xsi:nil="true"/>
    </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D5DADA-C620-4D9F-AA47-5C6235B01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5100c7b-1ee0-4dfe-80d0-a0a2f9de6a7f"/>
    <ds:schemaRef ds:uri="67388933-8ee2-4f73-b338-229aa7f670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1D0AE4-FC86-451D-ACB3-FC56E6F8EF44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67388933-8ee2-4f73-b338-229aa7f67077"/>
    <ds:schemaRef ds:uri="65100c7b-1ee0-4dfe-80d0-a0a2f9de6a7f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CBF5FE-5AB1-425B-B97E-5527BEC62C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2018_Artwork_Professional_Standard</Template>
  <TotalTime>11700</TotalTime>
  <Words>79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SimSun</vt:lpstr>
      <vt:lpstr>Arial</vt:lpstr>
      <vt:lpstr>Calibri</vt:lpstr>
      <vt:lpstr>Verdana</vt:lpstr>
      <vt:lpstr>Wingdings</vt:lpstr>
      <vt:lpstr>Title slide - horizontal</vt:lpstr>
      <vt:lpstr>Title slide - vertical </vt:lpstr>
      <vt:lpstr>Title slide - plain</vt:lpstr>
      <vt:lpstr>Janssen logo – professional</vt:lpstr>
      <vt:lpstr>Divider Slide</vt:lpstr>
      <vt:lpstr>Content slide – cool palette</vt:lpstr>
      <vt:lpstr>1_Content slide – warm palette</vt:lpstr>
      <vt:lpstr>Blank slide</vt:lpstr>
      <vt:lpstr>Combining data set discussion</vt:lpstr>
      <vt:lpstr>Microarray selected</vt:lpstr>
      <vt:lpstr>Balanced error rate accuracy</vt:lpstr>
      <vt:lpstr>Balanced error rate accuracy</vt:lpstr>
      <vt:lpstr>Microbiome selected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Melissa Logan</dc:creator>
  <cp:lastModifiedBy>Putri, Dea [JRDBE]</cp:lastModifiedBy>
  <cp:revision>287</cp:revision>
  <cp:lastPrinted>2013-09-19T15:32:51Z</cp:lastPrinted>
  <dcterms:created xsi:type="dcterms:W3CDTF">2018-02-01T16:52:54Z</dcterms:created>
  <dcterms:modified xsi:type="dcterms:W3CDTF">2021-07-19T19:22:02Z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0x010100C0F424BDA4696D4482C2A7902118451B</vt:lpwstr>
  </property>
</Properties>
</file>