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6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TutorMe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087" y="3776963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5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Bonnie Brent</a:t>
            </a:r>
          </a:p>
          <a:p>
            <a:r>
              <a:rPr lang="en-US" dirty="0" smtClean="0"/>
              <a:t>Danny </a:t>
            </a:r>
            <a:r>
              <a:rPr lang="en-US" dirty="0" err="1" smtClean="0"/>
              <a:t>Saltus</a:t>
            </a:r>
            <a:endParaRPr lang="en-US" dirty="0" smtClean="0"/>
          </a:p>
          <a:p>
            <a:r>
              <a:rPr lang="en-US" dirty="0" smtClean="0"/>
              <a:t>James Seales</a:t>
            </a:r>
          </a:p>
          <a:p>
            <a:r>
              <a:rPr lang="en-US" dirty="0" smtClean="0"/>
              <a:t>William Shepherd</a:t>
            </a:r>
          </a:p>
          <a:p>
            <a:r>
              <a:rPr lang="en-US" dirty="0" smtClean="0"/>
              <a:t>Kenny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Tutoring</a:t>
            </a:r>
          </a:p>
          <a:p>
            <a:pPr lvl="1"/>
            <a:r>
              <a:rPr lang="en-US" dirty="0" smtClean="0"/>
              <a:t>Sign up to be a tutor</a:t>
            </a:r>
          </a:p>
          <a:p>
            <a:pPr lvl="1"/>
            <a:r>
              <a:rPr lang="en-US" dirty="0" smtClean="0"/>
              <a:t>Find tutors based on classes/subjects</a:t>
            </a:r>
          </a:p>
          <a:p>
            <a:r>
              <a:rPr lang="en-US" dirty="0" smtClean="0"/>
              <a:t>Study Events</a:t>
            </a:r>
          </a:p>
          <a:p>
            <a:pPr lvl="1"/>
            <a:r>
              <a:rPr lang="en-US" dirty="0" smtClean="0"/>
              <a:t>Create/Find Study sessions</a:t>
            </a:r>
          </a:p>
          <a:p>
            <a:r>
              <a:rPr lang="en-US" dirty="0" smtClean="0"/>
              <a:t>Academic Information</a:t>
            </a:r>
          </a:p>
          <a:p>
            <a:pPr lvl="1"/>
            <a:r>
              <a:rPr lang="en-US" dirty="0" smtClean="0"/>
              <a:t>Academic Calendar</a:t>
            </a:r>
          </a:p>
          <a:p>
            <a:pPr lvl="1"/>
            <a:r>
              <a:rPr lang="en-US" dirty="0" smtClean="0"/>
              <a:t>Honor Code FAQ’s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System – User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Honor Code Website</a:t>
            </a:r>
          </a:p>
          <a:p>
            <a:pPr lvl="1"/>
            <a:r>
              <a:rPr lang="en-US" dirty="0" smtClean="0"/>
              <a:t>Web site wasn’t updated </a:t>
            </a:r>
          </a:p>
          <a:p>
            <a:pPr lvl="1"/>
            <a:r>
              <a:rPr lang="en-US" dirty="0" smtClean="0"/>
              <a:t>Cluttered, information hard to find</a:t>
            </a:r>
          </a:p>
          <a:p>
            <a:r>
              <a:rPr lang="en-US" dirty="0" smtClean="0"/>
              <a:t>Trinity Website</a:t>
            </a:r>
          </a:p>
          <a:p>
            <a:pPr lvl="1"/>
            <a:r>
              <a:rPr lang="en-US" dirty="0" smtClean="0"/>
              <a:t>Academic Calendar in easy to read, mobile friendly format</a:t>
            </a:r>
          </a:p>
          <a:p>
            <a:pPr lvl="1"/>
            <a:r>
              <a:rPr lang="en-US" dirty="0" smtClean="0"/>
              <a:t>Limited to no information on peer tutors</a:t>
            </a:r>
          </a:p>
          <a:p>
            <a:r>
              <a:rPr lang="en-US" dirty="0" smtClean="0"/>
              <a:t>Facebook Event Groups</a:t>
            </a:r>
          </a:p>
          <a:p>
            <a:pPr lvl="1"/>
            <a:r>
              <a:rPr lang="en-US" dirty="0" smtClean="0"/>
              <a:t>Study Events will include people in your class, not necessarily friends with on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4" y="1600200"/>
            <a:ext cx="5541164" cy="5155782"/>
          </a:xfrm>
          <a:prstGeom prst="rect">
            <a:avLst/>
          </a:prstGeom>
        </p:spPr>
      </p:pic>
      <p:pic>
        <p:nvPicPr>
          <p:cNvPr id="7" name="Picture 6" descr="screen-captur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66" y="1475949"/>
            <a:ext cx="2731699" cy="51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31</TotalTime>
  <Words>98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Twilight</vt:lpstr>
      <vt:lpstr>TutorMe</vt:lpstr>
      <vt:lpstr>Team Members </vt:lpstr>
      <vt:lpstr>Utility</vt:lpstr>
      <vt:lpstr>Current System – User Problems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TutorMe</dc:title>
  <dc:creator>James Seales</dc:creator>
  <cp:lastModifiedBy>James Seales</cp:lastModifiedBy>
  <cp:revision>4</cp:revision>
  <dcterms:created xsi:type="dcterms:W3CDTF">2011-12-01T03:25:01Z</dcterms:created>
  <dcterms:modified xsi:type="dcterms:W3CDTF">2011-12-06T01:53:02Z</dcterms:modified>
</cp:coreProperties>
</file>