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41E56DA-E16D-4E20-91B7-FC4E3D20EC07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ABD65-6AC8-48DC-B37C-2B74D374419D}" v="63" dt="2025-10-21T23:26:3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774" y="-4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82D1D-FC44-41DB-BF30-117B3BFBC94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F1B76E-1127-8A53-4B92-842BC2AE7E81}"/>
              </a:ext>
            </a:extLst>
          </p:cNvPr>
          <p:cNvGrpSpPr/>
          <p:nvPr/>
        </p:nvGrpSpPr>
        <p:grpSpPr>
          <a:xfrm>
            <a:off x="276680" y="0"/>
            <a:ext cx="18142356" cy="18288000"/>
            <a:chOff x="276680" y="0"/>
            <a:chExt cx="18142356" cy="182880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E3CF5-58B6-0DE2-E4EA-3D15CB82227B}"/>
                </a:ext>
              </a:extLst>
            </p:cNvPr>
            <p:cNvSpPr txBox="1"/>
            <p:nvPr/>
          </p:nvSpPr>
          <p:spPr>
            <a:xfrm>
              <a:off x="276680" y="210721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Y – Z Plane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7FF3DD6-0E70-AF60-DC8B-8D4B710E463C}"/>
                </a:ext>
              </a:extLst>
            </p:cNvPr>
            <p:cNvCxnSpPr/>
            <p:nvPr/>
          </p:nvCxnSpPr>
          <p:spPr>
            <a:xfrm flipV="1">
              <a:off x="2057400" y="4851400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A70AC2-74B5-0354-B8E5-0F8814440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34163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EC7E13-05E3-88AE-C7E8-6EB2F927F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9812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E98F19-E106-0EB3-3170-978876AF8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200" y="5461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76DF47-4ACA-FD6F-424A-3D34858C2827}"/>
                </a:ext>
              </a:extLst>
            </p:cNvPr>
            <p:cNvSpPr/>
            <p:nvPr/>
          </p:nvSpPr>
          <p:spPr>
            <a:xfrm>
              <a:off x="1885949" y="4679950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D37981-9E06-6070-C3CF-D13D5A705D77}"/>
                </a:ext>
              </a:extLst>
            </p:cNvPr>
            <p:cNvSpPr/>
            <p:nvPr/>
          </p:nvSpPr>
          <p:spPr>
            <a:xfrm>
              <a:off x="3562351" y="3244850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4AD8C-7E4A-3267-543E-90E6DF465B2E}"/>
                </a:ext>
              </a:extLst>
            </p:cNvPr>
            <p:cNvSpPr/>
            <p:nvPr/>
          </p:nvSpPr>
          <p:spPr>
            <a:xfrm>
              <a:off x="5238750" y="1809750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3BCB8-3D98-6AA5-CD4A-B1A70D55538F}"/>
                </a:ext>
              </a:extLst>
            </p:cNvPr>
            <p:cNvSpPr/>
            <p:nvPr/>
          </p:nvSpPr>
          <p:spPr>
            <a:xfrm>
              <a:off x="6915150" y="374650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F3B216-13EA-DF52-7775-1A4078C04CD0}"/>
                </a:ext>
              </a:extLst>
            </p:cNvPr>
            <p:cNvSpPr txBox="1"/>
            <p:nvPr/>
          </p:nvSpPr>
          <p:spPr>
            <a:xfrm>
              <a:off x="1441450" y="6008300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635331-E32A-17FC-0B51-CB9A9AE7851B}"/>
                </a:ext>
              </a:extLst>
            </p:cNvPr>
            <p:cNvSpPr txBox="1"/>
            <p:nvPr/>
          </p:nvSpPr>
          <p:spPr>
            <a:xfrm>
              <a:off x="2457450" y="3856851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7A5F55-9CC4-0961-7130-85AE5F9872B5}"/>
                </a:ext>
              </a:extLst>
            </p:cNvPr>
            <p:cNvSpPr txBox="1"/>
            <p:nvPr/>
          </p:nvSpPr>
          <p:spPr>
            <a:xfrm>
              <a:off x="3733800" y="2421751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4768-77CE-05EE-EAC1-BE592CF8188C}"/>
                </a:ext>
              </a:extLst>
            </p:cNvPr>
            <p:cNvSpPr txBox="1"/>
            <p:nvPr/>
          </p:nvSpPr>
          <p:spPr>
            <a:xfrm>
              <a:off x="5835650" y="859651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T’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5C384B-C88A-4847-C7FC-CBC00C8A3B2C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6" y="4867275"/>
              <a:ext cx="2295523" cy="0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3BEB8A-271E-20DB-BDAC-7BBC1EDB19C1}"/>
                </a:ext>
              </a:extLst>
            </p:cNvPr>
            <p:cNvSpPr txBox="1"/>
            <p:nvPr/>
          </p:nvSpPr>
          <p:spPr>
            <a:xfrm>
              <a:off x="3151187" y="4121587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a'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7CE259-2080-5C8F-84A3-A7D204DB7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4" y="4890276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75ABA2-CADA-D047-C2C5-7C73DA672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4" y="3455176"/>
              <a:ext cx="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CC87D9-74FF-BCBB-B129-EC4547E0C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3" y="2020076"/>
              <a:ext cx="3352801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33A98F-9F85-EE71-D643-337DA2FF98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74244" y="584976"/>
              <a:ext cx="238125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BF90AA-A5A9-0D03-73EC-606B27355227}"/>
                </a:ext>
              </a:extLst>
            </p:cNvPr>
            <p:cNvSpPr/>
            <p:nvPr/>
          </p:nvSpPr>
          <p:spPr>
            <a:xfrm>
              <a:off x="12131243" y="4718826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F54EFF1-7CF9-CF31-3B74-C0133035D9D0}"/>
                </a:ext>
              </a:extLst>
            </p:cNvPr>
            <p:cNvSpPr/>
            <p:nvPr/>
          </p:nvSpPr>
          <p:spPr>
            <a:xfrm>
              <a:off x="12131243" y="3283726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A2AB21-9C18-7C80-F447-5E5782E60C17}"/>
                </a:ext>
              </a:extLst>
            </p:cNvPr>
            <p:cNvSpPr/>
            <p:nvPr/>
          </p:nvSpPr>
          <p:spPr>
            <a:xfrm>
              <a:off x="15484044" y="1848626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2C6134-B41B-66EB-3D5C-FF9185722F1D}"/>
                </a:ext>
              </a:extLst>
            </p:cNvPr>
            <p:cNvSpPr/>
            <p:nvPr/>
          </p:nvSpPr>
          <p:spPr>
            <a:xfrm>
              <a:off x="13102794" y="413526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43476D-23FA-68D5-EA0C-E85583A7CC38}"/>
                </a:ext>
              </a:extLst>
            </p:cNvPr>
            <p:cNvSpPr txBox="1"/>
            <p:nvPr/>
          </p:nvSpPr>
          <p:spPr>
            <a:xfrm>
              <a:off x="10918373" y="6047176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D76831-BAAC-717F-7CE6-38F144372051}"/>
                </a:ext>
              </a:extLst>
            </p:cNvPr>
            <p:cNvSpPr txBox="1"/>
            <p:nvPr/>
          </p:nvSpPr>
          <p:spPr>
            <a:xfrm>
              <a:off x="11553306" y="4034226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B’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1F444E-6CBC-3DA0-99EA-9A9DCBD08B33}"/>
                </a:ext>
              </a:extLst>
            </p:cNvPr>
            <p:cNvSpPr txBox="1"/>
            <p:nvPr/>
          </p:nvSpPr>
          <p:spPr>
            <a:xfrm>
              <a:off x="12828564" y="2552960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529C6B-EEAF-E7B8-433C-7B05BFE90D2F}"/>
                </a:ext>
              </a:extLst>
            </p:cNvPr>
            <p:cNvSpPr txBox="1"/>
            <p:nvPr/>
          </p:nvSpPr>
          <p:spPr>
            <a:xfrm>
              <a:off x="14398193" y="891403"/>
              <a:ext cx="6350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42D181-C389-3BF6-E00B-FB8A199DF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170" y="3455176"/>
              <a:ext cx="3200543" cy="0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22EEE2-2D30-3FA7-93E0-7444DDEA3092}"/>
                </a:ext>
              </a:extLst>
            </p:cNvPr>
            <p:cNvSpPr txBox="1"/>
            <p:nvPr/>
          </p:nvSpPr>
          <p:spPr>
            <a:xfrm>
              <a:off x="14340456" y="2750327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b'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65824C-2987-CCE0-536C-269C28116FCA}"/>
                </a:ext>
              </a:extLst>
            </p:cNvPr>
            <p:cNvSpPr txBox="1"/>
            <p:nvPr/>
          </p:nvSpPr>
          <p:spPr>
            <a:xfrm>
              <a:off x="13086330" y="1571370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c'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67A058-3BFC-0E7B-B4E2-B70B260366F2}"/>
                </a:ext>
              </a:extLst>
            </p:cNvPr>
            <p:cNvGrpSpPr/>
            <p:nvPr/>
          </p:nvGrpSpPr>
          <p:grpSpPr>
            <a:xfrm>
              <a:off x="2057399" y="7577524"/>
              <a:ext cx="5033963" cy="298042"/>
              <a:chOff x="2057399" y="7577524"/>
              <a:chExt cx="5033963" cy="29804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48E81E5-A984-844A-C9AD-C23929D78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6A6058B-DF54-C165-8979-EEAE76A4A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F5E6842-E40E-A8EE-A0DF-5D7F63B3A7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2A47C1-9FC9-10D0-77F7-E6157938E3CA}"/>
                </a:ext>
              </a:extLst>
            </p:cNvPr>
            <p:cNvGrpSpPr/>
            <p:nvPr/>
          </p:nvGrpSpPr>
          <p:grpSpPr>
            <a:xfrm>
              <a:off x="12302692" y="7604108"/>
              <a:ext cx="971552" cy="298042"/>
              <a:chOff x="2057399" y="7577524"/>
              <a:chExt cx="5033963" cy="29804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944C4B5-AD36-5E83-5943-352BA3A64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0483002-8531-426C-0F49-C7810F05F1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1D1539B-21D2-11FA-52CB-8CD099C36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6866EB2-1E2E-E7B0-00D8-9EFAC924AE30}"/>
                </a:ext>
              </a:extLst>
            </p:cNvPr>
            <p:cNvGrpSpPr/>
            <p:nvPr/>
          </p:nvGrpSpPr>
          <p:grpSpPr>
            <a:xfrm rot="16200000">
              <a:off x="13508232" y="4004666"/>
              <a:ext cx="7186592" cy="298042"/>
              <a:chOff x="2057399" y="7577524"/>
              <a:chExt cx="5033963" cy="29804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ECB6046-DB12-2198-61C1-4C7A8655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65AD7BA-2FD7-B0F4-A5D0-3F1B8786C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8E6587F-AE34-D728-31F5-B47979A7D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8E9285-9C93-5E11-81F7-E18E1C396E6F}"/>
                </a:ext>
              </a:extLst>
            </p:cNvPr>
            <p:cNvSpPr txBox="1"/>
            <p:nvPr/>
          </p:nvSpPr>
          <p:spPr>
            <a:xfrm>
              <a:off x="3864566" y="801713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Y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F2ABBA-0B62-886A-BC85-10224A371BBC}"/>
                </a:ext>
              </a:extLst>
            </p:cNvPr>
            <p:cNvSpPr txBox="1"/>
            <p:nvPr/>
          </p:nvSpPr>
          <p:spPr>
            <a:xfrm>
              <a:off x="12071510" y="8020441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X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D7D3C92-D35C-2958-F8F5-2AB8F4DFD820}"/>
                </a:ext>
              </a:extLst>
            </p:cNvPr>
            <p:cNvSpPr txBox="1"/>
            <p:nvPr/>
          </p:nvSpPr>
          <p:spPr>
            <a:xfrm>
              <a:off x="17044852" y="4172726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Z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28CD6135-B80B-32D3-FB56-301439ACFFC8}"/>
                </a:ext>
              </a:extLst>
            </p:cNvPr>
            <p:cNvSpPr/>
            <p:nvPr/>
          </p:nvSpPr>
          <p:spPr>
            <a:xfrm>
              <a:off x="12914361" y="13654881"/>
              <a:ext cx="1371600" cy="1371600"/>
            </a:xfrm>
            <a:prstGeom prst="arc">
              <a:avLst>
                <a:gd name="adj1" fmla="val 17052951"/>
                <a:gd name="adj2" fmla="val 114766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E609D362-3D8E-2B9F-1C6E-2079BE12F4DF}"/>
                </a:ext>
              </a:extLst>
            </p:cNvPr>
            <p:cNvSpPr/>
            <p:nvPr/>
          </p:nvSpPr>
          <p:spPr>
            <a:xfrm>
              <a:off x="13212739" y="2737626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101FC652-C120-F757-91B9-DB2BE29854A1}"/>
                </a:ext>
              </a:extLst>
            </p:cNvPr>
            <p:cNvSpPr/>
            <p:nvPr/>
          </p:nvSpPr>
          <p:spPr>
            <a:xfrm>
              <a:off x="13921943" y="1168144"/>
              <a:ext cx="1371600" cy="1371600"/>
            </a:xfrm>
            <a:prstGeom prst="arc">
              <a:avLst>
                <a:gd name="adj1" fmla="val 6175692"/>
                <a:gd name="adj2" fmla="val 14744323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94E0D0-E803-0D25-EA86-37DB3F3FEF11}"/>
                </a:ext>
              </a:extLst>
            </p:cNvPr>
            <p:cNvSpPr txBox="1"/>
            <p:nvPr/>
          </p:nvSpPr>
          <p:spPr>
            <a:xfrm>
              <a:off x="15766031" y="2668684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C’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04A104-36B6-0B80-C056-420E35FB3386}"/>
                </a:ext>
              </a:extLst>
            </p:cNvPr>
            <p:cNvSpPr txBox="1"/>
            <p:nvPr/>
          </p:nvSpPr>
          <p:spPr>
            <a:xfrm>
              <a:off x="13828688" y="3533002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Cx</a:t>
              </a:r>
              <a:endParaRPr lang="en-US" sz="24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7BF46A7-6F85-D25F-FA03-AFCEA8C869F5}"/>
                </a:ext>
              </a:extLst>
            </p:cNvPr>
            <p:cNvGrpSpPr/>
            <p:nvPr/>
          </p:nvGrpSpPr>
          <p:grpSpPr>
            <a:xfrm rot="16200000">
              <a:off x="4596143" y="3965788"/>
              <a:ext cx="7186592" cy="298042"/>
              <a:chOff x="2057399" y="7577524"/>
              <a:chExt cx="5033963" cy="298042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037D416-5C07-B4D4-F837-1C4AFE614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9E8712-696A-72A8-5BAB-26EA9A415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413EDEA-B553-61B1-4146-717FFAB92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1B95CC-5D25-BB2B-D858-A90D4AD0A08E}"/>
                </a:ext>
              </a:extLst>
            </p:cNvPr>
            <p:cNvSpPr txBox="1"/>
            <p:nvPr/>
          </p:nvSpPr>
          <p:spPr>
            <a:xfrm>
              <a:off x="8020130" y="4070350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Z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B3211E4-90D9-F5F3-B3A1-7E59E61D1FA1}"/>
                </a:ext>
              </a:extLst>
            </p:cNvPr>
            <p:cNvSpPr/>
            <p:nvPr/>
          </p:nvSpPr>
          <p:spPr>
            <a:xfrm>
              <a:off x="2038350" y="12024499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F214B1-4348-2817-C1BE-59EBFD18F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199" y="12166288"/>
              <a:ext cx="1471966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2DE8711-B544-35AA-42B2-6602264B66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3950" y="12068826"/>
              <a:ext cx="1746250" cy="1559915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24610F1-61E5-483A-0F1B-B8299669DB62}"/>
                </a:ext>
              </a:extLst>
            </p:cNvPr>
            <p:cNvSpPr/>
            <p:nvPr/>
          </p:nvSpPr>
          <p:spPr>
            <a:xfrm>
              <a:off x="3539934" y="12039165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28D1CB-F364-573B-A1D2-A6F4BDF456B1}"/>
                </a:ext>
              </a:extLst>
            </p:cNvPr>
            <p:cNvSpPr/>
            <p:nvPr/>
          </p:nvSpPr>
          <p:spPr>
            <a:xfrm>
              <a:off x="5256009" y="13457291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D721696-400D-B834-E597-47F91229C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003" y="12696825"/>
              <a:ext cx="1706122" cy="926659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D8EABA5-9016-5328-833F-D3EC970650E4}"/>
                </a:ext>
              </a:extLst>
            </p:cNvPr>
            <p:cNvSpPr/>
            <p:nvPr/>
          </p:nvSpPr>
          <p:spPr>
            <a:xfrm>
              <a:off x="6894953" y="12505883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1EC79B9-3E3F-01B6-9D14-47551C63327C}"/>
                </a:ext>
              </a:extLst>
            </p:cNvPr>
            <p:cNvGrpSpPr/>
            <p:nvPr/>
          </p:nvGrpSpPr>
          <p:grpSpPr>
            <a:xfrm>
              <a:off x="2095500" y="14431149"/>
              <a:ext cx="5033963" cy="298042"/>
              <a:chOff x="2057399" y="7577524"/>
              <a:chExt cx="5033963" cy="298042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55C4429-3A07-D448-0A11-650AC3259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DC38F3D-76E4-AC42-5FAF-A2267AD66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8EE397F-1454-7500-C9A9-EA2C1B0FA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AE40D9B-9888-7272-B177-BB0FA8391A7D}"/>
                </a:ext>
              </a:extLst>
            </p:cNvPr>
            <p:cNvGrpSpPr/>
            <p:nvPr/>
          </p:nvGrpSpPr>
          <p:grpSpPr>
            <a:xfrm rot="16200000" flipH="1">
              <a:off x="7787441" y="12282535"/>
              <a:ext cx="530537" cy="298042"/>
              <a:chOff x="2057399" y="7577524"/>
              <a:chExt cx="5033963" cy="298042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1F30F61-10FE-32D7-283D-42608A0DA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6497B98-C82A-C42E-ABF0-2F9C85BA2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2909D0-BB93-4806-C69E-482BE00F57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17710C1-2CA0-09D2-20A5-DAAEEB71E68F}"/>
                </a:ext>
              </a:extLst>
            </p:cNvPr>
            <p:cNvSpPr txBox="1"/>
            <p:nvPr/>
          </p:nvSpPr>
          <p:spPr>
            <a:xfrm>
              <a:off x="7915981" y="1228551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X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8332396-CFF8-D175-F198-B827390BE1F7}"/>
                </a:ext>
              </a:extLst>
            </p:cNvPr>
            <p:cNvSpPr txBox="1"/>
            <p:nvPr/>
          </p:nvSpPr>
          <p:spPr>
            <a:xfrm>
              <a:off x="4537075" y="15011949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Y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DE3675-542D-7F9D-D38C-DF07F145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797" y="11103226"/>
              <a:ext cx="0" cy="321084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A030B3A-8068-5207-F3B5-E547600A6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48797" y="14314066"/>
              <a:ext cx="3155883" cy="280710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F8C8846-E8DF-2814-C67E-44CAA7E3A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77373" y="12206308"/>
              <a:ext cx="5099503" cy="210775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AB57AC8-CCB6-B02B-6222-0E4D252182D8}"/>
                </a:ext>
              </a:extLst>
            </p:cNvPr>
            <p:cNvSpPr/>
            <p:nvPr/>
          </p:nvSpPr>
          <p:spPr>
            <a:xfrm>
              <a:off x="11963060" y="14142616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084FB2D-FBCF-C2EE-7D84-18517701A08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796" y="14300999"/>
              <a:ext cx="3604806" cy="35596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F650A1-3F57-A601-E6D7-89E25CD39AD2}"/>
                </a:ext>
              </a:extLst>
            </p:cNvPr>
            <p:cNvSpPr/>
            <p:nvPr/>
          </p:nvSpPr>
          <p:spPr>
            <a:xfrm>
              <a:off x="15545868" y="14543474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1D08675-6871-8C9B-7C0E-7068590C0395}"/>
                </a:ext>
              </a:extLst>
            </p:cNvPr>
            <p:cNvSpPr/>
            <p:nvPr/>
          </p:nvSpPr>
          <p:spPr>
            <a:xfrm>
              <a:off x="2197509" y="4325529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165844BF-E061-A628-47C0-DE87C6BC6957}"/>
                </a:ext>
              </a:extLst>
            </p:cNvPr>
            <p:cNvSpPr/>
            <p:nvPr/>
          </p:nvSpPr>
          <p:spPr>
            <a:xfrm>
              <a:off x="12191597" y="14095911"/>
              <a:ext cx="1371600" cy="1371600"/>
            </a:xfrm>
            <a:prstGeom prst="arc">
              <a:avLst>
                <a:gd name="adj1" fmla="val 19972306"/>
                <a:gd name="adj2" fmla="val 3258657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4ED16303-FFC0-1475-11EF-4923B6A47402}"/>
                </a:ext>
              </a:extLst>
            </p:cNvPr>
            <p:cNvSpPr/>
            <p:nvPr/>
          </p:nvSpPr>
          <p:spPr>
            <a:xfrm>
              <a:off x="11544171" y="13376779"/>
              <a:ext cx="1371600" cy="1371600"/>
            </a:xfrm>
            <a:prstGeom prst="arc">
              <a:avLst>
                <a:gd name="adj1" fmla="val 15840393"/>
                <a:gd name="adj2" fmla="val 136033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1FD066C-A516-659B-5747-2784C9BBFDC4}"/>
                </a:ext>
              </a:extLst>
            </p:cNvPr>
            <p:cNvCxnSpPr>
              <a:cxnSpLocks/>
            </p:cNvCxnSpPr>
            <p:nvPr/>
          </p:nvCxnSpPr>
          <p:spPr>
            <a:xfrm>
              <a:off x="13976450" y="12054996"/>
              <a:ext cx="1708153" cy="2561695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3E8C518-16FC-A68F-DAF9-ADA76D96CDAE}"/>
                </a:ext>
              </a:extLst>
            </p:cNvPr>
            <p:cNvSpPr/>
            <p:nvPr/>
          </p:nvSpPr>
          <p:spPr>
            <a:xfrm>
              <a:off x="13795444" y="11855904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B8933B8-8DB3-1658-C7CA-29DDEE684327}"/>
                </a:ext>
              </a:extLst>
            </p:cNvPr>
            <p:cNvSpPr txBox="1"/>
            <p:nvPr/>
          </p:nvSpPr>
          <p:spPr>
            <a:xfrm>
              <a:off x="13413631" y="14082831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797768-5D52-0EA3-276C-12727A0BEC25}"/>
                </a:ext>
              </a:extLst>
            </p:cNvPr>
            <p:cNvSpPr txBox="1"/>
            <p:nvPr/>
          </p:nvSpPr>
          <p:spPr>
            <a:xfrm>
              <a:off x="15065082" y="13525635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5B4A852-EB51-ACA9-F53D-F3B4B72FF580}"/>
                </a:ext>
              </a:extLst>
            </p:cNvPr>
            <p:cNvSpPr txBox="1"/>
            <p:nvPr/>
          </p:nvSpPr>
          <p:spPr>
            <a:xfrm>
              <a:off x="16589784" y="11792234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050A15F-4089-81BD-742B-43D86B4A7E01}"/>
                </a:ext>
              </a:extLst>
            </p:cNvPr>
            <p:cNvSpPr txBox="1"/>
            <p:nvPr/>
          </p:nvSpPr>
          <p:spPr>
            <a:xfrm>
              <a:off x="11042887" y="10733894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Z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2841E7D-09C7-6A13-02AF-DFA2979007B8}"/>
                </a:ext>
              </a:extLst>
            </p:cNvPr>
            <p:cNvSpPr txBox="1"/>
            <p:nvPr/>
          </p:nvSpPr>
          <p:spPr>
            <a:xfrm>
              <a:off x="14830526" y="1720667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3439C1-18E2-1E53-342C-7FE1951E3915}"/>
                </a:ext>
              </a:extLst>
            </p:cNvPr>
            <p:cNvSpPr txBox="1"/>
            <p:nvPr/>
          </p:nvSpPr>
          <p:spPr>
            <a:xfrm>
              <a:off x="15820432" y="1017204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T’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654F03-5341-5012-F8A8-98B4D42507D6}"/>
                </a:ext>
              </a:extLst>
            </p:cNvPr>
            <p:cNvCxnSpPr>
              <a:cxnSpLocks/>
            </p:cNvCxnSpPr>
            <p:nvPr/>
          </p:nvCxnSpPr>
          <p:spPr>
            <a:xfrm>
              <a:off x="15648963" y="2020076"/>
              <a:ext cx="0" cy="1396224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9BF996-9928-75E8-E728-17CA8E48B8D7}"/>
                </a:ext>
              </a:extLst>
            </p:cNvPr>
            <p:cNvCxnSpPr>
              <a:cxnSpLocks/>
            </p:cNvCxnSpPr>
            <p:nvPr/>
          </p:nvCxnSpPr>
          <p:spPr>
            <a:xfrm>
              <a:off x="15655494" y="546100"/>
              <a:ext cx="0" cy="1429526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435A91-5DB0-1993-331C-03CCA4520C2B}"/>
                </a:ext>
              </a:extLst>
            </p:cNvPr>
            <p:cNvCxnSpPr>
              <a:cxnSpLocks/>
            </p:cNvCxnSpPr>
            <p:nvPr/>
          </p:nvCxnSpPr>
          <p:spPr>
            <a:xfrm>
              <a:off x="12306941" y="1141968"/>
              <a:ext cx="0" cy="2313208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122A88-4623-F38B-BAC2-77F71811A865}"/>
                </a:ext>
              </a:extLst>
            </p:cNvPr>
            <p:cNvSpPr txBox="1"/>
            <p:nvPr/>
          </p:nvSpPr>
          <p:spPr>
            <a:xfrm>
              <a:off x="12148797" y="2024486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b</a:t>
              </a: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DC9F50A-756C-B09E-671D-5A545A88B090}"/>
                </a:ext>
              </a:extLst>
            </p:cNvPr>
            <p:cNvSpPr/>
            <p:nvPr/>
          </p:nvSpPr>
          <p:spPr>
            <a:xfrm>
              <a:off x="11647266" y="2412168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8BB60D-5A1B-D7DA-58CC-56FEFF1D0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2758" y="0"/>
              <a:ext cx="0" cy="18288000"/>
            </a:xfrm>
            <a:prstGeom prst="line">
              <a:avLst/>
            </a:prstGeom>
            <a:ln w="111125" cap="rnd">
              <a:solidFill>
                <a:schemeClr val="bg2">
                  <a:lumMod val="50000"/>
                  <a:alpha val="38000"/>
                </a:schemeClr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0CA0A5-3C28-7B2D-8374-E2506C5EE38B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8" y="9168063"/>
              <a:ext cx="17999242" cy="0"/>
            </a:xfrm>
            <a:prstGeom prst="line">
              <a:avLst/>
            </a:prstGeom>
            <a:ln w="111125" cap="rnd">
              <a:solidFill>
                <a:schemeClr val="bg2">
                  <a:lumMod val="50000"/>
                  <a:alpha val="38000"/>
                </a:schemeClr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B9DC6E-1312-25CA-A0F2-037C966F36B3}"/>
                </a:ext>
              </a:extLst>
            </p:cNvPr>
            <p:cNvSpPr txBox="1"/>
            <p:nvPr/>
          </p:nvSpPr>
          <p:spPr>
            <a:xfrm>
              <a:off x="9610104" y="227689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X– Z Plane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9328C5-A290-1450-DFF9-9FAB2F10F1A6}"/>
                </a:ext>
              </a:extLst>
            </p:cNvPr>
            <p:cNvSpPr txBox="1"/>
            <p:nvPr/>
          </p:nvSpPr>
          <p:spPr>
            <a:xfrm>
              <a:off x="299394" y="9718270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 – Y Plane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29E24DE-20E5-21DC-5F8C-CBB59406A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598" y="14325611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C9EF8A-96FA-2BA5-3655-E97BFB98D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0684" y="15698202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6F9127-6278-3F4E-9C18-0F3A76F0A2D8}"/>
                </a:ext>
              </a:extLst>
            </p:cNvPr>
            <p:cNvSpPr/>
            <p:nvPr/>
          </p:nvSpPr>
          <p:spPr>
            <a:xfrm>
              <a:off x="10409233" y="15526752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7C365E-C78A-0A2C-3B42-65C3116F1D47}"/>
                </a:ext>
              </a:extLst>
            </p:cNvPr>
            <p:cNvSpPr txBox="1"/>
            <p:nvPr/>
          </p:nvSpPr>
          <p:spPr>
            <a:xfrm>
              <a:off x="9711193" y="9701122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Trimetric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99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9287C-8F67-16B5-0AA1-9E2B9328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3" y="908752"/>
            <a:ext cx="9345818" cy="8971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89AC4-F3B9-BE3E-DC21-AC2B2D89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302" y="8627775"/>
            <a:ext cx="9849642" cy="9660225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86656CB5-E9A0-B07F-7406-0DA35D937560}"/>
              </a:ext>
            </a:extLst>
          </p:cNvPr>
          <p:cNvSpPr/>
          <p:nvPr/>
        </p:nvSpPr>
        <p:spPr>
          <a:xfrm>
            <a:off x="4790200" y="3206997"/>
            <a:ext cx="1371600" cy="1371600"/>
          </a:xfrm>
          <a:prstGeom prst="arc">
            <a:avLst>
              <a:gd name="adj1" fmla="val 17052951"/>
              <a:gd name="adj2" fmla="val 0"/>
            </a:avLst>
          </a:prstGeom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70144-4DB5-5D48-740F-B39ACA3F9895}"/>
              </a:ext>
            </a:extLst>
          </p:cNvPr>
          <p:cNvCxnSpPr>
            <a:cxnSpLocks/>
          </p:cNvCxnSpPr>
          <p:nvPr/>
        </p:nvCxnSpPr>
        <p:spPr>
          <a:xfrm>
            <a:off x="5551776" y="1486794"/>
            <a:ext cx="0" cy="2313208"/>
          </a:xfrm>
          <a:prstGeom prst="line">
            <a:avLst/>
          </a:prstGeom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20E3CC-2744-27DF-ED41-512B35620A63}"/>
              </a:ext>
            </a:extLst>
          </p:cNvPr>
          <p:cNvSpPr txBox="1"/>
          <p:nvPr/>
        </p:nvSpPr>
        <p:spPr>
          <a:xfrm>
            <a:off x="6405140" y="2458732"/>
            <a:ext cx="10636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/>
              <a:t>Θ</a:t>
            </a:r>
            <a:r>
              <a:rPr lang="en-US" sz="2400" dirty="0"/>
              <a:t>&lt; 90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0802E90-62E1-1207-1E59-68D641E6C121}"/>
              </a:ext>
            </a:extLst>
          </p:cNvPr>
          <p:cNvSpPr/>
          <p:nvPr/>
        </p:nvSpPr>
        <p:spPr>
          <a:xfrm flipH="1">
            <a:off x="4180176" y="3259997"/>
            <a:ext cx="1371600" cy="1371600"/>
          </a:xfrm>
          <a:prstGeom prst="arc">
            <a:avLst>
              <a:gd name="adj1" fmla="val 17052951"/>
              <a:gd name="adj2" fmla="val 0"/>
            </a:avLst>
          </a:prstGeom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FBC37A-4EC6-8B91-312E-B905A40E9C29}"/>
              </a:ext>
            </a:extLst>
          </p:cNvPr>
          <p:cNvCxnSpPr>
            <a:cxnSpLocks/>
          </p:cNvCxnSpPr>
          <p:nvPr/>
        </p:nvCxnSpPr>
        <p:spPr>
          <a:xfrm>
            <a:off x="4768654" y="1486794"/>
            <a:ext cx="0" cy="2313208"/>
          </a:xfrm>
          <a:prstGeom prst="line">
            <a:avLst/>
          </a:prstGeom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25B7D0-6913-0E36-0A79-1D922DDAA175}"/>
              </a:ext>
            </a:extLst>
          </p:cNvPr>
          <p:cNvSpPr txBox="1"/>
          <p:nvPr/>
        </p:nvSpPr>
        <p:spPr>
          <a:xfrm>
            <a:off x="3038340" y="3123669"/>
            <a:ext cx="10636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/>
              <a:t>Θ</a:t>
            </a:r>
            <a:r>
              <a:rPr lang="en-US" sz="2400" dirty="0"/>
              <a:t>&lt; 90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5E14EC-BD97-218A-641D-654CE23D89CE}"/>
              </a:ext>
            </a:extLst>
          </p:cNvPr>
          <p:cNvSpPr/>
          <p:nvPr/>
        </p:nvSpPr>
        <p:spPr>
          <a:xfrm>
            <a:off x="9650329" y="13276247"/>
            <a:ext cx="7048500" cy="3695700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D3D3F-A59E-ABFB-6F3D-B1725BD05106}"/>
              </a:ext>
            </a:extLst>
          </p:cNvPr>
          <p:cNvSpPr/>
          <p:nvPr/>
        </p:nvSpPr>
        <p:spPr>
          <a:xfrm>
            <a:off x="9650329" y="9942497"/>
            <a:ext cx="7048500" cy="3333750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1195A-B2F5-A8A4-0BED-962AAD99E1F6}"/>
              </a:ext>
            </a:extLst>
          </p:cNvPr>
          <p:cNvSpPr txBox="1"/>
          <p:nvPr/>
        </p:nvSpPr>
        <p:spPr>
          <a:xfrm>
            <a:off x="5019964" y="1036898"/>
            <a:ext cx="10636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9D973-DE2F-EF9C-F21B-86479BEAEBAC}"/>
              </a:ext>
            </a:extLst>
          </p:cNvPr>
          <p:cNvSpPr txBox="1"/>
          <p:nvPr/>
        </p:nvSpPr>
        <p:spPr>
          <a:xfrm>
            <a:off x="4236842" y="1054766"/>
            <a:ext cx="10636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D749D4-4850-CB95-ABEC-D0710419E1E3}"/>
              </a:ext>
            </a:extLst>
          </p:cNvPr>
          <p:cNvSpPr txBox="1"/>
          <p:nvPr/>
        </p:nvSpPr>
        <p:spPr>
          <a:xfrm>
            <a:off x="9722121" y="10386481"/>
            <a:ext cx="10636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8EB65-42DB-9F9F-E9E2-F51256FD1708}"/>
              </a:ext>
            </a:extLst>
          </p:cNvPr>
          <p:cNvSpPr txBox="1"/>
          <p:nvPr/>
        </p:nvSpPr>
        <p:spPr>
          <a:xfrm>
            <a:off x="9658529" y="15877763"/>
            <a:ext cx="10636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28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E196-D5C7-CC00-FBDD-F93DF3D8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C7EF-3249-626E-3DC9-0E5FB1CE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3" y="4508506"/>
            <a:ext cx="10287343" cy="7854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D9190-0D56-6DF6-7701-BE3B344E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626" y="4662159"/>
            <a:ext cx="9295374" cy="7969773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83F69F-AA76-6941-9B39-362AA6FCCF93}"/>
              </a:ext>
            </a:extLst>
          </p:cNvPr>
          <p:cNvSpPr/>
          <p:nvPr/>
        </p:nvSpPr>
        <p:spPr>
          <a:xfrm>
            <a:off x="12519660" y="6957060"/>
            <a:ext cx="2156515" cy="411480"/>
          </a:xfrm>
          <a:custGeom>
            <a:avLst/>
            <a:gdLst>
              <a:gd name="connsiteX0" fmla="*/ 1196340 w 2156515"/>
              <a:gd name="connsiteY0" fmla="*/ 0 h 411480"/>
              <a:gd name="connsiteX1" fmla="*/ 1813560 w 2156515"/>
              <a:gd name="connsiteY1" fmla="*/ 7620 h 411480"/>
              <a:gd name="connsiteX2" fmla="*/ 1844040 w 2156515"/>
              <a:gd name="connsiteY2" fmla="*/ 15240 h 411480"/>
              <a:gd name="connsiteX3" fmla="*/ 2049780 w 2156515"/>
              <a:gd name="connsiteY3" fmla="*/ 30480 h 411480"/>
              <a:gd name="connsiteX4" fmla="*/ 2118360 w 2156515"/>
              <a:gd name="connsiteY4" fmla="*/ 53340 h 411480"/>
              <a:gd name="connsiteX5" fmla="*/ 2125980 w 2156515"/>
              <a:gd name="connsiteY5" fmla="*/ 76200 h 411480"/>
              <a:gd name="connsiteX6" fmla="*/ 2148840 w 2156515"/>
              <a:gd name="connsiteY6" fmla="*/ 106680 h 411480"/>
              <a:gd name="connsiteX7" fmla="*/ 2156460 w 2156515"/>
              <a:gd name="connsiteY7" fmla="*/ 137160 h 411480"/>
              <a:gd name="connsiteX8" fmla="*/ 2141220 w 2156515"/>
              <a:gd name="connsiteY8" fmla="*/ 266700 h 411480"/>
              <a:gd name="connsiteX9" fmla="*/ 2118360 w 2156515"/>
              <a:gd name="connsiteY9" fmla="*/ 320040 h 411480"/>
              <a:gd name="connsiteX10" fmla="*/ 2042160 w 2156515"/>
              <a:gd name="connsiteY10" fmla="*/ 350520 h 411480"/>
              <a:gd name="connsiteX11" fmla="*/ 1958340 w 2156515"/>
              <a:gd name="connsiteY11" fmla="*/ 381000 h 411480"/>
              <a:gd name="connsiteX12" fmla="*/ 1828800 w 2156515"/>
              <a:gd name="connsiteY12" fmla="*/ 396240 h 411480"/>
              <a:gd name="connsiteX13" fmla="*/ 1737360 w 2156515"/>
              <a:gd name="connsiteY13" fmla="*/ 411480 h 411480"/>
              <a:gd name="connsiteX14" fmla="*/ 449580 w 2156515"/>
              <a:gd name="connsiteY14" fmla="*/ 403860 h 411480"/>
              <a:gd name="connsiteX15" fmla="*/ 335280 w 2156515"/>
              <a:gd name="connsiteY15" fmla="*/ 396240 h 411480"/>
              <a:gd name="connsiteX16" fmla="*/ 213360 w 2156515"/>
              <a:gd name="connsiteY16" fmla="*/ 381000 h 411480"/>
              <a:gd name="connsiteX17" fmla="*/ 167640 w 2156515"/>
              <a:gd name="connsiteY17" fmla="*/ 365760 h 411480"/>
              <a:gd name="connsiteX18" fmla="*/ 137160 w 2156515"/>
              <a:gd name="connsiteY18" fmla="*/ 358140 h 411480"/>
              <a:gd name="connsiteX19" fmla="*/ 83820 w 2156515"/>
              <a:gd name="connsiteY19" fmla="*/ 304800 h 411480"/>
              <a:gd name="connsiteX20" fmla="*/ 60960 w 2156515"/>
              <a:gd name="connsiteY20" fmla="*/ 289560 h 411480"/>
              <a:gd name="connsiteX21" fmla="*/ 30480 w 2156515"/>
              <a:gd name="connsiteY21" fmla="*/ 251460 h 411480"/>
              <a:gd name="connsiteX22" fmla="*/ 0 w 2156515"/>
              <a:gd name="connsiteY22" fmla="*/ 137160 h 411480"/>
              <a:gd name="connsiteX23" fmla="*/ 7620 w 2156515"/>
              <a:gd name="connsiteY23" fmla="*/ 68580 h 411480"/>
              <a:gd name="connsiteX24" fmla="*/ 60960 w 2156515"/>
              <a:gd name="connsiteY24" fmla="*/ 45720 h 411480"/>
              <a:gd name="connsiteX25" fmla="*/ 289560 w 2156515"/>
              <a:gd name="connsiteY25" fmla="*/ 38100 h 411480"/>
              <a:gd name="connsiteX26" fmla="*/ 1112520 w 2156515"/>
              <a:gd name="connsiteY26" fmla="*/ 22860 h 411480"/>
              <a:gd name="connsiteX27" fmla="*/ 1226820 w 2156515"/>
              <a:gd name="connsiteY27" fmla="*/ 0 h 411480"/>
              <a:gd name="connsiteX28" fmla="*/ 1280160 w 2156515"/>
              <a:gd name="connsiteY28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56515" h="411480">
                <a:moveTo>
                  <a:pt x="1196340" y="0"/>
                </a:moveTo>
                <a:lnTo>
                  <a:pt x="1813560" y="7620"/>
                </a:lnTo>
                <a:cubicBezTo>
                  <a:pt x="1824030" y="7866"/>
                  <a:pt x="1833648" y="13941"/>
                  <a:pt x="1844040" y="15240"/>
                </a:cubicBezTo>
                <a:cubicBezTo>
                  <a:pt x="1881038" y="19865"/>
                  <a:pt x="2020437" y="28524"/>
                  <a:pt x="2049780" y="30480"/>
                </a:cubicBezTo>
                <a:cubicBezTo>
                  <a:pt x="2066330" y="34617"/>
                  <a:pt x="2106062" y="43092"/>
                  <a:pt x="2118360" y="53340"/>
                </a:cubicBezTo>
                <a:cubicBezTo>
                  <a:pt x="2124530" y="58482"/>
                  <a:pt x="2121995" y="69226"/>
                  <a:pt x="2125980" y="76200"/>
                </a:cubicBezTo>
                <a:cubicBezTo>
                  <a:pt x="2132281" y="87227"/>
                  <a:pt x="2141220" y="96520"/>
                  <a:pt x="2148840" y="106680"/>
                </a:cubicBezTo>
                <a:cubicBezTo>
                  <a:pt x="2151380" y="116840"/>
                  <a:pt x="2156460" y="126687"/>
                  <a:pt x="2156460" y="137160"/>
                </a:cubicBezTo>
                <a:cubicBezTo>
                  <a:pt x="2156460" y="265108"/>
                  <a:pt x="2158268" y="207032"/>
                  <a:pt x="2141220" y="266700"/>
                </a:cubicBezTo>
                <a:cubicBezTo>
                  <a:pt x="2135551" y="286540"/>
                  <a:pt x="2135760" y="305540"/>
                  <a:pt x="2118360" y="320040"/>
                </a:cubicBezTo>
                <a:cubicBezTo>
                  <a:pt x="2102762" y="333038"/>
                  <a:pt x="2057290" y="345018"/>
                  <a:pt x="2042160" y="350520"/>
                </a:cubicBezTo>
                <a:cubicBezTo>
                  <a:pt x="2008830" y="362640"/>
                  <a:pt x="1993917" y="372106"/>
                  <a:pt x="1958340" y="381000"/>
                </a:cubicBezTo>
                <a:cubicBezTo>
                  <a:pt x="1918039" y="391075"/>
                  <a:pt x="1867916" y="391138"/>
                  <a:pt x="1828800" y="396240"/>
                </a:cubicBezTo>
                <a:cubicBezTo>
                  <a:pt x="1798159" y="400237"/>
                  <a:pt x="1767840" y="406400"/>
                  <a:pt x="1737360" y="411480"/>
                </a:cubicBezTo>
                <a:lnTo>
                  <a:pt x="449580" y="403860"/>
                </a:lnTo>
                <a:cubicBezTo>
                  <a:pt x="411398" y="403445"/>
                  <a:pt x="373343" y="399285"/>
                  <a:pt x="335280" y="396240"/>
                </a:cubicBezTo>
                <a:cubicBezTo>
                  <a:pt x="311901" y="394370"/>
                  <a:pt x="242984" y="388406"/>
                  <a:pt x="213360" y="381000"/>
                </a:cubicBezTo>
                <a:cubicBezTo>
                  <a:pt x="197775" y="377104"/>
                  <a:pt x="183027" y="370376"/>
                  <a:pt x="167640" y="365760"/>
                </a:cubicBezTo>
                <a:cubicBezTo>
                  <a:pt x="157609" y="362751"/>
                  <a:pt x="147320" y="360680"/>
                  <a:pt x="137160" y="358140"/>
                </a:cubicBezTo>
                <a:cubicBezTo>
                  <a:pt x="119380" y="340360"/>
                  <a:pt x="104742" y="318748"/>
                  <a:pt x="83820" y="304800"/>
                </a:cubicBezTo>
                <a:cubicBezTo>
                  <a:pt x="76200" y="299720"/>
                  <a:pt x="67436" y="296036"/>
                  <a:pt x="60960" y="289560"/>
                </a:cubicBezTo>
                <a:cubicBezTo>
                  <a:pt x="49460" y="278060"/>
                  <a:pt x="40640" y="264160"/>
                  <a:pt x="30480" y="251460"/>
                </a:cubicBezTo>
                <a:cubicBezTo>
                  <a:pt x="2734" y="168223"/>
                  <a:pt x="11581" y="206649"/>
                  <a:pt x="0" y="137160"/>
                </a:cubicBezTo>
                <a:cubicBezTo>
                  <a:pt x="2540" y="114300"/>
                  <a:pt x="-240" y="90196"/>
                  <a:pt x="7620" y="68580"/>
                </a:cubicBezTo>
                <a:cubicBezTo>
                  <a:pt x="12306" y="55693"/>
                  <a:pt x="52343" y="46227"/>
                  <a:pt x="60960" y="45720"/>
                </a:cubicBezTo>
                <a:cubicBezTo>
                  <a:pt x="137071" y="41243"/>
                  <a:pt x="213360" y="40640"/>
                  <a:pt x="289560" y="38100"/>
                </a:cubicBezTo>
                <a:cubicBezTo>
                  <a:pt x="579855" y="-34474"/>
                  <a:pt x="220517" y="52843"/>
                  <a:pt x="1112520" y="22860"/>
                </a:cubicBezTo>
                <a:cubicBezTo>
                  <a:pt x="1151353" y="21555"/>
                  <a:pt x="1187965" y="0"/>
                  <a:pt x="1226820" y="0"/>
                </a:cubicBezTo>
                <a:lnTo>
                  <a:pt x="128016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BED4AC-0ECB-33FD-C5A2-F336BE8D59AB}"/>
              </a:ext>
            </a:extLst>
          </p:cNvPr>
          <p:cNvSpPr/>
          <p:nvPr/>
        </p:nvSpPr>
        <p:spPr>
          <a:xfrm>
            <a:off x="12565380" y="8031585"/>
            <a:ext cx="2194560" cy="60855"/>
          </a:xfrm>
          <a:custGeom>
            <a:avLst/>
            <a:gdLst>
              <a:gd name="connsiteX0" fmla="*/ 0 w 2194560"/>
              <a:gd name="connsiteY0" fmla="*/ 15135 h 60855"/>
              <a:gd name="connsiteX1" fmla="*/ 411480 w 2194560"/>
              <a:gd name="connsiteY1" fmla="*/ 15135 h 60855"/>
              <a:gd name="connsiteX2" fmla="*/ 2194560 w 2194560"/>
              <a:gd name="connsiteY2" fmla="*/ 22755 h 60855"/>
              <a:gd name="connsiteX3" fmla="*/ 2186940 w 2194560"/>
              <a:gd name="connsiteY3" fmla="*/ 60855 h 6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60855">
                <a:moveTo>
                  <a:pt x="0" y="15135"/>
                </a:moveTo>
                <a:cubicBezTo>
                  <a:pt x="162758" y="-17417"/>
                  <a:pt x="261" y="12229"/>
                  <a:pt x="411480" y="15135"/>
                </a:cubicBezTo>
                <a:lnTo>
                  <a:pt x="2194560" y="22755"/>
                </a:lnTo>
                <a:lnTo>
                  <a:pt x="2186940" y="6085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AE9870-04A4-011E-F1D4-71F7A7906D8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3144500" y="6957060"/>
            <a:ext cx="121920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6438E-994A-0FE3-6B38-784808D69E08}"/>
              </a:ext>
            </a:extLst>
          </p:cNvPr>
          <p:cNvCxnSpPr>
            <a:cxnSpLocks/>
          </p:cNvCxnSpPr>
          <p:nvPr/>
        </p:nvCxnSpPr>
        <p:spPr>
          <a:xfrm>
            <a:off x="14504670" y="6957059"/>
            <a:ext cx="17526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099AB-8D9D-7910-5838-019898C14357}"/>
              </a:ext>
            </a:extLst>
          </p:cNvPr>
          <p:cNvCxnSpPr>
            <a:cxnSpLocks/>
          </p:cNvCxnSpPr>
          <p:nvPr/>
        </p:nvCxnSpPr>
        <p:spPr>
          <a:xfrm flipH="1">
            <a:off x="14455140" y="7162173"/>
            <a:ext cx="152400" cy="229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CAB9-675D-60B8-D3BA-B9E272317199}"/>
              </a:ext>
            </a:extLst>
          </p:cNvPr>
          <p:cNvCxnSpPr>
            <a:cxnSpLocks/>
          </p:cNvCxnSpPr>
          <p:nvPr/>
        </p:nvCxnSpPr>
        <p:spPr>
          <a:xfrm flipH="1">
            <a:off x="12832593" y="7360293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594CD-F95B-FCAC-1C20-FA1508B1F7E4}"/>
              </a:ext>
            </a:extLst>
          </p:cNvPr>
          <p:cNvCxnSpPr>
            <a:cxnSpLocks/>
            <a:endCxn id="8" idx="21"/>
          </p:cNvCxnSpPr>
          <p:nvPr/>
        </p:nvCxnSpPr>
        <p:spPr>
          <a:xfrm flipH="1" flipV="1">
            <a:off x="12550140" y="7208520"/>
            <a:ext cx="366273" cy="15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83E3E3-BB2F-B558-F6F0-B39A0D77FEDF}"/>
              </a:ext>
            </a:extLst>
          </p:cNvPr>
          <p:cNvCxnSpPr>
            <a:cxnSpLocks/>
          </p:cNvCxnSpPr>
          <p:nvPr/>
        </p:nvCxnSpPr>
        <p:spPr>
          <a:xfrm flipV="1">
            <a:off x="12515905" y="6971048"/>
            <a:ext cx="296667" cy="160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5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63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Pyka</dc:creator>
  <cp:lastModifiedBy>Pyka</cp:lastModifiedBy>
  <cp:revision>20</cp:revision>
  <dcterms:created xsi:type="dcterms:W3CDTF">2025-10-21T22:10:24Z</dcterms:created>
  <dcterms:modified xsi:type="dcterms:W3CDTF">2025-10-26T08:53:58Z</dcterms:modified>
</cp:coreProperties>
</file>