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41E56DA-E16D-4E20-91B7-FC4E3D20EC07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ABD65-6AC8-48DC-B37C-2B74D374419D}" v="63" dt="2025-10-21T23:26:38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1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7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0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0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1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4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82D1D-FC44-41DB-BF30-117B3BFBC94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04C2-CF3E-4AB3-92C3-5EDAA46C4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2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6F1B76E-1127-8A53-4B92-842BC2AE7E81}"/>
              </a:ext>
            </a:extLst>
          </p:cNvPr>
          <p:cNvGrpSpPr/>
          <p:nvPr/>
        </p:nvGrpSpPr>
        <p:grpSpPr>
          <a:xfrm>
            <a:off x="276680" y="0"/>
            <a:ext cx="18142356" cy="18288000"/>
            <a:chOff x="276680" y="0"/>
            <a:chExt cx="18142356" cy="1828800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30E3CF5-58B6-0DE2-E4EA-3D15CB82227B}"/>
                </a:ext>
              </a:extLst>
            </p:cNvPr>
            <p:cNvSpPr txBox="1"/>
            <p:nvPr/>
          </p:nvSpPr>
          <p:spPr>
            <a:xfrm>
              <a:off x="276680" y="210721"/>
              <a:ext cx="3028358" cy="5193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Y – Z Plane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7FF3DD6-0E70-AF60-DC8B-8D4B710E463C}"/>
                </a:ext>
              </a:extLst>
            </p:cNvPr>
            <p:cNvCxnSpPr/>
            <p:nvPr/>
          </p:nvCxnSpPr>
          <p:spPr>
            <a:xfrm flipV="1">
              <a:off x="2057400" y="4851400"/>
              <a:ext cx="0" cy="23876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4A70AC2-74B5-0354-B8E5-0F8814440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3416300"/>
              <a:ext cx="167640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EC7E13-05E3-88AE-C7E8-6EB2F927F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800" y="1981200"/>
              <a:ext cx="167640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E98F19-E106-0EB3-3170-978876AF8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0200" y="546100"/>
              <a:ext cx="167640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76DF47-4ACA-FD6F-424A-3D34858C2827}"/>
                </a:ext>
              </a:extLst>
            </p:cNvPr>
            <p:cNvSpPr/>
            <p:nvPr/>
          </p:nvSpPr>
          <p:spPr>
            <a:xfrm>
              <a:off x="1885949" y="4679950"/>
              <a:ext cx="342900" cy="342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6D37981-9E06-6070-C3CF-D13D5A705D77}"/>
                </a:ext>
              </a:extLst>
            </p:cNvPr>
            <p:cNvSpPr/>
            <p:nvPr/>
          </p:nvSpPr>
          <p:spPr>
            <a:xfrm>
              <a:off x="3562351" y="3244850"/>
              <a:ext cx="342900" cy="342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F4AD8C-7E4A-3267-543E-90E6DF465B2E}"/>
                </a:ext>
              </a:extLst>
            </p:cNvPr>
            <p:cNvSpPr/>
            <p:nvPr/>
          </p:nvSpPr>
          <p:spPr>
            <a:xfrm>
              <a:off x="5238750" y="1809750"/>
              <a:ext cx="342900" cy="342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23BCB8-3D98-6AA5-CD4A-B1A70D55538F}"/>
                </a:ext>
              </a:extLst>
            </p:cNvPr>
            <p:cNvSpPr/>
            <p:nvPr/>
          </p:nvSpPr>
          <p:spPr>
            <a:xfrm>
              <a:off x="6915150" y="374650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F3B216-13EA-DF52-7775-1A4078C04CD0}"/>
                </a:ext>
              </a:extLst>
            </p:cNvPr>
            <p:cNvSpPr txBox="1"/>
            <p:nvPr/>
          </p:nvSpPr>
          <p:spPr>
            <a:xfrm>
              <a:off x="1441450" y="6008300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635331-E32A-17FC-0B51-CB9A9AE7851B}"/>
                </a:ext>
              </a:extLst>
            </p:cNvPr>
            <p:cNvSpPr txBox="1"/>
            <p:nvPr/>
          </p:nvSpPr>
          <p:spPr>
            <a:xfrm>
              <a:off x="2457450" y="3856851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7A5F55-9CC4-0961-7130-85AE5F9872B5}"/>
                </a:ext>
              </a:extLst>
            </p:cNvPr>
            <p:cNvSpPr txBox="1"/>
            <p:nvPr/>
          </p:nvSpPr>
          <p:spPr>
            <a:xfrm>
              <a:off x="3733800" y="2421751"/>
              <a:ext cx="6667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C’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64768-77CE-05EE-EAC1-BE592CF8188C}"/>
                </a:ext>
              </a:extLst>
            </p:cNvPr>
            <p:cNvSpPr txBox="1"/>
            <p:nvPr/>
          </p:nvSpPr>
          <p:spPr>
            <a:xfrm>
              <a:off x="5835650" y="859651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T’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95C384B-C88A-4847-C7FC-CBC00C8A3B2C}"/>
                </a:ext>
              </a:extLst>
            </p:cNvPr>
            <p:cNvCxnSpPr>
              <a:cxnSpLocks/>
            </p:cNvCxnSpPr>
            <p:nvPr/>
          </p:nvCxnSpPr>
          <p:spPr>
            <a:xfrm>
              <a:off x="1971676" y="4867275"/>
              <a:ext cx="2295523" cy="0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3BEB8A-271E-20DB-BDAC-7BBC1EDB19C1}"/>
                </a:ext>
              </a:extLst>
            </p:cNvPr>
            <p:cNvSpPr txBox="1"/>
            <p:nvPr/>
          </p:nvSpPr>
          <p:spPr>
            <a:xfrm>
              <a:off x="3151187" y="4121587"/>
              <a:ext cx="106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2400" dirty="0"/>
                <a:t>θ</a:t>
              </a:r>
              <a:r>
                <a:rPr lang="en-US" sz="2400" dirty="0"/>
                <a:t>a'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7CE259-2080-5C8F-84A3-A7D204DB7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2694" y="4890276"/>
              <a:ext cx="0" cy="23876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E75ABA2-CADA-D047-C2C5-7C73DA672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2694" y="3455176"/>
              <a:ext cx="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CC87D9-74FF-BCBB-B129-EC4547E0C1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2693" y="2020076"/>
              <a:ext cx="3352801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33A98F-9F85-EE71-D643-337DA2FF98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74244" y="584976"/>
              <a:ext cx="238125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9BF90AA-A5A9-0D03-73EC-606B27355227}"/>
                </a:ext>
              </a:extLst>
            </p:cNvPr>
            <p:cNvSpPr/>
            <p:nvPr/>
          </p:nvSpPr>
          <p:spPr>
            <a:xfrm>
              <a:off x="12131243" y="4718826"/>
              <a:ext cx="342900" cy="342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F54EFF1-7CF9-CF31-3B74-C0133035D9D0}"/>
                </a:ext>
              </a:extLst>
            </p:cNvPr>
            <p:cNvSpPr/>
            <p:nvPr/>
          </p:nvSpPr>
          <p:spPr>
            <a:xfrm>
              <a:off x="12131243" y="3283726"/>
              <a:ext cx="342900" cy="342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9A2AB21-9C18-7C80-F447-5E5782E60C17}"/>
                </a:ext>
              </a:extLst>
            </p:cNvPr>
            <p:cNvSpPr/>
            <p:nvPr/>
          </p:nvSpPr>
          <p:spPr>
            <a:xfrm>
              <a:off x="15484044" y="1848626"/>
              <a:ext cx="342900" cy="342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52C6134-B41B-66EB-3D5C-FF9185722F1D}"/>
                </a:ext>
              </a:extLst>
            </p:cNvPr>
            <p:cNvSpPr/>
            <p:nvPr/>
          </p:nvSpPr>
          <p:spPr>
            <a:xfrm>
              <a:off x="13102794" y="413526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043476D-23FA-68D5-EA0C-E85583A7CC38}"/>
                </a:ext>
              </a:extLst>
            </p:cNvPr>
            <p:cNvSpPr txBox="1"/>
            <p:nvPr/>
          </p:nvSpPr>
          <p:spPr>
            <a:xfrm>
              <a:off x="10918373" y="6047176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D76831-BAAC-717F-7CE6-38F144372051}"/>
                </a:ext>
              </a:extLst>
            </p:cNvPr>
            <p:cNvSpPr txBox="1"/>
            <p:nvPr/>
          </p:nvSpPr>
          <p:spPr>
            <a:xfrm>
              <a:off x="11553306" y="4034226"/>
              <a:ext cx="2666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B’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1F444E-6CBC-3DA0-99EA-9A9DCBD08B33}"/>
                </a:ext>
              </a:extLst>
            </p:cNvPr>
            <p:cNvSpPr txBox="1"/>
            <p:nvPr/>
          </p:nvSpPr>
          <p:spPr>
            <a:xfrm>
              <a:off x="12828564" y="2552960"/>
              <a:ext cx="59690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B529C6B-EEAF-E7B8-433C-7B05BFE90D2F}"/>
                </a:ext>
              </a:extLst>
            </p:cNvPr>
            <p:cNvSpPr txBox="1"/>
            <p:nvPr/>
          </p:nvSpPr>
          <p:spPr>
            <a:xfrm>
              <a:off x="14398193" y="891403"/>
              <a:ext cx="63500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542D181-C389-3BF6-E00B-FB8A199DF089}"/>
                </a:ext>
              </a:extLst>
            </p:cNvPr>
            <p:cNvCxnSpPr>
              <a:cxnSpLocks/>
            </p:cNvCxnSpPr>
            <p:nvPr/>
          </p:nvCxnSpPr>
          <p:spPr>
            <a:xfrm>
              <a:off x="12420170" y="3455176"/>
              <a:ext cx="3200543" cy="0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F22EEE2-2D30-3FA7-93E0-7444DDEA3092}"/>
                </a:ext>
              </a:extLst>
            </p:cNvPr>
            <p:cNvSpPr txBox="1"/>
            <p:nvPr/>
          </p:nvSpPr>
          <p:spPr>
            <a:xfrm>
              <a:off x="14340456" y="2750327"/>
              <a:ext cx="106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2400" dirty="0"/>
                <a:t>θ</a:t>
              </a:r>
              <a:r>
                <a:rPr lang="en-US" sz="2400" dirty="0"/>
                <a:t>b'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65824C-2987-CCE0-536C-269C28116FCA}"/>
                </a:ext>
              </a:extLst>
            </p:cNvPr>
            <p:cNvSpPr txBox="1"/>
            <p:nvPr/>
          </p:nvSpPr>
          <p:spPr>
            <a:xfrm>
              <a:off x="13086330" y="1571370"/>
              <a:ext cx="106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2400" dirty="0"/>
                <a:t>θ</a:t>
              </a:r>
              <a:r>
                <a:rPr lang="en-US" sz="2400" dirty="0"/>
                <a:t>c'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267A058-3BFC-0E7B-B4E2-B70B260366F2}"/>
                </a:ext>
              </a:extLst>
            </p:cNvPr>
            <p:cNvGrpSpPr/>
            <p:nvPr/>
          </p:nvGrpSpPr>
          <p:grpSpPr>
            <a:xfrm>
              <a:off x="2057399" y="7577524"/>
              <a:ext cx="5033963" cy="298042"/>
              <a:chOff x="2057399" y="7577524"/>
              <a:chExt cx="5033963" cy="298042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48E81E5-A984-844A-C9AD-C23929D78D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6A6058B-DF54-C165-8979-EEAE76A4A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F5E6842-E40E-A8EE-A0DF-5D7F63B3A7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62A47C1-9FC9-10D0-77F7-E6157938E3CA}"/>
                </a:ext>
              </a:extLst>
            </p:cNvPr>
            <p:cNvGrpSpPr/>
            <p:nvPr/>
          </p:nvGrpSpPr>
          <p:grpSpPr>
            <a:xfrm>
              <a:off x="12302692" y="7604108"/>
              <a:ext cx="971552" cy="298042"/>
              <a:chOff x="2057399" y="7577524"/>
              <a:chExt cx="5033963" cy="29804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944C4B5-AD36-5E83-5943-352BA3A64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0483002-8531-426C-0F49-C7810F05F1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1D1539B-21D2-11FA-52CB-8CD099C36E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6866EB2-1E2E-E7B0-00D8-9EFAC924AE30}"/>
                </a:ext>
              </a:extLst>
            </p:cNvPr>
            <p:cNvGrpSpPr/>
            <p:nvPr/>
          </p:nvGrpSpPr>
          <p:grpSpPr>
            <a:xfrm rot="16200000">
              <a:off x="13508232" y="4004666"/>
              <a:ext cx="7186592" cy="298042"/>
              <a:chOff x="2057399" y="7577524"/>
              <a:chExt cx="5033963" cy="298042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ECB6046-DB12-2198-61C1-4C7A86553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65AD7BA-2FD7-B0F4-A5D0-3F1B8786C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8E6587F-AE34-D728-31F5-B47979A7D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F8E9285-9C93-5E11-81F7-E18E1C396E6F}"/>
                </a:ext>
              </a:extLst>
            </p:cNvPr>
            <p:cNvSpPr txBox="1"/>
            <p:nvPr/>
          </p:nvSpPr>
          <p:spPr>
            <a:xfrm>
              <a:off x="3864566" y="8017133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Y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8F2ABBA-0B62-886A-BC85-10224A371BBC}"/>
                </a:ext>
              </a:extLst>
            </p:cNvPr>
            <p:cNvSpPr txBox="1"/>
            <p:nvPr/>
          </p:nvSpPr>
          <p:spPr>
            <a:xfrm>
              <a:off x="12071510" y="8020441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X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D7D3C92-D35C-2958-F8F5-2AB8F4DFD820}"/>
                </a:ext>
              </a:extLst>
            </p:cNvPr>
            <p:cNvSpPr txBox="1"/>
            <p:nvPr/>
          </p:nvSpPr>
          <p:spPr>
            <a:xfrm>
              <a:off x="17044852" y="4172726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Z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90" name="Arc 89">
              <a:extLst>
                <a:ext uri="{FF2B5EF4-FFF2-40B4-BE49-F238E27FC236}">
                  <a16:creationId xmlns:a16="http://schemas.microsoft.com/office/drawing/2014/main" id="{28CD6135-B80B-32D3-FB56-301439ACFFC8}"/>
                </a:ext>
              </a:extLst>
            </p:cNvPr>
            <p:cNvSpPr/>
            <p:nvPr/>
          </p:nvSpPr>
          <p:spPr>
            <a:xfrm>
              <a:off x="12914361" y="13654881"/>
              <a:ext cx="1371600" cy="1371600"/>
            </a:xfrm>
            <a:prstGeom prst="arc">
              <a:avLst>
                <a:gd name="adj1" fmla="val 17052951"/>
                <a:gd name="adj2" fmla="val 114766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E609D362-3D8E-2B9F-1C6E-2079BE12F4DF}"/>
                </a:ext>
              </a:extLst>
            </p:cNvPr>
            <p:cNvSpPr/>
            <p:nvPr/>
          </p:nvSpPr>
          <p:spPr>
            <a:xfrm>
              <a:off x="13212739" y="2737626"/>
              <a:ext cx="1371600" cy="1371600"/>
            </a:xfrm>
            <a:prstGeom prst="arc">
              <a:avLst>
                <a:gd name="adj1" fmla="val 17052951"/>
                <a:gd name="adj2" fmla="val 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Arc 92">
              <a:extLst>
                <a:ext uri="{FF2B5EF4-FFF2-40B4-BE49-F238E27FC236}">
                  <a16:creationId xmlns:a16="http://schemas.microsoft.com/office/drawing/2014/main" id="{101FC652-C120-F757-91B9-DB2BE29854A1}"/>
                </a:ext>
              </a:extLst>
            </p:cNvPr>
            <p:cNvSpPr/>
            <p:nvPr/>
          </p:nvSpPr>
          <p:spPr>
            <a:xfrm>
              <a:off x="13921943" y="1168144"/>
              <a:ext cx="1371600" cy="1371600"/>
            </a:xfrm>
            <a:prstGeom prst="arc">
              <a:avLst>
                <a:gd name="adj1" fmla="val 6175692"/>
                <a:gd name="adj2" fmla="val 14744323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594E0D0-E803-0D25-EA86-37DB3F3FEF11}"/>
                </a:ext>
              </a:extLst>
            </p:cNvPr>
            <p:cNvSpPr txBox="1"/>
            <p:nvPr/>
          </p:nvSpPr>
          <p:spPr>
            <a:xfrm>
              <a:off x="15766031" y="2668684"/>
              <a:ext cx="59690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C’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04A104-36B6-0B80-C056-420E35FB3386}"/>
                </a:ext>
              </a:extLst>
            </p:cNvPr>
            <p:cNvSpPr txBox="1"/>
            <p:nvPr/>
          </p:nvSpPr>
          <p:spPr>
            <a:xfrm>
              <a:off x="13828688" y="3533002"/>
              <a:ext cx="59690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Cx</a:t>
              </a:r>
              <a:endParaRPr lang="en-US" sz="2400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7BF46A7-6F85-D25F-FA03-AFCEA8C869F5}"/>
                </a:ext>
              </a:extLst>
            </p:cNvPr>
            <p:cNvGrpSpPr/>
            <p:nvPr/>
          </p:nvGrpSpPr>
          <p:grpSpPr>
            <a:xfrm rot="16200000">
              <a:off x="4596143" y="3965788"/>
              <a:ext cx="7186592" cy="298042"/>
              <a:chOff x="2057399" y="7577524"/>
              <a:chExt cx="5033963" cy="298042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037D416-5C07-B4D4-F837-1C4AFE614B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69E8712-696A-72A8-5BAB-26EA9A415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413EDEA-B553-61B1-4146-717FFAB924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1B1B95CC-5D25-BB2B-D858-A90D4AD0A08E}"/>
                </a:ext>
              </a:extLst>
            </p:cNvPr>
            <p:cNvSpPr txBox="1"/>
            <p:nvPr/>
          </p:nvSpPr>
          <p:spPr>
            <a:xfrm>
              <a:off x="8020130" y="4070350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Z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3B3211E4-90D9-F5F3-B3A1-7E59E61D1FA1}"/>
                </a:ext>
              </a:extLst>
            </p:cNvPr>
            <p:cNvSpPr/>
            <p:nvPr/>
          </p:nvSpPr>
          <p:spPr>
            <a:xfrm>
              <a:off x="2038350" y="12024499"/>
              <a:ext cx="342900" cy="342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F214B1-4348-2817-C1BE-59EBFD18F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5199" y="12166288"/>
              <a:ext cx="1471966" cy="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2DE8711-B544-35AA-42B2-6602264B66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63950" y="12068826"/>
              <a:ext cx="1746250" cy="1559915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24610F1-61E5-483A-0F1B-B8299669DB62}"/>
                </a:ext>
              </a:extLst>
            </p:cNvPr>
            <p:cNvSpPr/>
            <p:nvPr/>
          </p:nvSpPr>
          <p:spPr>
            <a:xfrm>
              <a:off x="3539934" y="12039165"/>
              <a:ext cx="342900" cy="342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28D1CB-F364-573B-A1D2-A6F4BDF456B1}"/>
                </a:ext>
              </a:extLst>
            </p:cNvPr>
            <p:cNvSpPr/>
            <p:nvPr/>
          </p:nvSpPr>
          <p:spPr>
            <a:xfrm>
              <a:off x="5256009" y="13457291"/>
              <a:ext cx="342900" cy="342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D721696-400D-B834-E597-47F91229C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0003" y="12696825"/>
              <a:ext cx="1706122" cy="926659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D8EABA5-9016-5328-833F-D3EC970650E4}"/>
                </a:ext>
              </a:extLst>
            </p:cNvPr>
            <p:cNvSpPr/>
            <p:nvPr/>
          </p:nvSpPr>
          <p:spPr>
            <a:xfrm>
              <a:off x="6894953" y="12505883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1EC79B9-3E3F-01B6-9D14-47551C63327C}"/>
                </a:ext>
              </a:extLst>
            </p:cNvPr>
            <p:cNvGrpSpPr/>
            <p:nvPr/>
          </p:nvGrpSpPr>
          <p:grpSpPr>
            <a:xfrm>
              <a:off x="2095500" y="14431149"/>
              <a:ext cx="5033963" cy="298042"/>
              <a:chOff x="2057399" y="7577524"/>
              <a:chExt cx="5033963" cy="298042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55C4429-3A07-D448-0A11-650AC3259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1DC38F3D-76E4-AC42-5FAF-A2267AD666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8EE397F-1454-7500-C9A9-EA2C1B0FA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AE40D9B-9888-7272-B177-BB0FA8391A7D}"/>
                </a:ext>
              </a:extLst>
            </p:cNvPr>
            <p:cNvGrpSpPr/>
            <p:nvPr/>
          </p:nvGrpSpPr>
          <p:grpSpPr>
            <a:xfrm rot="16200000" flipH="1">
              <a:off x="7787441" y="12282535"/>
              <a:ext cx="530537" cy="298042"/>
              <a:chOff x="2057399" y="7577524"/>
              <a:chExt cx="5033963" cy="298042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C1F30F61-10FE-32D7-283D-42608A0DA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7400" y="7720399"/>
                <a:ext cx="5029200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16497B98-C82A-C42E-ABF0-2F9C85BA2B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91362" y="7577524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822909D0-BB93-4806-C69E-482BE00F57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399" y="7589816"/>
                <a:ext cx="0" cy="28575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17710C1-2CA0-09D2-20A5-DAAEEB71E68F}"/>
                </a:ext>
              </a:extLst>
            </p:cNvPr>
            <p:cNvSpPr txBox="1"/>
            <p:nvPr/>
          </p:nvSpPr>
          <p:spPr>
            <a:xfrm>
              <a:off x="7915981" y="12285513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X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8332396-CFF8-D175-F198-B827390BE1F7}"/>
                </a:ext>
              </a:extLst>
            </p:cNvPr>
            <p:cNvSpPr txBox="1"/>
            <p:nvPr/>
          </p:nvSpPr>
          <p:spPr>
            <a:xfrm>
              <a:off x="4537075" y="15011949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 err="1"/>
                <a:t>Y</a:t>
              </a:r>
              <a:r>
                <a:rPr lang="en-US" sz="2000" dirty="0" err="1"/>
                <a:t>p</a:t>
              </a:r>
              <a:endParaRPr lang="en-US" sz="2400" dirty="0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BDE3675-542D-7F9D-D38C-DF07F145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8797" y="11103226"/>
              <a:ext cx="0" cy="321084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9A030B3A-8068-5207-F3B5-E547600A60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48797" y="14314066"/>
              <a:ext cx="3155883" cy="280710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F8C8846-E8DF-2814-C67E-44CAA7E3A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77373" y="12206308"/>
              <a:ext cx="5099503" cy="210775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triangle" w="lg" len="lg"/>
              <a:tailEnd type="non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AB57AC8-CCB6-B02B-6222-0E4D252182D8}"/>
                </a:ext>
              </a:extLst>
            </p:cNvPr>
            <p:cNvSpPr/>
            <p:nvPr/>
          </p:nvSpPr>
          <p:spPr>
            <a:xfrm>
              <a:off x="11963060" y="14142616"/>
              <a:ext cx="342900" cy="3429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084FB2D-FBCF-C2EE-7D84-18517701A08E}"/>
                </a:ext>
              </a:extLst>
            </p:cNvPr>
            <p:cNvCxnSpPr>
              <a:cxnSpLocks/>
            </p:cNvCxnSpPr>
            <p:nvPr/>
          </p:nvCxnSpPr>
          <p:spPr>
            <a:xfrm>
              <a:off x="12148796" y="14300999"/>
              <a:ext cx="3604806" cy="355967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F650A1-3F57-A601-E6D7-89E25CD39AD2}"/>
                </a:ext>
              </a:extLst>
            </p:cNvPr>
            <p:cNvSpPr/>
            <p:nvPr/>
          </p:nvSpPr>
          <p:spPr>
            <a:xfrm>
              <a:off x="15545868" y="14543474"/>
              <a:ext cx="342900" cy="3429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8" name="Arc 187">
              <a:extLst>
                <a:ext uri="{FF2B5EF4-FFF2-40B4-BE49-F238E27FC236}">
                  <a16:creationId xmlns:a16="http://schemas.microsoft.com/office/drawing/2014/main" id="{21D08675-6871-8C9B-7C0E-7068590C0395}"/>
                </a:ext>
              </a:extLst>
            </p:cNvPr>
            <p:cNvSpPr/>
            <p:nvPr/>
          </p:nvSpPr>
          <p:spPr>
            <a:xfrm>
              <a:off x="2197509" y="4325529"/>
              <a:ext cx="1371600" cy="1371600"/>
            </a:xfrm>
            <a:prstGeom prst="arc">
              <a:avLst>
                <a:gd name="adj1" fmla="val 17052951"/>
                <a:gd name="adj2" fmla="val 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165844BF-E061-A628-47C0-DE87C6BC6957}"/>
                </a:ext>
              </a:extLst>
            </p:cNvPr>
            <p:cNvSpPr/>
            <p:nvPr/>
          </p:nvSpPr>
          <p:spPr>
            <a:xfrm>
              <a:off x="12191597" y="14095911"/>
              <a:ext cx="1371600" cy="1371600"/>
            </a:xfrm>
            <a:prstGeom prst="arc">
              <a:avLst>
                <a:gd name="adj1" fmla="val 19972306"/>
                <a:gd name="adj2" fmla="val 3258657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4ED16303-FFC0-1475-11EF-4923B6A47402}"/>
                </a:ext>
              </a:extLst>
            </p:cNvPr>
            <p:cNvSpPr/>
            <p:nvPr/>
          </p:nvSpPr>
          <p:spPr>
            <a:xfrm>
              <a:off x="11544171" y="13376779"/>
              <a:ext cx="1371600" cy="1371600"/>
            </a:xfrm>
            <a:prstGeom prst="arc">
              <a:avLst>
                <a:gd name="adj1" fmla="val 15840393"/>
                <a:gd name="adj2" fmla="val 136033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1FD066C-A516-659B-5747-2784C9BBFDC4}"/>
                </a:ext>
              </a:extLst>
            </p:cNvPr>
            <p:cNvCxnSpPr>
              <a:cxnSpLocks/>
            </p:cNvCxnSpPr>
            <p:nvPr/>
          </p:nvCxnSpPr>
          <p:spPr>
            <a:xfrm>
              <a:off x="13976450" y="12054996"/>
              <a:ext cx="1708153" cy="2561695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3E8C518-16FC-A68F-DAF9-ADA76D96CDAE}"/>
                </a:ext>
              </a:extLst>
            </p:cNvPr>
            <p:cNvSpPr/>
            <p:nvPr/>
          </p:nvSpPr>
          <p:spPr>
            <a:xfrm>
              <a:off x="13795444" y="11855904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8B8933B8-8DB3-1658-C7CA-29DDEE684327}"/>
                </a:ext>
              </a:extLst>
            </p:cNvPr>
            <p:cNvSpPr txBox="1"/>
            <p:nvPr/>
          </p:nvSpPr>
          <p:spPr>
            <a:xfrm>
              <a:off x="13413631" y="14082831"/>
              <a:ext cx="6667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DC797768-5D52-0EA3-276C-12727A0BEC25}"/>
                </a:ext>
              </a:extLst>
            </p:cNvPr>
            <p:cNvSpPr txBox="1"/>
            <p:nvPr/>
          </p:nvSpPr>
          <p:spPr>
            <a:xfrm>
              <a:off x="15065082" y="13525635"/>
              <a:ext cx="666750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45B4A852-EB51-ACA9-F53D-F3B4B72FF580}"/>
                </a:ext>
              </a:extLst>
            </p:cNvPr>
            <p:cNvSpPr txBox="1"/>
            <p:nvPr/>
          </p:nvSpPr>
          <p:spPr>
            <a:xfrm>
              <a:off x="16589784" y="11792234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050A15F-4089-81BD-742B-43D86B4A7E01}"/>
                </a:ext>
              </a:extLst>
            </p:cNvPr>
            <p:cNvSpPr txBox="1"/>
            <p:nvPr/>
          </p:nvSpPr>
          <p:spPr>
            <a:xfrm>
              <a:off x="11042887" y="10733894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Z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2841E7D-09C7-6A13-02AF-DFA2979007B8}"/>
                </a:ext>
              </a:extLst>
            </p:cNvPr>
            <p:cNvSpPr txBox="1"/>
            <p:nvPr/>
          </p:nvSpPr>
          <p:spPr>
            <a:xfrm>
              <a:off x="14830526" y="17206673"/>
              <a:ext cx="137418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X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3439C1-18E2-1E53-342C-7FE1951E3915}"/>
                </a:ext>
              </a:extLst>
            </p:cNvPr>
            <p:cNvSpPr txBox="1"/>
            <p:nvPr/>
          </p:nvSpPr>
          <p:spPr>
            <a:xfrm>
              <a:off x="15820432" y="1017204"/>
              <a:ext cx="59690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T’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654F03-5341-5012-F8A8-98B4D42507D6}"/>
                </a:ext>
              </a:extLst>
            </p:cNvPr>
            <p:cNvCxnSpPr>
              <a:cxnSpLocks/>
            </p:cNvCxnSpPr>
            <p:nvPr/>
          </p:nvCxnSpPr>
          <p:spPr>
            <a:xfrm>
              <a:off x="15648963" y="2020076"/>
              <a:ext cx="0" cy="1396224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9BF996-9928-75E8-E728-17CA8E48B8D7}"/>
                </a:ext>
              </a:extLst>
            </p:cNvPr>
            <p:cNvCxnSpPr>
              <a:cxnSpLocks/>
            </p:cNvCxnSpPr>
            <p:nvPr/>
          </p:nvCxnSpPr>
          <p:spPr>
            <a:xfrm>
              <a:off x="15655494" y="546100"/>
              <a:ext cx="0" cy="1429526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435A91-5DB0-1993-331C-03CCA4520C2B}"/>
                </a:ext>
              </a:extLst>
            </p:cNvPr>
            <p:cNvCxnSpPr>
              <a:cxnSpLocks/>
            </p:cNvCxnSpPr>
            <p:nvPr/>
          </p:nvCxnSpPr>
          <p:spPr>
            <a:xfrm>
              <a:off x="12306941" y="1141968"/>
              <a:ext cx="0" cy="2313208"/>
            </a:xfrm>
            <a:prstGeom prst="line">
              <a:avLst/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122A88-4623-F38B-BAC2-77F71811A865}"/>
                </a:ext>
              </a:extLst>
            </p:cNvPr>
            <p:cNvSpPr txBox="1"/>
            <p:nvPr/>
          </p:nvSpPr>
          <p:spPr>
            <a:xfrm>
              <a:off x="12148797" y="2024486"/>
              <a:ext cx="106362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l-GR" sz="2400" dirty="0"/>
                <a:t>θ</a:t>
              </a:r>
              <a:r>
                <a:rPr lang="en-US" sz="2400" dirty="0"/>
                <a:t>b</a:t>
              </a: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9DC9F50A-756C-B09E-671D-5A545A88B090}"/>
                </a:ext>
              </a:extLst>
            </p:cNvPr>
            <p:cNvSpPr/>
            <p:nvPr/>
          </p:nvSpPr>
          <p:spPr>
            <a:xfrm>
              <a:off x="11647266" y="2412168"/>
              <a:ext cx="1371600" cy="1371600"/>
            </a:xfrm>
            <a:prstGeom prst="arc">
              <a:avLst>
                <a:gd name="adj1" fmla="val 17052951"/>
                <a:gd name="adj2" fmla="val 0"/>
              </a:avLst>
            </a:prstGeom>
            <a:ln w="3810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8BB60D-5A1B-D7DA-58CC-56FEFF1D0F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32758" y="0"/>
              <a:ext cx="0" cy="18288000"/>
            </a:xfrm>
            <a:prstGeom prst="line">
              <a:avLst/>
            </a:prstGeom>
            <a:ln w="111125" cap="rnd">
              <a:solidFill>
                <a:schemeClr val="bg2">
                  <a:lumMod val="50000"/>
                  <a:alpha val="38000"/>
                </a:schemeClr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0CA0A5-3C28-7B2D-8374-E2506C5EE38B}"/>
                </a:ext>
              </a:extLst>
            </p:cNvPr>
            <p:cNvCxnSpPr>
              <a:cxnSpLocks/>
            </p:cNvCxnSpPr>
            <p:nvPr/>
          </p:nvCxnSpPr>
          <p:spPr>
            <a:xfrm>
              <a:off x="288758" y="9168063"/>
              <a:ext cx="17999242" cy="0"/>
            </a:xfrm>
            <a:prstGeom prst="line">
              <a:avLst/>
            </a:prstGeom>
            <a:ln w="111125" cap="rnd">
              <a:solidFill>
                <a:schemeClr val="bg2">
                  <a:lumMod val="50000"/>
                  <a:alpha val="38000"/>
                </a:schemeClr>
              </a:solidFill>
              <a:prstDash val="dash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9B9DC6E-1312-25CA-A0F2-037C966F36B3}"/>
                </a:ext>
              </a:extLst>
            </p:cNvPr>
            <p:cNvSpPr txBox="1"/>
            <p:nvPr/>
          </p:nvSpPr>
          <p:spPr>
            <a:xfrm>
              <a:off x="9610104" y="227689"/>
              <a:ext cx="3028358" cy="5193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X– Z Plane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49328C5-A290-1450-DFF9-9FAB2F10F1A6}"/>
                </a:ext>
              </a:extLst>
            </p:cNvPr>
            <p:cNvSpPr txBox="1"/>
            <p:nvPr/>
          </p:nvSpPr>
          <p:spPr>
            <a:xfrm>
              <a:off x="299394" y="9718270"/>
              <a:ext cx="3028358" cy="5193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X – Y Plane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29E24DE-20E5-21DC-5F8C-CBB59406A9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9598" y="14325611"/>
              <a:ext cx="1676400" cy="14351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5C9EF8A-96FA-2BA5-3655-E97BFB98D8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80684" y="15698202"/>
              <a:ext cx="0" cy="23876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06F9127-6278-3F4E-9C18-0F3A76F0A2D8}"/>
                </a:ext>
              </a:extLst>
            </p:cNvPr>
            <p:cNvSpPr/>
            <p:nvPr/>
          </p:nvSpPr>
          <p:spPr>
            <a:xfrm>
              <a:off x="10409233" y="15526752"/>
              <a:ext cx="342900" cy="3429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37C365E-C78A-0A2C-3B42-65C3116F1D47}"/>
                </a:ext>
              </a:extLst>
            </p:cNvPr>
            <p:cNvSpPr txBox="1"/>
            <p:nvPr/>
          </p:nvSpPr>
          <p:spPr>
            <a:xfrm>
              <a:off x="9711193" y="9701122"/>
              <a:ext cx="3028358" cy="519351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10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Trimetric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99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52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Pyka</dc:creator>
  <cp:lastModifiedBy>Pyka</cp:lastModifiedBy>
  <cp:revision>10</cp:revision>
  <dcterms:created xsi:type="dcterms:W3CDTF">2025-10-21T22:10:24Z</dcterms:created>
  <dcterms:modified xsi:type="dcterms:W3CDTF">2025-10-25T03:55:49Z</dcterms:modified>
</cp:coreProperties>
</file>