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41E56DA-E16D-4E20-91B7-FC4E3D20EC07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ABD65-6AC8-48DC-B37C-2B74D374419D}" v="63" dt="2025-10-21T23:26:38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3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7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5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0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9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2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6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4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82D1D-FC44-41DB-BF30-117B3BFBC9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2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537C365E-C78A-0A2C-3B42-65C3116F1D47}"/>
              </a:ext>
            </a:extLst>
          </p:cNvPr>
          <p:cNvSpPr txBox="1"/>
          <p:nvPr/>
        </p:nvSpPr>
        <p:spPr>
          <a:xfrm>
            <a:off x="9711193" y="9701122"/>
            <a:ext cx="3702438" cy="779026"/>
          </a:xfrm>
          <a:prstGeom prst="roundRect">
            <a:avLst>
              <a:gd name="adj" fmla="val 50000"/>
            </a:avLst>
          </a:prstGeom>
          <a:solidFill>
            <a:schemeClr val="tx1">
              <a:alpha val="1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b="1" dirty="0"/>
              <a:t>Trimetric View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0E3CF5-58B6-0DE2-E4EA-3D15CB82227B}"/>
              </a:ext>
            </a:extLst>
          </p:cNvPr>
          <p:cNvSpPr txBox="1"/>
          <p:nvPr/>
        </p:nvSpPr>
        <p:spPr>
          <a:xfrm>
            <a:off x="276680" y="210721"/>
            <a:ext cx="3702438" cy="779026"/>
          </a:xfrm>
          <a:prstGeom prst="roundRect">
            <a:avLst>
              <a:gd name="adj" fmla="val 50000"/>
            </a:avLst>
          </a:prstGeom>
          <a:solidFill>
            <a:schemeClr val="tx1">
              <a:alpha val="1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b="1" dirty="0"/>
              <a:t>Y – Z Plane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FF3DD6-0E70-AF60-DC8B-8D4B710E463C}"/>
              </a:ext>
            </a:extLst>
          </p:cNvPr>
          <p:cNvCxnSpPr/>
          <p:nvPr/>
        </p:nvCxnSpPr>
        <p:spPr>
          <a:xfrm flipV="1">
            <a:off x="2057400" y="4851400"/>
            <a:ext cx="0" cy="23876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A70AC2-74B5-0354-B8E5-0F8814440772}"/>
              </a:ext>
            </a:extLst>
          </p:cNvPr>
          <p:cNvCxnSpPr>
            <a:cxnSpLocks/>
          </p:cNvCxnSpPr>
          <p:nvPr/>
        </p:nvCxnSpPr>
        <p:spPr>
          <a:xfrm flipV="1">
            <a:off x="2057400" y="3416300"/>
            <a:ext cx="1676400" cy="14351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EC7E13-05E3-88AE-C7E8-6EB2F927F37D}"/>
              </a:ext>
            </a:extLst>
          </p:cNvPr>
          <p:cNvCxnSpPr>
            <a:cxnSpLocks/>
          </p:cNvCxnSpPr>
          <p:nvPr/>
        </p:nvCxnSpPr>
        <p:spPr>
          <a:xfrm flipV="1">
            <a:off x="3733800" y="1981200"/>
            <a:ext cx="1676400" cy="14351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E98F19-E106-0EB3-3170-978876AF8F94}"/>
              </a:ext>
            </a:extLst>
          </p:cNvPr>
          <p:cNvCxnSpPr>
            <a:cxnSpLocks/>
          </p:cNvCxnSpPr>
          <p:nvPr/>
        </p:nvCxnSpPr>
        <p:spPr>
          <a:xfrm flipV="1">
            <a:off x="5410200" y="546100"/>
            <a:ext cx="1676400" cy="14351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B76DF47-4ACA-FD6F-424A-3D34858C2827}"/>
              </a:ext>
            </a:extLst>
          </p:cNvPr>
          <p:cNvSpPr/>
          <p:nvPr/>
        </p:nvSpPr>
        <p:spPr>
          <a:xfrm>
            <a:off x="1885949" y="4679950"/>
            <a:ext cx="342900" cy="342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D37981-9E06-6070-C3CF-D13D5A705D77}"/>
              </a:ext>
            </a:extLst>
          </p:cNvPr>
          <p:cNvSpPr/>
          <p:nvPr/>
        </p:nvSpPr>
        <p:spPr>
          <a:xfrm>
            <a:off x="3562351" y="3244850"/>
            <a:ext cx="342900" cy="3429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F4AD8C-7E4A-3267-543E-90E6DF465B2E}"/>
              </a:ext>
            </a:extLst>
          </p:cNvPr>
          <p:cNvSpPr/>
          <p:nvPr/>
        </p:nvSpPr>
        <p:spPr>
          <a:xfrm>
            <a:off x="5238750" y="1809750"/>
            <a:ext cx="342900" cy="342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223BCB8-3D98-6AA5-CD4A-B1A70D55538F}"/>
              </a:ext>
            </a:extLst>
          </p:cNvPr>
          <p:cNvSpPr/>
          <p:nvPr/>
        </p:nvSpPr>
        <p:spPr>
          <a:xfrm>
            <a:off x="6915150" y="374650"/>
            <a:ext cx="342900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F3B216-13EA-DF52-7775-1A4078C04CD0}"/>
              </a:ext>
            </a:extLst>
          </p:cNvPr>
          <p:cNvSpPr txBox="1"/>
          <p:nvPr/>
        </p:nvSpPr>
        <p:spPr>
          <a:xfrm>
            <a:off x="1441450" y="6008300"/>
            <a:ext cx="26669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635331-E32A-17FC-0B51-CB9A9AE7851B}"/>
              </a:ext>
            </a:extLst>
          </p:cNvPr>
          <p:cNvSpPr txBox="1"/>
          <p:nvPr/>
        </p:nvSpPr>
        <p:spPr>
          <a:xfrm>
            <a:off x="2540861" y="3641772"/>
            <a:ext cx="26669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A5F55-9CC4-0961-7130-85AE5F9872B5}"/>
              </a:ext>
            </a:extLst>
          </p:cNvPr>
          <p:cNvSpPr txBox="1"/>
          <p:nvPr/>
        </p:nvSpPr>
        <p:spPr>
          <a:xfrm>
            <a:off x="3733800" y="2421751"/>
            <a:ext cx="66675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/>
              <a:t>C’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964768-77CE-05EE-EAC1-BE592CF8188C}"/>
              </a:ext>
            </a:extLst>
          </p:cNvPr>
          <p:cNvSpPr txBox="1"/>
          <p:nvPr/>
        </p:nvSpPr>
        <p:spPr>
          <a:xfrm>
            <a:off x="5715000" y="859651"/>
            <a:ext cx="38734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/>
              <a:t>T’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5C384B-C88A-4847-C7FC-CBC00C8A3B2C}"/>
              </a:ext>
            </a:extLst>
          </p:cNvPr>
          <p:cNvCxnSpPr>
            <a:cxnSpLocks/>
          </p:cNvCxnSpPr>
          <p:nvPr/>
        </p:nvCxnSpPr>
        <p:spPr>
          <a:xfrm>
            <a:off x="1971676" y="4867275"/>
            <a:ext cx="2295523" cy="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3BEB8A-271E-20DB-BDAC-7BBC1EDB19C1}"/>
              </a:ext>
            </a:extLst>
          </p:cNvPr>
          <p:cNvSpPr txBox="1"/>
          <p:nvPr/>
        </p:nvSpPr>
        <p:spPr>
          <a:xfrm>
            <a:off x="3151187" y="4121587"/>
            <a:ext cx="106362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3000" dirty="0"/>
              <a:t>θ</a:t>
            </a:r>
            <a:r>
              <a:rPr lang="en-US" sz="3000" baseline="-25000" dirty="0"/>
              <a:t>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7CE259-2080-5C8F-84A3-A7D204DB7DF1}"/>
              </a:ext>
            </a:extLst>
          </p:cNvPr>
          <p:cNvCxnSpPr>
            <a:cxnSpLocks/>
          </p:cNvCxnSpPr>
          <p:nvPr/>
        </p:nvCxnSpPr>
        <p:spPr>
          <a:xfrm flipV="1">
            <a:off x="12660578" y="4890276"/>
            <a:ext cx="0" cy="23876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75ABA2-CADA-D047-C2C5-7C73DA6729C2}"/>
              </a:ext>
            </a:extLst>
          </p:cNvPr>
          <p:cNvCxnSpPr>
            <a:cxnSpLocks/>
          </p:cNvCxnSpPr>
          <p:nvPr/>
        </p:nvCxnSpPr>
        <p:spPr>
          <a:xfrm flipV="1">
            <a:off x="12660578" y="3455176"/>
            <a:ext cx="0" cy="14351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CC87D9-74FF-BCBB-B129-EC4547E0C161}"/>
              </a:ext>
            </a:extLst>
          </p:cNvPr>
          <p:cNvCxnSpPr>
            <a:cxnSpLocks/>
          </p:cNvCxnSpPr>
          <p:nvPr/>
        </p:nvCxnSpPr>
        <p:spPr>
          <a:xfrm flipV="1">
            <a:off x="12660577" y="2020076"/>
            <a:ext cx="3352801" cy="14351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33A98F-9F85-EE71-D643-337DA2FF988D}"/>
              </a:ext>
            </a:extLst>
          </p:cNvPr>
          <p:cNvCxnSpPr>
            <a:cxnSpLocks/>
          </p:cNvCxnSpPr>
          <p:nvPr/>
        </p:nvCxnSpPr>
        <p:spPr>
          <a:xfrm flipH="1" flipV="1">
            <a:off x="13632128" y="584976"/>
            <a:ext cx="2381250" cy="14351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9BF90AA-A5A9-0D03-73EC-606B27355227}"/>
              </a:ext>
            </a:extLst>
          </p:cNvPr>
          <p:cNvSpPr/>
          <p:nvPr/>
        </p:nvSpPr>
        <p:spPr>
          <a:xfrm>
            <a:off x="12489127" y="4718826"/>
            <a:ext cx="342900" cy="342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54EFF1-7CF9-CF31-3B74-C0133035D9D0}"/>
              </a:ext>
            </a:extLst>
          </p:cNvPr>
          <p:cNvSpPr/>
          <p:nvPr/>
        </p:nvSpPr>
        <p:spPr>
          <a:xfrm>
            <a:off x="12489127" y="3283726"/>
            <a:ext cx="342900" cy="3429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9A2AB21-9C18-7C80-F447-5E5782E60C17}"/>
              </a:ext>
            </a:extLst>
          </p:cNvPr>
          <p:cNvSpPr/>
          <p:nvPr/>
        </p:nvSpPr>
        <p:spPr>
          <a:xfrm>
            <a:off x="15841928" y="1848626"/>
            <a:ext cx="342900" cy="342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52C6134-B41B-66EB-3D5C-FF9185722F1D}"/>
              </a:ext>
            </a:extLst>
          </p:cNvPr>
          <p:cNvSpPr/>
          <p:nvPr/>
        </p:nvSpPr>
        <p:spPr>
          <a:xfrm>
            <a:off x="13460678" y="413526"/>
            <a:ext cx="342900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43476D-23FA-68D5-EA0C-E85583A7CC38}"/>
              </a:ext>
            </a:extLst>
          </p:cNvPr>
          <p:cNvSpPr txBox="1"/>
          <p:nvPr/>
        </p:nvSpPr>
        <p:spPr>
          <a:xfrm>
            <a:off x="12105258" y="5892831"/>
            <a:ext cx="26669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D76831-BAAC-717F-7CE6-38F144372051}"/>
              </a:ext>
            </a:extLst>
          </p:cNvPr>
          <p:cNvSpPr txBox="1"/>
          <p:nvPr/>
        </p:nvSpPr>
        <p:spPr>
          <a:xfrm>
            <a:off x="11911190" y="4034226"/>
            <a:ext cx="59480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/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1F444E-6CBC-3DA0-99EA-9A9DCBD08B33}"/>
              </a:ext>
            </a:extLst>
          </p:cNvPr>
          <p:cNvSpPr txBox="1"/>
          <p:nvPr/>
        </p:nvSpPr>
        <p:spPr>
          <a:xfrm>
            <a:off x="12832027" y="2715790"/>
            <a:ext cx="59690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529C6B-EEAF-E7B8-433C-7B05BFE90D2F}"/>
              </a:ext>
            </a:extLst>
          </p:cNvPr>
          <p:cNvSpPr txBox="1"/>
          <p:nvPr/>
        </p:nvSpPr>
        <p:spPr>
          <a:xfrm>
            <a:off x="14756077" y="891403"/>
            <a:ext cx="63500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/>
              <a:t>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542D181-C389-3BF6-E00B-FB8A199DF089}"/>
              </a:ext>
            </a:extLst>
          </p:cNvPr>
          <p:cNvCxnSpPr>
            <a:cxnSpLocks/>
          </p:cNvCxnSpPr>
          <p:nvPr/>
        </p:nvCxnSpPr>
        <p:spPr>
          <a:xfrm>
            <a:off x="12778054" y="3455176"/>
            <a:ext cx="3200543" cy="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F22EEE2-2D30-3FA7-93E0-7444DDEA3092}"/>
              </a:ext>
            </a:extLst>
          </p:cNvPr>
          <p:cNvSpPr txBox="1"/>
          <p:nvPr/>
        </p:nvSpPr>
        <p:spPr>
          <a:xfrm>
            <a:off x="14639097" y="2795056"/>
            <a:ext cx="106362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3000" dirty="0"/>
              <a:t>θ</a:t>
            </a:r>
            <a:r>
              <a:rPr lang="en-US" sz="3000" baseline="-25000" dirty="0"/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65824C-2987-CCE0-536C-269C28116FCA}"/>
              </a:ext>
            </a:extLst>
          </p:cNvPr>
          <p:cNvSpPr txBox="1"/>
          <p:nvPr/>
        </p:nvSpPr>
        <p:spPr>
          <a:xfrm>
            <a:off x="13344770" y="1387574"/>
            <a:ext cx="106362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3000" dirty="0"/>
              <a:t>θ</a:t>
            </a:r>
            <a:r>
              <a:rPr lang="en-US" sz="3000" baseline="-25000" dirty="0"/>
              <a:t>c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267A058-3BFC-0E7B-B4E2-B70B260366F2}"/>
              </a:ext>
            </a:extLst>
          </p:cNvPr>
          <p:cNvGrpSpPr/>
          <p:nvPr/>
        </p:nvGrpSpPr>
        <p:grpSpPr>
          <a:xfrm>
            <a:off x="2057399" y="7577524"/>
            <a:ext cx="5033963" cy="298042"/>
            <a:chOff x="2057399" y="7577524"/>
            <a:chExt cx="5033963" cy="298042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48E81E5-A984-844A-C9AD-C23929D78D1C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7720399"/>
              <a:ext cx="5029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6A6058B-DF54-C165-8979-EEAE76A4A6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362" y="7577524"/>
              <a:ext cx="0" cy="2857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F5E6842-E40E-A8EE-A0DF-5D7F63B3A7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7399" y="7589816"/>
              <a:ext cx="0" cy="2857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62A47C1-9FC9-10D0-77F7-E6157938E3CA}"/>
              </a:ext>
            </a:extLst>
          </p:cNvPr>
          <p:cNvGrpSpPr/>
          <p:nvPr/>
        </p:nvGrpSpPr>
        <p:grpSpPr>
          <a:xfrm>
            <a:off x="12660576" y="7604108"/>
            <a:ext cx="971552" cy="298042"/>
            <a:chOff x="2057399" y="7577524"/>
            <a:chExt cx="5033963" cy="298042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944C4B5-AD36-5E83-5943-352BA3A6428C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7720399"/>
              <a:ext cx="5029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0483002-8531-426C-0F49-C7810F05F1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362" y="7577524"/>
              <a:ext cx="0" cy="2857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1D1539B-21D2-11FA-52CB-8CD099C36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7399" y="7589816"/>
              <a:ext cx="0" cy="2857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6866EB2-1E2E-E7B0-00D8-9EFAC924AE30}"/>
              </a:ext>
            </a:extLst>
          </p:cNvPr>
          <p:cNvGrpSpPr/>
          <p:nvPr/>
        </p:nvGrpSpPr>
        <p:grpSpPr>
          <a:xfrm rot="16200000">
            <a:off x="13603695" y="4004666"/>
            <a:ext cx="7186592" cy="298042"/>
            <a:chOff x="2057399" y="7577524"/>
            <a:chExt cx="5033963" cy="29804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ECB6046-DB12-2198-61C1-4C7A8655359E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7720399"/>
              <a:ext cx="5029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65AD7BA-2FD7-B0F4-A5D0-3F1B8786C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362" y="7577524"/>
              <a:ext cx="0" cy="2857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8E6587F-AE34-D728-31F5-B47979A7D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7399" y="7589816"/>
              <a:ext cx="0" cy="2857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BF8E9285-9C93-5E11-81F7-E18E1C396E6F}"/>
              </a:ext>
            </a:extLst>
          </p:cNvPr>
          <p:cNvSpPr txBox="1"/>
          <p:nvPr/>
        </p:nvSpPr>
        <p:spPr>
          <a:xfrm>
            <a:off x="3864566" y="8017133"/>
            <a:ext cx="137418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err="1"/>
              <a:t>Y</a:t>
            </a:r>
            <a:r>
              <a:rPr lang="en-US" sz="3000" baseline="-25000" dirty="0" err="1"/>
              <a:t>p</a:t>
            </a:r>
            <a:endParaRPr lang="en-US" sz="3000" baseline="-25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8F2ABBA-0B62-886A-BC85-10224A371BBC}"/>
              </a:ext>
            </a:extLst>
          </p:cNvPr>
          <p:cNvSpPr txBox="1"/>
          <p:nvPr/>
        </p:nvSpPr>
        <p:spPr>
          <a:xfrm>
            <a:off x="12429394" y="8020441"/>
            <a:ext cx="137418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err="1"/>
              <a:t>X</a:t>
            </a:r>
            <a:r>
              <a:rPr lang="en-US" sz="3000" baseline="-25000" dirty="0" err="1"/>
              <a:t>p</a:t>
            </a:r>
            <a:endParaRPr lang="en-US" sz="3000" baseline="-25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D7D3C92-D35C-2958-F8F5-2AB8F4DFD820}"/>
              </a:ext>
            </a:extLst>
          </p:cNvPr>
          <p:cNvSpPr txBox="1"/>
          <p:nvPr/>
        </p:nvSpPr>
        <p:spPr>
          <a:xfrm>
            <a:off x="16940154" y="4172726"/>
            <a:ext cx="137418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err="1"/>
              <a:t>Z</a:t>
            </a:r>
            <a:r>
              <a:rPr lang="en-US" sz="3000" baseline="-25000" dirty="0" err="1"/>
              <a:t>p</a:t>
            </a:r>
            <a:endParaRPr lang="en-US" sz="3000" baseline="-25000" dirty="0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E609D362-3D8E-2B9F-1C6E-2079BE12F4DF}"/>
              </a:ext>
            </a:extLst>
          </p:cNvPr>
          <p:cNvSpPr/>
          <p:nvPr/>
        </p:nvSpPr>
        <p:spPr>
          <a:xfrm>
            <a:off x="13570623" y="2737626"/>
            <a:ext cx="1371600" cy="1371600"/>
          </a:xfrm>
          <a:prstGeom prst="arc">
            <a:avLst>
              <a:gd name="adj1" fmla="val 17052951"/>
              <a:gd name="adj2" fmla="val 0"/>
            </a:avLst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101FC652-C120-F757-91B9-DB2BE29854A1}"/>
              </a:ext>
            </a:extLst>
          </p:cNvPr>
          <p:cNvSpPr/>
          <p:nvPr/>
        </p:nvSpPr>
        <p:spPr>
          <a:xfrm>
            <a:off x="13424102" y="1012616"/>
            <a:ext cx="1822247" cy="1822247"/>
          </a:xfrm>
          <a:prstGeom prst="arc">
            <a:avLst>
              <a:gd name="adj1" fmla="val 6175692"/>
              <a:gd name="adj2" fmla="val 16001104"/>
            </a:avLst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94E0D0-E803-0D25-EA86-37DB3F3FEF11}"/>
              </a:ext>
            </a:extLst>
          </p:cNvPr>
          <p:cNvSpPr txBox="1"/>
          <p:nvPr/>
        </p:nvSpPr>
        <p:spPr>
          <a:xfrm>
            <a:off x="16123915" y="2668684"/>
            <a:ext cx="59690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/>
              <a:t>C’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7BF46A7-6F85-D25F-FA03-AFCEA8C869F5}"/>
              </a:ext>
            </a:extLst>
          </p:cNvPr>
          <p:cNvGrpSpPr/>
          <p:nvPr/>
        </p:nvGrpSpPr>
        <p:grpSpPr>
          <a:xfrm rot="16200000">
            <a:off x="4596143" y="3965788"/>
            <a:ext cx="7186592" cy="298042"/>
            <a:chOff x="2057399" y="7577524"/>
            <a:chExt cx="5033963" cy="29804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037D416-5C07-B4D4-F837-1C4AFE614B14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7720399"/>
              <a:ext cx="5029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9E8712-696A-72A8-5BAB-26EA9A415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362" y="7577524"/>
              <a:ext cx="0" cy="2857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413EDEA-B553-61B1-4146-717FFAB92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7399" y="7589816"/>
              <a:ext cx="0" cy="2857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1B1B95CC-5D25-BB2B-D858-A90D4AD0A08E}"/>
              </a:ext>
            </a:extLst>
          </p:cNvPr>
          <p:cNvSpPr txBox="1"/>
          <p:nvPr/>
        </p:nvSpPr>
        <p:spPr>
          <a:xfrm>
            <a:off x="8020130" y="4070350"/>
            <a:ext cx="137418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err="1"/>
              <a:t>Zp</a:t>
            </a:r>
            <a:endParaRPr lang="en-US" sz="3000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B3211E4-90D9-F5F3-B3A1-7E59E61D1FA1}"/>
              </a:ext>
            </a:extLst>
          </p:cNvPr>
          <p:cNvSpPr/>
          <p:nvPr/>
        </p:nvSpPr>
        <p:spPr>
          <a:xfrm>
            <a:off x="2038350" y="12024499"/>
            <a:ext cx="342900" cy="342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FF214B1-4348-2817-C1BE-59EBFD18FFFD}"/>
              </a:ext>
            </a:extLst>
          </p:cNvPr>
          <p:cNvCxnSpPr>
            <a:cxnSpLocks/>
          </p:cNvCxnSpPr>
          <p:nvPr/>
        </p:nvCxnSpPr>
        <p:spPr>
          <a:xfrm flipH="1">
            <a:off x="2235199" y="12166288"/>
            <a:ext cx="1471966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2DE8711-B544-35AA-42B2-6602264B6698}"/>
              </a:ext>
            </a:extLst>
          </p:cNvPr>
          <p:cNvCxnSpPr>
            <a:cxnSpLocks/>
          </p:cNvCxnSpPr>
          <p:nvPr/>
        </p:nvCxnSpPr>
        <p:spPr>
          <a:xfrm flipH="1" flipV="1">
            <a:off x="3663950" y="12068826"/>
            <a:ext cx="1746250" cy="1559915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724610F1-61E5-483A-0F1B-B8299669DB62}"/>
              </a:ext>
            </a:extLst>
          </p:cNvPr>
          <p:cNvSpPr/>
          <p:nvPr/>
        </p:nvSpPr>
        <p:spPr>
          <a:xfrm>
            <a:off x="3539934" y="12039165"/>
            <a:ext cx="342900" cy="3429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6428D1CB-F364-573B-A1D2-A6F4BDF456B1}"/>
              </a:ext>
            </a:extLst>
          </p:cNvPr>
          <p:cNvSpPr/>
          <p:nvPr/>
        </p:nvSpPr>
        <p:spPr>
          <a:xfrm>
            <a:off x="5256009" y="13457291"/>
            <a:ext cx="342900" cy="342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DD721696-400D-B834-E597-47F91229C7DD}"/>
              </a:ext>
            </a:extLst>
          </p:cNvPr>
          <p:cNvCxnSpPr>
            <a:cxnSpLocks/>
          </p:cNvCxnSpPr>
          <p:nvPr/>
        </p:nvCxnSpPr>
        <p:spPr>
          <a:xfrm flipV="1">
            <a:off x="5390003" y="12696825"/>
            <a:ext cx="1706122" cy="926659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8D8EABA5-9016-5328-833F-D3EC970650E4}"/>
              </a:ext>
            </a:extLst>
          </p:cNvPr>
          <p:cNvSpPr/>
          <p:nvPr/>
        </p:nvSpPr>
        <p:spPr>
          <a:xfrm>
            <a:off x="6894953" y="12505883"/>
            <a:ext cx="342900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1EC79B9-3E3F-01B6-9D14-47551C63327C}"/>
              </a:ext>
            </a:extLst>
          </p:cNvPr>
          <p:cNvGrpSpPr/>
          <p:nvPr/>
        </p:nvGrpSpPr>
        <p:grpSpPr>
          <a:xfrm>
            <a:off x="2095500" y="14431149"/>
            <a:ext cx="5033963" cy="298042"/>
            <a:chOff x="2057399" y="7577524"/>
            <a:chExt cx="5033963" cy="298042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55C4429-3A07-D448-0A11-650AC3259A85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7720399"/>
              <a:ext cx="5029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DC38F3D-76E4-AC42-5FAF-A2267AD666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362" y="7577524"/>
              <a:ext cx="0" cy="2857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8EE397F-1454-7500-C9A9-EA2C1B0FA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7399" y="7589816"/>
              <a:ext cx="0" cy="2857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AE40D9B-9888-7272-B177-BB0FA8391A7D}"/>
              </a:ext>
            </a:extLst>
          </p:cNvPr>
          <p:cNvGrpSpPr/>
          <p:nvPr/>
        </p:nvGrpSpPr>
        <p:grpSpPr>
          <a:xfrm rot="16200000" flipH="1">
            <a:off x="7787441" y="12282535"/>
            <a:ext cx="530537" cy="298042"/>
            <a:chOff x="2057399" y="7577524"/>
            <a:chExt cx="5033963" cy="298042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1F30F61-10FE-32D7-283D-42608A0DAAC2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7720399"/>
              <a:ext cx="5029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6497B98-C82A-C42E-ABF0-2F9C85BA2B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1362" y="7577524"/>
              <a:ext cx="0" cy="2857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22909D0-BB93-4806-C69E-482BE00F5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7399" y="7589816"/>
              <a:ext cx="0" cy="2857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TextBox 172">
            <a:extLst>
              <a:ext uri="{FF2B5EF4-FFF2-40B4-BE49-F238E27FC236}">
                <a16:creationId xmlns:a16="http://schemas.microsoft.com/office/drawing/2014/main" id="{E17710C1-2CA0-09D2-20A5-DAAEEB71E68F}"/>
              </a:ext>
            </a:extLst>
          </p:cNvPr>
          <p:cNvSpPr txBox="1"/>
          <p:nvPr/>
        </p:nvSpPr>
        <p:spPr>
          <a:xfrm>
            <a:off x="7915981" y="12285513"/>
            <a:ext cx="137418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err="1"/>
              <a:t>X</a:t>
            </a:r>
            <a:r>
              <a:rPr lang="en-US" sz="3000" baseline="-25000" dirty="0" err="1"/>
              <a:t>p</a:t>
            </a:r>
            <a:endParaRPr lang="en-US" sz="3000" baseline="-250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8332396-CFF8-D175-F198-B827390BE1F7}"/>
              </a:ext>
            </a:extLst>
          </p:cNvPr>
          <p:cNvSpPr txBox="1"/>
          <p:nvPr/>
        </p:nvSpPr>
        <p:spPr>
          <a:xfrm>
            <a:off x="3732653" y="14688994"/>
            <a:ext cx="137418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err="1"/>
              <a:t>Y</a:t>
            </a:r>
            <a:r>
              <a:rPr lang="en-US" sz="3000" baseline="-25000" dirty="0" err="1"/>
              <a:t>p</a:t>
            </a:r>
            <a:endParaRPr lang="en-US" sz="3000" baseline="-25000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BDE3675-542D-7F9D-D38C-DF07F145B0E6}"/>
              </a:ext>
            </a:extLst>
          </p:cNvPr>
          <p:cNvCxnSpPr>
            <a:cxnSpLocks/>
          </p:cNvCxnSpPr>
          <p:nvPr/>
        </p:nvCxnSpPr>
        <p:spPr>
          <a:xfrm flipV="1">
            <a:off x="10982629" y="11820439"/>
            <a:ext cx="0" cy="321084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A030B3A-8068-5207-F3B5-E547600A60CE}"/>
              </a:ext>
            </a:extLst>
          </p:cNvPr>
          <p:cNvCxnSpPr>
            <a:cxnSpLocks/>
          </p:cNvCxnSpPr>
          <p:nvPr/>
        </p:nvCxnSpPr>
        <p:spPr>
          <a:xfrm flipH="1" flipV="1">
            <a:off x="10982629" y="15031279"/>
            <a:ext cx="3155883" cy="280710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F8C8846-E8DF-2814-C67E-44CAA7E3A2D1}"/>
              </a:ext>
            </a:extLst>
          </p:cNvPr>
          <p:cNvCxnSpPr>
            <a:cxnSpLocks/>
          </p:cNvCxnSpPr>
          <p:nvPr/>
        </p:nvCxnSpPr>
        <p:spPr>
          <a:xfrm flipH="1">
            <a:off x="11011205" y="13403506"/>
            <a:ext cx="3938228" cy="1627773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6AB57AC8-CCB6-B02B-6222-0E4D252182D8}"/>
              </a:ext>
            </a:extLst>
          </p:cNvPr>
          <p:cNvSpPr/>
          <p:nvPr/>
        </p:nvSpPr>
        <p:spPr>
          <a:xfrm>
            <a:off x="13820671" y="12449446"/>
            <a:ext cx="342900" cy="3429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 dirty="0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084FB2D-FBCF-C2EE-7D84-18517701A08E}"/>
              </a:ext>
            </a:extLst>
          </p:cNvPr>
          <p:cNvCxnSpPr>
            <a:cxnSpLocks/>
          </p:cNvCxnSpPr>
          <p:nvPr/>
        </p:nvCxnSpPr>
        <p:spPr>
          <a:xfrm>
            <a:off x="14006407" y="12607829"/>
            <a:ext cx="3604806" cy="35596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FCF650A1-3F57-A601-E6D7-89E25CD39AD2}"/>
              </a:ext>
            </a:extLst>
          </p:cNvPr>
          <p:cNvSpPr/>
          <p:nvPr/>
        </p:nvSpPr>
        <p:spPr>
          <a:xfrm>
            <a:off x="17403479" y="12850304"/>
            <a:ext cx="342900" cy="3429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88" name="Arc 187">
            <a:extLst>
              <a:ext uri="{FF2B5EF4-FFF2-40B4-BE49-F238E27FC236}">
                <a16:creationId xmlns:a16="http://schemas.microsoft.com/office/drawing/2014/main" id="{21D08675-6871-8C9B-7C0E-7068590C0395}"/>
              </a:ext>
            </a:extLst>
          </p:cNvPr>
          <p:cNvSpPr/>
          <p:nvPr/>
        </p:nvSpPr>
        <p:spPr>
          <a:xfrm>
            <a:off x="2121760" y="4135677"/>
            <a:ext cx="1371600" cy="1371600"/>
          </a:xfrm>
          <a:prstGeom prst="arc">
            <a:avLst>
              <a:gd name="adj1" fmla="val 17052951"/>
              <a:gd name="adj2" fmla="val 0"/>
            </a:avLst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1FD066C-A516-659B-5747-2784C9BBFDC4}"/>
              </a:ext>
            </a:extLst>
          </p:cNvPr>
          <p:cNvCxnSpPr>
            <a:cxnSpLocks/>
          </p:cNvCxnSpPr>
          <p:nvPr/>
        </p:nvCxnSpPr>
        <p:spPr>
          <a:xfrm>
            <a:off x="15834061" y="10361826"/>
            <a:ext cx="1708153" cy="2561695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13E8C518-16FC-A68F-DAF9-ADA76D96CDAE}"/>
              </a:ext>
            </a:extLst>
          </p:cNvPr>
          <p:cNvSpPr/>
          <p:nvPr/>
        </p:nvSpPr>
        <p:spPr>
          <a:xfrm>
            <a:off x="15653055" y="10162734"/>
            <a:ext cx="342900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B8933B8-8DB3-1658-C7CA-29DDEE684327}"/>
              </a:ext>
            </a:extLst>
          </p:cNvPr>
          <p:cNvSpPr txBox="1"/>
          <p:nvPr/>
        </p:nvSpPr>
        <p:spPr>
          <a:xfrm>
            <a:off x="15232413" y="12210615"/>
            <a:ext cx="66675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/>
              <a:t>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C797768-5D52-0EA3-276C-12727A0BEC25}"/>
              </a:ext>
            </a:extLst>
          </p:cNvPr>
          <p:cNvSpPr txBox="1"/>
          <p:nvPr/>
        </p:nvSpPr>
        <p:spPr>
          <a:xfrm>
            <a:off x="16875464" y="11358774"/>
            <a:ext cx="66675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/>
              <a:t>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5B4A852-EB51-ACA9-F53D-F3B4B72FF580}"/>
              </a:ext>
            </a:extLst>
          </p:cNvPr>
          <p:cNvSpPr txBox="1"/>
          <p:nvPr/>
        </p:nvSpPr>
        <p:spPr>
          <a:xfrm>
            <a:off x="14450321" y="13122179"/>
            <a:ext cx="137418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/>
              <a:t>Y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50A15F-4089-81BD-742B-43D86B4A7E01}"/>
              </a:ext>
            </a:extLst>
          </p:cNvPr>
          <p:cNvSpPr txBox="1"/>
          <p:nvPr/>
        </p:nvSpPr>
        <p:spPr>
          <a:xfrm>
            <a:off x="9876719" y="11451107"/>
            <a:ext cx="137418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/>
              <a:t>Z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2841E7D-09C7-6A13-02AF-DFA2979007B8}"/>
              </a:ext>
            </a:extLst>
          </p:cNvPr>
          <p:cNvSpPr txBox="1"/>
          <p:nvPr/>
        </p:nvSpPr>
        <p:spPr>
          <a:xfrm>
            <a:off x="13664358" y="17923886"/>
            <a:ext cx="137418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439C1-18E2-1E53-342C-7FE1951E3915}"/>
              </a:ext>
            </a:extLst>
          </p:cNvPr>
          <p:cNvSpPr txBox="1"/>
          <p:nvPr/>
        </p:nvSpPr>
        <p:spPr>
          <a:xfrm>
            <a:off x="16178316" y="1017204"/>
            <a:ext cx="596901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/>
              <a:t>T’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654F03-5341-5012-F8A8-98B4D42507D6}"/>
              </a:ext>
            </a:extLst>
          </p:cNvPr>
          <p:cNvCxnSpPr>
            <a:cxnSpLocks/>
          </p:cNvCxnSpPr>
          <p:nvPr/>
        </p:nvCxnSpPr>
        <p:spPr>
          <a:xfrm>
            <a:off x="16006847" y="2020076"/>
            <a:ext cx="0" cy="1396224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9BF996-9928-75E8-E728-17CA8E48B8D7}"/>
              </a:ext>
            </a:extLst>
          </p:cNvPr>
          <p:cNvCxnSpPr>
            <a:cxnSpLocks/>
          </p:cNvCxnSpPr>
          <p:nvPr/>
        </p:nvCxnSpPr>
        <p:spPr>
          <a:xfrm>
            <a:off x="16013378" y="546100"/>
            <a:ext cx="0" cy="1429526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28BB60D-5A1B-D7DA-58CC-56FEFF1D0FF8}"/>
              </a:ext>
            </a:extLst>
          </p:cNvPr>
          <p:cNvCxnSpPr>
            <a:cxnSpLocks/>
          </p:cNvCxnSpPr>
          <p:nvPr/>
        </p:nvCxnSpPr>
        <p:spPr>
          <a:xfrm flipH="1">
            <a:off x="9432758" y="0"/>
            <a:ext cx="0" cy="18288000"/>
          </a:xfrm>
          <a:prstGeom prst="line">
            <a:avLst/>
          </a:prstGeom>
          <a:ln w="111125" cap="rnd">
            <a:solidFill>
              <a:schemeClr val="bg2">
                <a:lumMod val="50000"/>
                <a:alpha val="38000"/>
              </a:schemeClr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C0CA0A5-3C28-7B2D-8374-E2506C5EE38B}"/>
              </a:ext>
            </a:extLst>
          </p:cNvPr>
          <p:cNvCxnSpPr>
            <a:cxnSpLocks/>
          </p:cNvCxnSpPr>
          <p:nvPr/>
        </p:nvCxnSpPr>
        <p:spPr>
          <a:xfrm>
            <a:off x="288758" y="9168063"/>
            <a:ext cx="17999242" cy="0"/>
          </a:xfrm>
          <a:prstGeom prst="line">
            <a:avLst/>
          </a:prstGeom>
          <a:ln w="111125" cap="rnd">
            <a:solidFill>
              <a:schemeClr val="bg2">
                <a:lumMod val="50000"/>
                <a:alpha val="38000"/>
              </a:schemeClr>
            </a:solidFill>
            <a:prstDash val="dash"/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9B9DC6E-1312-25CA-A0F2-037C966F36B3}"/>
              </a:ext>
            </a:extLst>
          </p:cNvPr>
          <p:cNvSpPr txBox="1"/>
          <p:nvPr/>
        </p:nvSpPr>
        <p:spPr>
          <a:xfrm>
            <a:off x="9610104" y="227689"/>
            <a:ext cx="3702438" cy="779026"/>
          </a:xfrm>
          <a:prstGeom prst="roundRect">
            <a:avLst>
              <a:gd name="adj" fmla="val 50000"/>
            </a:avLst>
          </a:prstGeom>
          <a:solidFill>
            <a:schemeClr val="tx1">
              <a:alpha val="1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b="1" dirty="0"/>
              <a:t>X– Z Plane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9328C5-A290-1450-DFF9-9FAB2F10F1A6}"/>
              </a:ext>
            </a:extLst>
          </p:cNvPr>
          <p:cNvSpPr txBox="1"/>
          <p:nvPr/>
        </p:nvSpPr>
        <p:spPr>
          <a:xfrm>
            <a:off x="299394" y="9718270"/>
            <a:ext cx="3702438" cy="779026"/>
          </a:xfrm>
          <a:prstGeom prst="roundRect">
            <a:avLst>
              <a:gd name="adj" fmla="val 50000"/>
            </a:avLst>
          </a:prstGeom>
          <a:solidFill>
            <a:schemeClr val="tx1">
              <a:alpha val="1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b="1" dirty="0"/>
              <a:t>X – Y Plane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29E24DE-20E5-21DC-5F8C-CBB59406A957}"/>
              </a:ext>
            </a:extLst>
          </p:cNvPr>
          <p:cNvCxnSpPr>
            <a:cxnSpLocks/>
          </p:cNvCxnSpPr>
          <p:nvPr/>
        </p:nvCxnSpPr>
        <p:spPr>
          <a:xfrm flipV="1">
            <a:off x="12367209" y="12632441"/>
            <a:ext cx="1676400" cy="14351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5C9EF8A-96FA-2BA5-3655-E97BFB98D87C}"/>
              </a:ext>
            </a:extLst>
          </p:cNvPr>
          <p:cNvCxnSpPr>
            <a:cxnSpLocks/>
          </p:cNvCxnSpPr>
          <p:nvPr/>
        </p:nvCxnSpPr>
        <p:spPr>
          <a:xfrm flipV="1">
            <a:off x="12438295" y="14005032"/>
            <a:ext cx="0" cy="23876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606F9127-6278-3F4E-9C18-0F3A76F0A2D8}"/>
              </a:ext>
            </a:extLst>
          </p:cNvPr>
          <p:cNvSpPr/>
          <p:nvPr/>
        </p:nvSpPr>
        <p:spPr>
          <a:xfrm>
            <a:off x="12266844" y="13833582"/>
            <a:ext cx="342900" cy="3429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66DE5-FC7E-0578-230B-911BDA44C000}"/>
              </a:ext>
            </a:extLst>
          </p:cNvPr>
          <p:cNvSpPr txBox="1"/>
          <p:nvPr/>
        </p:nvSpPr>
        <p:spPr>
          <a:xfrm>
            <a:off x="12088540" y="14793122"/>
            <a:ext cx="26669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7DC8F-E6AF-F275-5DA1-1D99EBF7D7A7}"/>
              </a:ext>
            </a:extLst>
          </p:cNvPr>
          <p:cNvSpPr txBox="1"/>
          <p:nvPr/>
        </p:nvSpPr>
        <p:spPr>
          <a:xfrm>
            <a:off x="12930171" y="12861621"/>
            <a:ext cx="266699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/>
              <a:t>B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A95FB1-753E-05CF-4BE5-BDC30F735DE6}"/>
              </a:ext>
            </a:extLst>
          </p:cNvPr>
          <p:cNvCxnSpPr>
            <a:cxnSpLocks/>
          </p:cNvCxnSpPr>
          <p:nvPr/>
        </p:nvCxnSpPr>
        <p:spPr>
          <a:xfrm flipH="1" flipV="1">
            <a:off x="10982629" y="15055891"/>
            <a:ext cx="1455665" cy="1294790"/>
          </a:xfrm>
          <a:prstGeom prst="line">
            <a:avLst/>
          </a:prstGeom>
          <a:ln w="76200">
            <a:solidFill>
              <a:schemeClr val="accent4"/>
            </a:solidFill>
            <a:prstDash val="solid"/>
            <a:headEnd type="non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96718DAE-7B44-750D-8526-09A055B1684B}"/>
              </a:ext>
            </a:extLst>
          </p:cNvPr>
          <p:cNvSpPr/>
          <p:nvPr/>
        </p:nvSpPr>
        <p:spPr>
          <a:xfrm>
            <a:off x="10171708" y="13986235"/>
            <a:ext cx="2721471" cy="2721471"/>
          </a:xfrm>
          <a:prstGeom prst="arc">
            <a:avLst>
              <a:gd name="adj1" fmla="val 19440578"/>
              <a:gd name="adj2" fmla="val 2700000"/>
            </a:avLst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734463-C37B-DC04-AB22-D30BC269D1DF}"/>
              </a:ext>
            </a:extLst>
          </p:cNvPr>
          <p:cNvSpPr txBox="1"/>
          <p:nvPr/>
        </p:nvSpPr>
        <p:spPr>
          <a:xfrm>
            <a:off x="13063520" y="15240891"/>
            <a:ext cx="106362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3000" dirty="0"/>
              <a:t>θ</a:t>
            </a:r>
            <a:r>
              <a:rPr lang="en-US" sz="3000" baseline="-25000" dirty="0"/>
              <a:t>offset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F61480-8620-ACC4-6F58-A79168D37B24}"/>
              </a:ext>
            </a:extLst>
          </p:cNvPr>
          <p:cNvSpPr txBox="1"/>
          <p:nvPr/>
        </p:nvSpPr>
        <p:spPr>
          <a:xfrm>
            <a:off x="10646837" y="15985779"/>
            <a:ext cx="106362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err="1"/>
              <a:t>R</a:t>
            </a:r>
            <a:r>
              <a:rPr lang="en-US" sz="3000" baseline="-25000" dirty="0" err="1"/>
              <a:t>offset</a:t>
            </a:r>
            <a:endParaRPr lang="en-US" sz="3000" baseline="-25000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D0D3DD5E-DEDF-7744-932E-89186F6381FB}"/>
              </a:ext>
            </a:extLst>
          </p:cNvPr>
          <p:cNvSpPr/>
          <p:nvPr/>
        </p:nvSpPr>
        <p:spPr>
          <a:xfrm>
            <a:off x="14203405" y="1539156"/>
            <a:ext cx="1054322" cy="1054322"/>
          </a:xfrm>
          <a:prstGeom prst="arc">
            <a:avLst>
              <a:gd name="adj1" fmla="val 6175692"/>
              <a:gd name="adj2" fmla="val 10767410"/>
            </a:avLst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0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6AE827-8649-DA0B-019A-532739C6DED9}"/>
              </a:ext>
            </a:extLst>
          </p:cNvPr>
          <p:cNvCxnSpPr>
            <a:cxnSpLocks/>
          </p:cNvCxnSpPr>
          <p:nvPr/>
        </p:nvCxnSpPr>
        <p:spPr>
          <a:xfrm>
            <a:off x="12350313" y="2020076"/>
            <a:ext cx="3692420" cy="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B97DEAB-E407-EB5B-4235-5B46172D9A33}"/>
              </a:ext>
            </a:extLst>
          </p:cNvPr>
          <p:cNvSpPr txBox="1"/>
          <p:nvPr/>
        </p:nvSpPr>
        <p:spPr>
          <a:xfrm>
            <a:off x="14043226" y="2034274"/>
            <a:ext cx="1063624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l-GR" sz="3000" dirty="0"/>
              <a:t>θ</a:t>
            </a:r>
            <a:r>
              <a:rPr lang="en-US" sz="3000" baseline="-25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5299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52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Pyka</dc:creator>
  <cp:lastModifiedBy>Pyka</cp:lastModifiedBy>
  <cp:revision>19</cp:revision>
  <dcterms:created xsi:type="dcterms:W3CDTF">2025-10-21T22:10:24Z</dcterms:created>
  <dcterms:modified xsi:type="dcterms:W3CDTF">2025-10-28T04:16:21Z</dcterms:modified>
</cp:coreProperties>
</file>