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61" r:id="rId3"/>
    <p:sldId id="262" r:id="rId4"/>
    <p:sldId id="269" r:id="rId5"/>
    <p:sldId id="273" r:id="rId6"/>
    <p:sldId id="271" r:id="rId7"/>
    <p:sldId id="272" r:id="rId8"/>
    <p:sldId id="274" r:id="rId9"/>
    <p:sldId id="276" r:id="rId10"/>
    <p:sldId id="275" r:id="rId11"/>
  </p:sldIdLst>
  <p:sldSz cx="237744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0E15F-F9B6-402D-BB8F-91BDE6EB368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170E9-FC9C-41D0-90C9-C7C974FB8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5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170E9-FC9C-41D0-90C9-C7C974FB80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2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800" y="1945429"/>
            <a:ext cx="17830800" cy="4138507"/>
          </a:xfrm>
        </p:spPr>
        <p:txBody>
          <a:bodyPr anchor="b"/>
          <a:lstStyle>
            <a:lvl1pPr algn="ctr"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6243533"/>
            <a:ext cx="17830800" cy="2869987"/>
          </a:xfrm>
        </p:spPr>
        <p:txBody>
          <a:bodyPr/>
          <a:lstStyle>
            <a:lvl1pPr marL="0" indent="0" algn="ctr">
              <a:buNone/>
              <a:defRPr sz="4160"/>
            </a:lvl1pPr>
            <a:lvl2pPr marL="792465" indent="0" algn="ctr">
              <a:buNone/>
              <a:defRPr sz="3467"/>
            </a:lvl2pPr>
            <a:lvl3pPr marL="1584930" indent="0" algn="ctr">
              <a:buNone/>
              <a:defRPr sz="3120"/>
            </a:lvl3pPr>
            <a:lvl4pPr marL="2377394" indent="0" algn="ctr">
              <a:buNone/>
              <a:defRPr sz="2773"/>
            </a:lvl4pPr>
            <a:lvl5pPr marL="3169859" indent="0" algn="ctr">
              <a:buNone/>
              <a:defRPr sz="2773"/>
            </a:lvl5pPr>
            <a:lvl6pPr marL="3962324" indent="0" algn="ctr">
              <a:buNone/>
              <a:defRPr sz="2773"/>
            </a:lvl6pPr>
            <a:lvl7pPr marL="4754789" indent="0" algn="ctr">
              <a:buNone/>
              <a:defRPr sz="2773"/>
            </a:lvl7pPr>
            <a:lvl8pPr marL="5547253" indent="0" algn="ctr">
              <a:buNone/>
              <a:defRPr sz="2773"/>
            </a:lvl8pPr>
            <a:lvl9pPr marL="6339718" indent="0" algn="ctr">
              <a:buNone/>
              <a:defRPr sz="27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3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5" y="632883"/>
            <a:ext cx="5126355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0" y="632883"/>
            <a:ext cx="15081885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4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51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8" y="2963547"/>
            <a:ext cx="20505420" cy="4944744"/>
          </a:xfrm>
        </p:spPr>
        <p:txBody>
          <a:bodyPr anchor="b"/>
          <a:lstStyle>
            <a:lvl1pPr>
              <a:defRPr sz="10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8" y="7955070"/>
            <a:ext cx="20505420" cy="2600324"/>
          </a:xfrm>
        </p:spPr>
        <p:txBody>
          <a:bodyPr/>
          <a:lstStyle>
            <a:lvl1pPr marL="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1pPr>
            <a:lvl2pPr marL="792465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2pPr>
            <a:lvl3pPr marL="1584930" indent="0">
              <a:buNone/>
              <a:defRPr sz="3120">
                <a:solidFill>
                  <a:schemeClr val="tx1">
                    <a:tint val="75000"/>
                  </a:schemeClr>
                </a:solidFill>
              </a:defRPr>
            </a:lvl3pPr>
            <a:lvl4pPr marL="237739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4pPr>
            <a:lvl5pPr marL="316985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5pPr>
            <a:lvl6pPr marL="3962324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6pPr>
            <a:lvl7pPr marL="4754789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7pPr>
            <a:lvl8pPr marL="5547253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8pPr>
            <a:lvl9pPr marL="6339718" indent="0">
              <a:buNone/>
              <a:defRPr sz="27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5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3164417"/>
            <a:ext cx="1010412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3164417"/>
            <a:ext cx="1010412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632884"/>
            <a:ext cx="2050542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7" y="2914016"/>
            <a:ext cx="10057685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7" y="4342130"/>
            <a:ext cx="10057685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0" y="2914016"/>
            <a:ext cx="10107217" cy="1428114"/>
          </a:xfrm>
        </p:spPr>
        <p:txBody>
          <a:bodyPr anchor="b"/>
          <a:lstStyle>
            <a:lvl1pPr marL="0" indent="0">
              <a:buNone/>
              <a:defRPr sz="4160" b="1"/>
            </a:lvl1pPr>
            <a:lvl2pPr marL="792465" indent="0">
              <a:buNone/>
              <a:defRPr sz="3467" b="1"/>
            </a:lvl2pPr>
            <a:lvl3pPr marL="1584930" indent="0">
              <a:buNone/>
              <a:defRPr sz="3120" b="1"/>
            </a:lvl3pPr>
            <a:lvl4pPr marL="2377394" indent="0">
              <a:buNone/>
              <a:defRPr sz="2773" b="1"/>
            </a:lvl4pPr>
            <a:lvl5pPr marL="3169859" indent="0">
              <a:buNone/>
              <a:defRPr sz="2773" b="1"/>
            </a:lvl5pPr>
            <a:lvl6pPr marL="3962324" indent="0">
              <a:buNone/>
              <a:defRPr sz="2773" b="1"/>
            </a:lvl6pPr>
            <a:lvl7pPr marL="4754789" indent="0">
              <a:buNone/>
              <a:defRPr sz="2773" b="1"/>
            </a:lvl7pPr>
            <a:lvl8pPr marL="5547253" indent="0">
              <a:buNone/>
              <a:defRPr sz="2773" b="1"/>
            </a:lvl8pPr>
            <a:lvl9pPr marL="6339718" indent="0">
              <a:buNone/>
              <a:defRPr sz="27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0" y="4342130"/>
            <a:ext cx="10107217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4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92480"/>
            <a:ext cx="7667862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1711537"/>
            <a:ext cx="12035790" cy="8447617"/>
          </a:xfrm>
        </p:spPr>
        <p:txBody>
          <a:bodyPr/>
          <a:lstStyle>
            <a:lvl1pPr>
              <a:defRPr sz="5547"/>
            </a:lvl1pPr>
            <a:lvl2pPr>
              <a:defRPr sz="4853"/>
            </a:lvl2pPr>
            <a:lvl3pPr>
              <a:defRPr sz="4160"/>
            </a:lvl3pPr>
            <a:lvl4pPr>
              <a:defRPr sz="3467"/>
            </a:lvl4pPr>
            <a:lvl5pPr>
              <a:defRPr sz="3467"/>
            </a:lvl5pPr>
            <a:lvl6pPr>
              <a:defRPr sz="3467"/>
            </a:lvl6pPr>
            <a:lvl7pPr>
              <a:defRPr sz="3467"/>
            </a:lvl7pPr>
            <a:lvl8pPr>
              <a:defRPr sz="3467"/>
            </a:lvl8pPr>
            <a:lvl9pPr>
              <a:defRPr sz="3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566160"/>
            <a:ext cx="7667862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8" y="792480"/>
            <a:ext cx="7667862" cy="2773680"/>
          </a:xfrm>
        </p:spPr>
        <p:txBody>
          <a:bodyPr anchor="b"/>
          <a:lstStyle>
            <a:lvl1pPr>
              <a:defRPr sz="55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1711537"/>
            <a:ext cx="12035790" cy="8447617"/>
          </a:xfrm>
        </p:spPr>
        <p:txBody>
          <a:bodyPr anchor="t"/>
          <a:lstStyle>
            <a:lvl1pPr marL="0" indent="0">
              <a:buNone/>
              <a:defRPr sz="5547"/>
            </a:lvl1pPr>
            <a:lvl2pPr marL="792465" indent="0">
              <a:buNone/>
              <a:defRPr sz="4853"/>
            </a:lvl2pPr>
            <a:lvl3pPr marL="1584930" indent="0">
              <a:buNone/>
              <a:defRPr sz="4160"/>
            </a:lvl3pPr>
            <a:lvl4pPr marL="2377394" indent="0">
              <a:buNone/>
              <a:defRPr sz="3467"/>
            </a:lvl4pPr>
            <a:lvl5pPr marL="3169859" indent="0">
              <a:buNone/>
              <a:defRPr sz="3467"/>
            </a:lvl5pPr>
            <a:lvl6pPr marL="3962324" indent="0">
              <a:buNone/>
              <a:defRPr sz="3467"/>
            </a:lvl6pPr>
            <a:lvl7pPr marL="4754789" indent="0">
              <a:buNone/>
              <a:defRPr sz="3467"/>
            </a:lvl7pPr>
            <a:lvl8pPr marL="5547253" indent="0">
              <a:buNone/>
              <a:defRPr sz="3467"/>
            </a:lvl8pPr>
            <a:lvl9pPr marL="6339718" indent="0">
              <a:buNone/>
              <a:defRPr sz="3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8" y="3566160"/>
            <a:ext cx="7667862" cy="6606753"/>
          </a:xfrm>
        </p:spPr>
        <p:txBody>
          <a:bodyPr/>
          <a:lstStyle>
            <a:lvl1pPr marL="0" indent="0">
              <a:buNone/>
              <a:defRPr sz="2773"/>
            </a:lvl1pPr>
            <a:lvl2pPr marL="792465" indent="0">
              <a:buNone/>
              <a:defRPr sz="2427"/>
            </a:lvl2pPr>
            <a:lvl3pPr marL="1584930" indent="0">
              <a:buNone/>
              <a:defRPr sz="2080"/>
            </a:lvl3pPr>
            <a:lvl4pPr marL="2377394" indent="0">
              <a:buNone/>
              <a:defRPr sz="1733"/>
            </a:lvl4pPr>
            <a:lvl5pPr marL="3169859" indent="0">
              <a:buNone/>
              <a:defRPr sz="1733"/>
            </a:lvl5pPr>
            <a:lvl6pPr marL="3962324" indent="0">
              <a:buNone/>
              <a:defRPr sz="1733"/>
            </a:lvl6pPr>
            <a:lvl7pPr marL="4754789" indent="0">
              <a:buNone/>
              <a:defRPr sz="1733"/>
            </a:lvl7pPr>
            <a:lvl8pPr marL="5547253" indent="0">
              <a:buNone/>
              <a:defRPr sz="1733"/>
            </a:lvl8pPr>
            <a:lvl9pPr marL="6339718" indent="0">
              <a:buNone/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6D27-4EE1-4087-BA4E-51819829E6F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4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632884"/>
            <a:ext cx="2050542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3164417"/>
            <a:ext cx="2050542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11017674"/>
            <a:ext cx="53492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6D27-4EE1-4087-BA4E-51819829E6F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11017674"/>
            <a:ext cx="802386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11017674"/>
            <a:ext cx="534924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1DBD4-A9A9-4932-91E7-469B39984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7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84930" rtl="0" eaLnBrk="1" latinLnBrk="0" hangingPunct="1">
        <a:lnSpc>
          <a:spcPct val="90000"/>
        </a:lnSpc>
        <a:spcBef>
          <a:spcPct val="0"/>
        </a:spcBef>
        <a:buNone/>
        <a:defRPr sz="76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6232" indent="-396232" algn="l" defTabSz="1584930" rtl="0" eaLnBrk="1" latinLnBrk="0" hangingPunct="1">
        <a:lnSpc>
          <a:spcPct val="90000"/>
        </a:lnSpc>
        <a:spcBef>
          <a:spcPts val="1733"/>
        </a:spcBef>
        <a:buFont typeface="Arial" panose="020B0604020202020204" pitchFamily="34" charset="0"/>
        <a:buChar char="•"/>
        <a:defRPr sz="4853" kern="1200">
          <a:solidFill>
            <a:schemeClr val="tx1"/>
          </a:solidFill>
          <a:latin typeface="+mn-lt"/>
          <a:ea typeface="+mn-ea"/>
          <a:cs typeface="+mn-cs"/>
        </a:defRPr>
      </a:lvl1pPr>
      <a:lvl2pPr marL="118869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4160" kern="1200">
          <a:solidFill>
            <a:schemeClr val="tx1"/>
          </a:solidFill>
          <a:latin typeface="+mn-lt"/>
          <a:ea typeface="+mn-ea"/>
          <a:cs typeface="+mn-cs"/>
        </a:defRPr>
      </a:lvl2pPr>
      <a:lvl3pPr marL="1981162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773627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56609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435855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5151021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943486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735950" indent="-396232" algn="l" defTabSz="158493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1pPr>
      <a:lvl2pPr marL="792465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584930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3pPr>
      <a:lvl4pPr marL="237739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4pPr>
      <a:lvl5pPr marL="316985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5pPr>
      <a:lvl6pPr marL="3962324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6pPr>
      <a:lvl7pPr marL="4754789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7pPr>
      <a:lvl8pPr marL="5547253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8pPr>
      <a:lvl9pPr marL="6339718" algn="l" defTabSz="1584930" rtl="0" eaLnBrk="1" latinLnBrk="0" hangingPunct="1">
        <a:defRPr sz="3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5F27EC-A86B-DCFF-1D8E-59BE44E24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Telling Time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57B2C2B-BCA7-5A97-3EF6-9BEC7818F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7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EB70A-E442-06D8-6C8D-02AAFA67E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22B2-BFE3-1846-154C-F265CBDE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43" y="613509"/>
            <a:ext cx="10392230" cy="2297643"/>
          </a:xfrm>
        </p:spPr>
        <p:txBody>
          <a:bodyPr/>
          <a:lstStyle/>
          <a:p>
            <a:r>
              <a:rPr lang="en-US" dirty="0"/>
              <a:t>Left / Right Hand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95871E-FD77-3086-683A-5E2DD5F7C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B9D5E64-DA23-2442-BBE3-B30111D927F1}"/>
              </a:ext>
            </a:extLst>
          </p:cNvPr>
          <p:cNvSpPr/>
          <p:nvPr/>
        </p:nvSpPr>
        <p:spPr>
          <a:xfrm>
            <a:off x="15108426" y="292801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2CD29-F9F5-12D3-BA9B-5D39A961F2E4}"/>
              </a:ext>
            </a:extLst>
          </p:cNvPr>
          <p:cNvSpPr/>
          <p:nvPr/>
        </p:nvSpPr>
        <p:spPr>
          <a:xfrm>
            <a:off x="15037424" y="356577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6E9B98-080D-0C1C-F9D5-84B949841518}"/>
              </a:ext>
            </a:extLst>
          </p:cNvPr>
          <p:cNvSpPr/>
          <p:nvPr/>
        </p:nvSpPr>
        <p:spPr>
          <a:xfrm>
            <a:off x="15043816" y="42035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479904-1033-0BBF-3926-8A31E361ACD8}"/>
              </a:ext>
            </a:extLst>
          </p:cNvPr>
          <p:cNvSpPr/>
          <p:nvPr/>
        </p:nvSpPr>
        <p:spPr>
          <a:xfrm>
            <a:off x="15108426" y="484128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385864-458F-1430-8C8B-31870CF000D5}"/>
              </a:ext>
            </a:extLst>
          </p:cNvPr>
          <p:cNvSpPr/>
          <p:nvPr/>
        </p:nvSpPr>
        <p:spPr>
          <a:xfrm>
            <a:off x="15037424" y="5479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C9F4A0-591F-8C33-DD2A-12D272839F2F}"/>
              </a:ext>
            </a:extLst>
          </p:cNvPr>
          <p:cNvSpPr/>
          <p:nvPr/>
        </p:nvSpPr>
        <p:spPr>
          <a:xfrm>
            <a:off x="15706110" y="291890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A732D1-9ABE-D277-6AEC-E6B42589A61C}"/>
              </a:ext>
            </a:extLst>
          </p:cNvPr>
          <p:cNvSpPr/>
          <p:nvPr/>
        </p:nvSpPr>
        <p:spPr>
          <a:xfrm>
            <a:off x="16421551" y="292801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B6DAF0-1991-653F-51A8-9B2043D06DB6}"/>
              </a:ext>
            </a:extLst>
          </p:cNvPr>
          <p:cNvSpPr/>
          <p:nvPr/>
        </p:nvSpPr>
        <p:spPr>
          <a:xfrm>
            <a:off x="17059307" y="295527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6C5387-10F3-37B7-567F-A183453FA909}"/>
              </a:ext>
            </a:extLst>
          </p:cNvPr>
          <p:cNvSpPr/>
          <p:nvPr/>
        </p:nvSpPr>
        <p:spPr>
          <a:xfrm>
            <a:off x="17697063" y="370758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81320E-5D1C-E2B5-C012-687CB068008B}"/>
              </a:ext>
            </a:extLst>
          </p:cNvPr>
          <p:cNvSpPr/>
          <p:nvPr/>
        </p:nvSpPr>
        <p:spPr>
          <a:xfrm>
            <a:off x="17595230" y="492128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88255-21A3-6A77-3A13-A47489647B52}"/>
              </a:ext>
            </a:extLst>
          </p:cNvPr>
          <p:cNvSpPr/>
          <p:nvPr/>
        </p:nvSpPr>
        <p:spPr>
          <a:xfrm>
            <a:off x="16390749" y="547487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2306F3C-83BE-3275-E6EF-2FA3FACA9984}"/>
              </a:ext>
            </a:extLst>
          </p:cNvPr>
          <p:cNvSpPr/>
          <p:nvPr/>
        </p:nvSpPr>
        <p:spPr>
          <a:xfrm>
            <a:off x="17697063" y="42035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324CC2-7FF5-FC2F-48AC-6156A7CCEC87}"/>
              </a:ext>
            </a:extLst>
          </p:cNvPr>
          <p:cNvSpPr/>
          <p:nvPr/>
        </p:nvSpPr>
        <p:spPr>
          <a:xfrm>
            <a:off x="17072872" y="547450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55DC9D-2C03-13B9-E547-586F61D09B25}"/>
              </a:ext>
            </a:extLst>
          </p:cNvPr>
          <p:cNvSpPr/>
          <p:nvPr/>
        </p:nvSpPr>
        <p:spPr>
          <a:xfrm>
            <a:off x="15037424" y="617132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114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C2228F8-5430-5EAC-0BC6-601E88712B7F}"/>
              </a:ext>
            </a:extLst>
          </p:cNvPr>
          <p:cNvSpPr/>
          <p:nvPr/>
        </p:nvSpPr>
        <p:spPr>
          <a:xfrm>
            <a:off x="15706110" y="55279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F447F1-89C3-651B-A458-7F66C2A60077}"/>
              </a:ext>
            </a:extLst>
          </p:cNvPr>
          <p:cNvSpPr/>
          <p:nvPr/>
        </p:nvSpPr>
        <p:spPr>
          <a:xfrm>
            <a:off x="15037424" y="682896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129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039456-BEEA-C52F-AE8E-7F29DA806D03}"/>
              </a:ext>
            </a:extLst>
          </p:cNvPr>
          <p:cNvSpPr/>
          <p:nvPr/>
        </p:nvSpPr>
        <p:spPr>
          <a:xfrm>
            <a:off x="15075037" y="741484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642BC17-44B2-2742-3063-AB345A8034F1}"/>
              </a:ext>
            </a:extLst>
          </p:cNvPr>
          <p:cNvSpPr/>
          <p:nvPr/>
        </p:nvSpPr>
        <p:spPr>
          <a:xfrm>
            <a:off x="17072872" y="615706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117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091216A-7B95-6098-68DA-E5C33F6A48E2}"/>
              </a:ext>
            </a:extLst>
          </p:cNvPr>
          <p:cNvSpPr/>
          <p:nvPr/>
        </p:nvSpPr>
        <p:spPr>
          <a:xfrm>
            <a:off x="17659450" y="68396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819922-B1C9-8BF7-BF84-A90699F27DA2}"/>
              </a:ext>
            </a:extLst>
          </p:cNvPr>
          <p:cNvSpPr/>
          <p:nvPr/>
        </p:nvSpPr>
        <p:spPr>
          <a:xfrm>
            <a:off x="18359552" y="74611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149</a:t>
            </a:r>
          </a:p>
        </p:txBody>
      </p:sp>
    </p:spTree>
    <p:extLst>
      <p:ext uri="{BB962C8B-B14F-4D97-AF65-F5344CB8AC3E}">
        <p14:creationId xmlns:p14="http://schemas.microsoft.com/office/powerpoint/2010/main" val="169771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528E-8715-F1A5-D87E-146E49EA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Designs</a:t>
            </a:r>
          </a:p>
        </p:txBody>
      </p:sp>
      <p:pic>
        <p:nvPicPr>
          <p:cNvPr id="1810" name="Picture 1809">
            <a:extLst>
              <a:ext uri="{FF2B5EF4-FFF2-40B4-BE49-F238E27FC236}">
                <a16:creationId xmlns:a16="http://schemas.microsoft.com/office/drawing/2014/main" id="{69F7B095-4E13-7BE7-F4BE-7AC728E6A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75" y="3039072"/>
            <a:ext cx="4143375" cy="3876675"/>
          </a:xfrm>
          <a:prstGeom prst="rect">
            <a:avLst/>
          </a:prstGeom>
        </p:spPr>
      </p:pic>
      <p:sp>
        <p:nvSpPr>
          <p:cNvPr id="1811" name="Arc 1810">
            <a:extLst>
              <a:ext uri="{FF2B5EF4-FFF2-40B4-BE49-F238E27FC236}">
                <a16:creationId xmlns:a16="http://schemas.microsoft.com/office/drawing/2014/main" id="{699C0E77-BB4F-BF20-132C-6A2951284B65}"/>
              </a:ext>
            </a:extLst>
          </p:cNvPr>
          <p:cNvSpPr/>
          <p:nvPr/>
        </p:nvSpPr>
        <p:spPr>
          <a:xfrm>
            <a:off x="1334643" y="3348969"/>
            <a:ext cx="3192858" cy="3187366"/>
          </a:xfrm>
          <a:prstGeom prst="arc">
            <a:avLst>
              <a:gd name="adj1" fmla="val 16200000"/>
              <a:gd name="adj2" fmla="val 382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4" name="Oval 1813">
            <a:extLst>
              <a:ext uri="{FF2B5EF4-FFF2-40B4-BE49-F238E27FC236}">
                <a16:creationId xmlns:a16="http://schemas.microsoft.com/office/drawing/2014/main" id="{1D7EC5A4-8010-02DA-2883-3733B3B711D1}"/>
              </a:ext>
            </a:extLst>
          </p:cNvPr>
          <p:cNvSpPr/>
          <p:nvPr/>
        </p:nvSpPr>
        <p:spPr>
          <a:xfrm>
            <a:off x="2822317" y="377585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5" name="Oval 1814">
            <a:extLst>
              <a:ext uri="{FF2B5EF4-FFF2-40B4-BE49-F238E27FC236}">
                <a16:creationId xmlns:a16="http://schemas.microsoft.com/office/drawing/2014/main" id="{B0799A49-718D-FBD0-D654-B4086C643C42}"/>
              </a:ext>
            </a:extLst>
          </p:cNvPr>
          <p:cNvSpPr/>
          <p:nvPr/>
        </p:nvSpPr>
        <p:spPr>
          <a:xfrm>
            <a:off x="3895169" y="482483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6" name="Oval 1815">
            <a:extLst>
              <a:ext uri="{FF2B5EF4-FFF2-40B4-BE49-F238E27FC236}">
                <a16:creationId xmlns:a16="http://schemas.microsoft.com/office/drawing/2014/main" id="{5FB8C6F6-0D3D-5A51-276D-2F7DED531471}"/>
              </a:ext>
            </a:extLst>
          </p:cNvPr>
          <p:cNvSpPr/>
          <p:nvPr/>
        </p:nvSpPr>
        <p:spPr>
          <a:xfrm>
            <a:off x="3204998" y="3964916"/>
            <a:ext cx="231773" cy="23177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7" name="Oval 1816">
            <a:extLst>
              <a:ext uri="{FF2B5EF4-FFF2-40B4-BE49-F238E27FC236}">
                <a16:creationId xmlns:a16="http://schemas.microsoft.com/office/drawing/2014/main" id="{2A1AC6B1-4FCF-2B1D-AD65-3593B5BA8A69}"/>
              </a:ext>
            </a:extLst>
          </p:cNvPr>
          <p:cNvSpPr/>
          <p:nvPr/>
        </p:nvSpPr>
        <p:spPr>
          <a:xfrm>
            <a:off x="2824334" y="332357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18" name="Oval 1817">
            <a:extLst>
              <a:ext uri="{FF2B5EF4-FFF2-40B4-BE49-F238E27FC236}">
                <a16:creationId xmlns:a16="http://schemas.microsoft.com/office/drawing/2014/main" id="{1BE84E6B-8E84-AC63-1AB8-14E853DB5000}"/>
              </a:ext>
            </a:extLst>
          </p:cNvPr>
          <p:cNvSpPr/>
          <p:nvPr/>
        </p:nvSpPr>
        <p:spPr>
          <a:xfrm>
            <a:off x="3035065" y="334796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19" name="Oval 1818">
            <a:extLst>
              <a:ext uri="{FF2B5EF4-FFF2-40B4-BE49-F238E27FC236}">
                <a16:creationId xmlns:a16="http://schemas.microsoft.com/office/drawing/2014/main" id="{A7100C74-1C7E-84AE-571D-BE74E275F5FE}"/>
              </a:ext>
            </a:extLst>
          </p:cNvPr>
          <p:cNvSpPr/>
          <p:nvPr/>
        </p:nvSpPr>
        <p:spPr>
          <a:xfrm>
            <a:off x="3255233" y="334445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0" name="Oval 1819">
            <a:extLst>
              <a:ext uri="{FF2B5EF4-FFF2-40B4-BE49-F238E27FC236}">
                <a16:creationId xmlns:a16="http://schemas.microsoft.com/office/drawing/2014/main" id="{4C62ABBD-3364-8A77-444E-6F336203C87E}"/>
              </a:ext>
            </a:extLst>
          </p:cNvPr>
          <p:cNvSpPr/>
          <p:nvPr/>
        </p:nvSpPr>
        <p:spPr>
          <a:xfrm>
            <a:off x="3462755" y="334796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1" name="Oval 1820">
            <a:extLst>
              <a:ext uri="{FF2B5EF4-FFF2-40B4-BE49-F238E27FC236}">
                <a16:creationId xmlns:a16="http://schemas.microsoft.com/office/drawing/2014/main" id="{284E1720-2FC4-F9D5-122D-C08E9D38D2FA}"/>
              </a:ext>
            </a:extLst>
          </p:cNvPr>
          <p:cNvSpPr/>
          <p:nvPr/>
        </p:nvSpPr>
        <p:spPr>
          <a:xfrm>
            <a:off x="3677433" y="334445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2" name="Oval 1821">
            <a:extLst>
              <a:ext uri="{FF2B5EF4-FFF2-40B4-BE49-F238E27FC236}">
                <a16:creationId xmlns:a16="http://schemas.microsoft.com/office/drawing/2014/main" id="{37BA7A6D-9918-4CC5-4225-A8F942947859}"/>
              </a:ext>
            </a:extLst>
          </p:cNvPr>
          <p:cNvSpPr/>
          <p:nvPr/>
        </p:nvSpPr>
        <p:spPr>
          <a:xfrm>
            <a:off x="3891139" y="355299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3" name="Oval 1822">
            <a:extLst>
              <a:ext uri="{FF2B5EF4-FFF2-40B4-BE49-F238E27FC236}">
                <a16:creationId xmlns:a16="http://schemas.microsoft.com/office/drawing/2014/main" id="{0B4B7117-9EA2-5B18-371C-5292C1CF32C3}"/>
              </a:ext>
            </a:extLst>
          </p:cNvPr>
          <p:cNvSpPr/>
          <p:nvPr/>
        </p:nvSpPr>
        <p:spPr>
          <a:xfrm>
            <a:off x="4109279" y="376943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4" name="Oval 1823">
            <a:extLst>
              <a:ext uri="{FF2B5EF4-FFF2-40B4-BE49-F238E27FC236}">
                <a16:creationId xmlns:a16="http://schemas.microsoft.com/office/drawing/2014/main" id="{5EA23A10-C9B7-92E3-D97F-4328C054B851}"/>
              </a:ext>
            </a:extLst>
          </p:cNvPr>
          <p:cNvSpPr/>
          <p:nvPr/>
        </p:nvSpPr>
        <p:spPr>
          <a:xfrm>
            <a:off x="4305271" y="399048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5" name="Oval 1824">
            <a:extLst>
              <a:ext uri="{FF2B5EF4-FFF2-40B4-BE49-F238E27FC236}">
                <a16:creationId xmlns:a16="http://schemas.microsoft.com/office/drawing/2014/main" id="{56817F98-E3BB-A608-F8BF-69975E56C358}"/>
              </a:ext>
            </a:extLst>
          </p:cNvPr>
          <p:cNvSpPr/>
          <p:nvPr/>
        </p:nvSpPr>
        <p:spPr>
          <a:xfrm>
            <a:off x="4312393" y="419846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6" name="Oval 1825">
            <a:extLst>
              <a:ext uri="{FF2B5EF4-FFF2-40B4-BE49-F238E27FC236}">
                <a16:creationId xmlns:a16="http://schemas.microsoft.com/office/drawing/2014/main" id="{DD35B747-B6A6-9AA3-DF30-ED31DF609645}"/>
              </a:ext>
            </a:extLst>
          </p:cNvPr>
          <p:cNvSpPr/>
          <p:nvPr/>
        </p:nvSpPr>
        <p:spPr>
          <a:xfrm>
            <a:off x="4312393" y="440035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7" name="Oval 1826">
            <a:extLst>
              <a:ext uri="{FF2B5EF4-FFF2-40B4-BE49-F238E27FC236}">
                <a16:creationId xmlns:a16="http://schemas.microsoft.com/office/drawing/2014/main" id="{9F59A268-8488-2641-AF81-5311090DFEAB}"/>
              </a:ext>
            </a:extLst>
          </p:cNvPr>
          <p:cNvSpPr/>
          <p:nvPr/>
        </p:nvSpPr>
        <p:spPr>
          <a:xfrm>
            <a:off x="4309710" y="461685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8" name="Oval 1827">
            <a:extLst>
              <a:ext uri="{FF2B5EF4-FFF2-40B4-BE49-F238E27FC236}">
                <a16:creationId xmlns:a16="http://schemas.microsoft.com/office/drawing/2014/main" id="{9958920A-E299-9082-CC28-F97E991DE01D}"/>
              </a:ext>
            </a:extLst>
          </p:cNvPr>
          <p:cNvSpPr/>
          <p:nvPr/>
        </p:nvSpPr>
        <p:spPr>
          <a:xfrm>
            <a:off x="3677290" y="355332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29" name="Oval 1828">
            <a:extLst>
              <a:ext uri="{FF2B5EF4-FFF2-40B4-BE49-F238E27FC236}">
                <a16:creationId xmlns:a16="http://schemas.microsoft.com/office/drawing/2014/main" id="{520FD535-C69F-62F6-BD39-25B369776059}"/>
              </a:ext>
            </a:extLst>
          </p:cNvPr>
          <p:cNvSpPr/>
          <p:nvPr/>
        </p:nvSpPr>
        <p:spPr>
          <a:xfrm>
            <a:off x="3878151" y="376718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0" name="Oval 1829">
            <a:extLst>
              <a:ext uri="{FF2B5EF4-FFF2-40B4-BE49-F238E27FC236}">
                <a16:creationId xmlns:a16="http://schemas.microsoft.com/office/drawing/2014/main" id="{102698C7-71AB-1E14-1B35-BAC6D7BC7984}"/>
              </a:ext>
            </a:extLst>
          </p:cNvPr>
          <p:cNvSpPr/>
          <p:nvPr/>
        </p:nvSpPr>
        <p:spPr>
          <a:xfrm>
            <a:off x="4086558" y="398593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1" name="Oval 1830">
            <a:extLst>
              <a:ext uri="{FF2B5EF4-FFF2-40B4-BE49-F238E27FC236}">
                <a16:creationId xmlns:a16="http://schemas.microsoft.com/office/drawing/2014/main" id="{07CA8037-9EC2-ABC8-9F5B-A8805054098F}"/>
              </a:ext>
            </a:extLst>
          </p:cNvPr>
          <p:cNvSpPr/>
          <p:nvPr/>
        </p:nvSpPr>
        <p:spPr>
          <a:xfrm>
            <a:off x="4331464" y="4838040"/>
            <a:ext cx="207986" cy="20798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2" name="Oval 1831">
            <a:extLst>
              <a:ext uri="{FF2B5EF4-FFF2-40B4-BE49-F238E27FC236}">
                <a16:creationId xmlns:a16="http://schemas.microsoft.com/office/drawing/2014/main" id="{EDDEB263-0DCD-43DC-17B1-65068CA7E4CE}"/>
              </a:ext>
            </a:extLst>
          </p:cNvPr>
          <p:cNvSpPr/>
          <p:nvPr/>
        </p:nvSpPr>
        <p:spPr>
          <a:xfrm>
            <a:off x="4319515" y="504602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3" name="Oval 1832">
            <a:extLst>
              <a:ext uri="{FF2B5EF4-FFF2-40B4-BE49-F238E27FC236}">
                <a16:creationId xmlns:a16="http://schemas.microsoft.com/office/drawing/2014/main" id="{C4A3002D-6C97-E343-5C28-C9FC6656BC1C}"/>
              </a:ext>
            </a:extLst>
          </p:cNvPr>
          <p:cNvSpPr/>
          <p:nvPr/>
        </p:nvSpPr>
        <p:spPr>
          <a:xfrm>
            <a:off x="4319515" y="526290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4" name="Oval 1833">
            <a:extLst>
              <a:ext uri="{FF2B5EF4-FFF2-40B4-BE49-F238E27FC236}">
                <a16:creationId xmlns:a16="http://schemas.microsoft.com/office/drawing/2014/main" id="{7C81AF0C-2008-35EC-3F23-1CF3844FE5B4}"/>
              </a:ext>
            </a:extLst>
          </p:cNvPr>
          <p:cNvSpPr/>
          <p:nvPr/>
        </p:nvSpPr>
        <p:spPr>
          <a:xfrm>
            <a:off x="4319515" y="547732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5" name="Oval 1834">
            <a:extLst>
              <a:ext uri="{FF2B5EF4-FFF2-40B4-BE49-F238E27FC236}">
                <a16:creationId xmlns:a16="http://schemas.microsoft.com/office/drawing/2014/main" id="{FDB82621-D6C6-116B-5628-302172C62D11}"/>
              </a:ext>
            </a:extLst>
          </p:cNvPr>
          <p:cNvSpPr/>
          <p:nvPr/>
        </p:nvSpPr>
        <p:spPr>
          <a:xfrm>
            <a:off x="4319515" y="569175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6" name="Oval 1835">
            <a:extLst>
              <a:ext uri="{FF2B5EF4-FFF2-40B4-BE49-F238E27FC236}">
                <a16:creationId xmlns:a16="http://schemas.microsoft.com/office/drawing/2014/main" id="{358005A5-0113-8376-14D9-B05B773DC748}"/>
              </a:ext>
            </a:extLst>
          </p:cNvPr>
          <p:cNvSpPr/>
          <p:nvPr/>
        </p:nvSpPr>
        <p:spPr>
          <a:xfrm>
            <a:off x="4098642" y="591098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7" name="Oval 1836">
            <a:extLst>
              <a:ext uri="{FF2B5EF4-FFF2-40B4-BE49-F238E27FC236}">
                <a16:creationId xmlns:a16="http://schemas.microsoft.com/office/drawing/2014/main" id="{04432AD6-FB91-F31E-031F-E621C76B8D02}"/>
              </a:ext>
            </a:extLst>
          </p:cNvPr>
          <p:cNvSpPr/>
          <p:nvPr/>
        </p:nvSpPr>
        <p:spPr>
          <a:xfrm>
            <a:off x="3889399" y="610822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8" name="Oval 1837">
            <a:extLst>
              <a:ext uri="{FF2B5EF4-FFF2-40B4-BE49-F238E27FC236}">
                <a16:creationId xmlns:a16="http://schemas.microsoft.com/office/drawing/2014/main" id="{7ABE3B3E-44B4-C613-5EF6-25AC732C95E6}"/>
              </a:ext>
            </a:extLst>
          </p:cNvPr>
          <p:cNvSpPr/>
          <p:nvPr/>
        </p:nvSpPr>
        <p:spPr>
          <a:xfrm>
            <a:off x="3670741" y="633820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39" name="Oval 1838">
            <a:extLst>
              <a:ext uri="{FF2B5EF4-FFF2-40B4-BE49-F238E27FC236}">
                <a16:creationId xmlns:a16="http://schemas.microsoft.com/office/drawing/2014/main" id="{71E50BD2-0D80-352E-9091-7CA9636A4131}"/>
              </a:ext>
            </a:extLst>
          </p:cNvPr>
          <p:cNvSpPr/>
          <p:nvPr/>
        </p:nvSpPr>
        <p:spPr>
          <a:xfrm>
            <a:off x="2618950" y="632834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0" name="Oval 1839">
            <a:extLst>
              <a:ext uri="{FF2B5EF4-FFF2-40B4-BE49-F238E27FC236}">
                <a16:creationId xmlns:a16="http://schemas.microsoft.com/office/drawing/2014/main" id="{DEC7CB8A-8D48-BD61-E41A-C9D1B8A5A268}"/>
              </a:ext>
            </a:extLst>
          </p:cNvPr>
          <p:cNvSpPr/>
          <p:nvPr/>
        </p:nvSpPr>
        <p:spPr>
          <a:xfrm>
            <a:off x="2827079" y="634311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1" name="Oval 1840">
            <a:extLst>
              <a:ext uri="{FF2B5EF4-FFF2-40B4-BE49-F238E27FC236}">
                <a16:creationId xmlns:a16="http://schemas.microsoft.com/office/drawing/2014/main" id="{26F6F184-EF43-32A9-6D03-47AF90C4CC8A}"/>
              </a:ext>
            </a:extLst>
          </p:cNvPr>
          <p:cNvSpPr/>
          <p:nvPr/>
        </p:nvSpPr>
        <p:spPr>
          <a:xfrm>
            <a:off x="3047104" y="632834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2" name="Oval 1841">
            <a:extLst>
              <a:ext uri="{FF2B5EF4-FFF2-40B4-BE49-F238E27FC236}">
                <a16:creationId xmlns:a16="http://schemas.microsoft.com/office/drawing/2014/main" id="{94C0ACC8-DE8F-F8EA-B52C-F23D2C6647AB}"/>
              </a:ext>
            </a:extLst>
          </p:cNvPr>
          <p:cNvSpPr/>
          <p:nvPr/>
        </p:nvSpPr>
        <p:spPr>
          <a:xfrm>
            <a:off x="3254626" y="633185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3" name="Oval 1842">
            <a:extLst>
              <a:ext uri="{FF2B5EF4-FFF2-40B4-BE49-F238E27FC236}">
                <a16:creationId xmlns:a16="http://schemas.microsoft.com/office/drawing/2014/main" id="{10E41643-857A-0056-5562-7ADA1BD043E8}"/>
              </a:ext>
            </a:extLst>
          </p:cNvPr>
          <p:cNvSpPr/>
          <p:nvPr/>
        </p:nvSpPr>
        <p:spPr>
          <a:xfrm>
            <a:off x="3469304" y="632834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4" name="Oval 1843">
            <a:extLst>
              <a:ext uri="{FF2B5EF4-FFF2-40B4-BE49-F238E27FC236}">
                <a16:creationId xmlns:a16="http://schemas.microsoft.com/office/drawing/2014/main" id="{D015F2BC-BF1C-28F7-F9CA-849889F84391}"/>
              </a:ext>
            </a:extLst>
          </p:cNvPr>
          <p:cNvSpPr/>
          <p:nvPr/>
        </p:nvSpPr>
        <p:spPr>
          <a:xfrm>
            <a:off x="1973980" y="335013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5" name="Oval 1844">
            <a:extLst>
              <a:ext uri="{FF2B5EF4-FFF2-40B4-BE49-F238E27FC236}">
                <a16:creationId xmlns:a16="http://schemas.microsoft.com/office/drawing/2014/main" id="{64742635-2EF9-2A8F-C39B-6E923BD1B787}"/>
              </a:ext>
            </a:extLst>
          </p:cNvPr>
          <p:cNvSpPr/>
          <p:nvPr/>
        </p:nvSpPr>
        <p:spPr>
          <a:xfrm>
            <a:off x="2194148" y="334662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6" name="Oval 1845">
            <a:extLst>
              <a:ext uri="{FF2B5EF4-FFF2-40B4-BE49-F238E27FC236}">
                <a16:creationId xmlns:a16="http://schemas.microsoft.com/office/drawing/2014/main" id="{ABABAB4E-6E45-8955-914F-48B8F3B3A638}"/>
              </a:ext>
            </a:extLst>
          </p:cNvPr>
          <p:cNvSpPr/>
          <p:nvPr/>
        </p:nvSpPr>
        <p:spPr>
          <a:xfrm>
            <a:off x="2401670" y="335013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7" name="Oval 1846">
            <a:extLst>
              <a:ext uri="{FF2B5EF4-FFF2-40B4-BE49-F238E27FC236}">
                <a16:creationId xmlns:a16="http://schemas.microsoft.com/office/drawing/2014/main" id="{33E5C673-C0A7-666D-8166-FB81305943DC}"/>
              </a:ext>
            </a:extLst>
          </p:cNvPr>
          <p:cNvSpPr/>
          <p:nvPr/>
        </p:nvSpPr>
        <p:spPr>
          <a:xfrm>
            <a:off x="2616348" y="334662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8" name="Oval 1847">
            <a:extLst>
              <a:ext uri="{FF2B5EF4-FFF2-40B4-BE49-F238E27FC236}">
                <a16:creationId xmlns:a16="http://schemas.microsoft.com/office/drawing/2014/main" id="{C3D177D4-490E-09F6-1F02-39852E4B9EBC}"/>
              </a:ext>
            </a:extLst>
          </p:cNvPr>
          <p:cNvSpPr/>
          <p:nvPr/>
        </p:nvSpPr>
        <p:spPr>
          <a:xfrm>
            <a:off x="1320402" y="398139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49" name="Oval 1848">
            <a:extLst>
              <a:ext uri="{FF2B5EF4-FFF2-40B4-BE49-F238E27FC236}">
                <a16:creationId xmlns:a16="http://schemas.microsoft.com/office/drawing/2014/main" id="{6C080933-A960-1349-BFC4-6AAEAA218B8F}"/>
              </a:ext>
            </a:extLst>
          </p:cNvPr>
          <p:cNvSpPr/>
          <p:nvPr/>
        </p:nvSpPr>
        <p:spPr>
          <a:xfrm>
            <a:off x="1327524" y="418938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0" name="Oval 1849">
            <a:extLst>
              <a:ext uri="{FF2B5EF4-FFF2-40B4-BE49-F238E27FC236}">
                <a16:creationId xmlns:a16="http://schemas.microsoft.com/office/drawing/2014/main" id="{376B839C-9047-DBC5-F1EC-3D859EE76D8D}"/>
              </a:ext>
            </a:extLst>
          </p:cNvPr>
          <p:cNvSpPr/>
          <p:nvPr/>
        </p:nvSpPr>
        <p:spPr>
          <a:xfrm>
            <a:off x="1327524" y="439127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1" name="Oval 1850">
            <a:extLst>
              <a:ext uri="{FF2B5EF4-FFF2-40B4-BE49-F238E27FC236}">
                <a16:creationId xmlns:a16="http://schemas.microsoft.com/office/drawing/2014/main" id="{F9101072-92F2-F714-3295-D8081A942B23}"/>
              </a:ext>
            </a:extLst>
          </p:cNvPr>
          <p:cNvSpPr/>
          <p:nvPr/>
        </p:nvSpPr>
        <p:spPr>
          <a:xfrm>
            <a:off x="1324841" y="460776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2" name="Oval 1851">
            <a:extLst>
              <a:ext uri="{FF2B5EF4-FFF2-40B4-BE49-F238E27FC236}">
                <a16:creationId xmlns:a16="http://schemas.microsoft.com/office/drawing/2014/main" id="{46A8175A-7107-4A81-ABC4-583DAB356F5F}"/>
              </a:ext>
            </a:extLst>
          </p:cNvPr>
          <p:cNvSpPr/>
          <p:nvPr/>
        </p:nvSpPr>
        <p:spPr>
          <a:xfrm>
            <a:off x="1320402" y="484168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3" name="Oval 1852">
            <a:extLst>
              <a:ext uri="{FF2B5EF4-FFF2-40B4-BE49-F238E27FC236}">
                <a16:creationId xmlns:a16="http://schemas.microsoft.com/office/drawing/2014/main" id="{5E1911F4-EAF2-8D90-DE94-202F82BBE13D}"/>
              </a:ext>
            </a:extLst>
          </p:cNvPr>
          <p:cNvSpPr/>
          <p:nvPr/>
        </p:nvSpPr>
        <p:spPr>
          <a:xfrm>
            <a:off x="1334646" y="503693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4" name="Oval 1853">
            <a:extLst>
              <a:ext uri="{FF2B5EF4-FFF2-40B4-BE49-F238E27FC236}">
                <a16:creationId xmlns:a16="http://schemas.microsoft.com/office/drawing/2014/main" id="{BBC9EE86-7034-6B99-973E-8F681699A561}"/>
              </a:ext>
            </a:extLst>
          </p:cNvPr>
          <p:cNvSpPr/>
          <p:nvPr/>
        </p:nvSpPr>
        <p:spPr>
          <a:xfrm>
            <a:off x="1334646" y="525381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5" name="Oval 1854">
            <a:extLst>
              <a:ext uri="{FF2B5EF4-FFF2-40B4-BE49-F238E27FC236}">
                <a16:creationId xmlns:a16="http://schemas.microsoft.com/office/drawing/2014/main" id="{E16D6A82-6EC2-0DDD-6679-03ACCE99E727}"/>
              </a:ext>
            </a:extLst>
          </p:cNvPr>
          <p:cNvSpPr/>
          <p:nvPr/>
        </p:nvSpPr>
        <p:spPr>
          <a:xfrm>
            <a:off x="1334646" y="546824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6" name="Oval 1855">
            <a:extLst>
              <a:ext uri="{FF2B5EF4-FFF2-40B4-BE49-F238E27FC236}">
                <a16:creationId xmlns:a16="http://schemas.microsoft.com/office/drawing/2014/main" id="{86B41DA3-9485-2666-45C9-38480E08B96D}"/>
              </a:ext>
            </a:extLst>
          </p:cNvPr>
          <p:cNvSpPr/>
          <p:nvPr/>
        </p:nvSpPr>
        <p:spPr>
          <a:xfrm>
            <a:off x="1334646" y="568266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7" name="Oval 1856">
            <a:extLst>
              <a:ext uri="{FF2B5EF4-FFF2-40B4-BE49-F238E27FC236}">
                <a16:creationId xmlns:a16="http://schemas.microsoft.com/office/drawing/2014/main" id="{7E83FD37-5A8E-784E-BADB-2703D8ADFE79}"/>
              </a:ext>
            </a:extLst>
          </p:cNvPr>
          <p:cNvSpPr/>
          <p:nvPr/>
        </p:nvSpPr>
        <p:spPr>
          <a:xfrm>
            <a:off x="1765121" y="590743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8" name="Oval 1857">
            <a:extLst>
              <a:ext uri="{FF2B5EF4-FFF2-40B4-BE49-F238E27FC236}">
                <a16:creationId xmlns:a16="http://schemas.microsoft.com/office/drawing/2014/main" id="{70DAE8EF-7497-9F19-E576-FD538FD65E21}"/>
              </a:ext>
            </a:extLst>
          </p:cNvPr>
          <p:cNvSpPr/>
          <p:nvPr/>
        </p:nvSpPr>
        <p:spPr>
          <a:xfrm>
            <a:off x="1983261" y="612387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59" name="Oval 1858">
            <a:extLst>
              <a:ext uri="{FF2B5EF4-FFF2-40B4-BE49-F238E27FC236}">
                <a16:creationId xmlns:a16="http://schemas.microsoft.com/office/drawing/2014/main" id="{E3D3A1E0-A84F-5CA8-B5B8-3A2AC9F09E2D}"/>
              </a:ext>
            </a:extLst>
          </p:cNvPr>
          <p:cNvSpPr/>
          <p:nvPr/>
        </p:nvSpPr>
        <p:spPr>
          <a:xfrm>
            <a:off x="1551272" y="590775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0" name="Oval 1859">
            <a:extLst>
              <a:ext uri="{FF2B5EF4-FFF2-40B4-BE49-F238E27FC236}">
                <a16:creationId xmlns:a16="http://schemas.microsoft.com/office/drawing/2014/main" id="{A98FD9E5-A68E-C69E-30B3-753EBDC20D6B}"/>
              </a:ext>
            </a:extLst>
          </p:cNvPr>
          <p:cNvSpPr/>
          <p:nvPr/>
        </p:nvSpPr>
        <p:spPr>
          <a:xfrm>
            <a:off x="1752133" y="612162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1" name="Oval 1860">
            <a:extLst>
              <a:ext uri="{FF2B5EF4-FFF2-40B4-BE49-F238E27FC236}">
                <a16:creationId xmlns:a16="http://schemas.microsoft.com/office/drawing/2014/main" id="{9D9A00A0-1E48-E0B5-B62B-5610DF2B92EF}"/>
              </a:ext>
            </a:extLst>
          </p:cNvPr>
          <p:cNvSpPr/>
          <p:nvPr/>
        </p:nvSpPr>
        <p:spPr>
          <a:xfrm>
            <a:off x="1960540" y="634036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2" name="Oval 1861">
            <a:extLst>
              <a:ext uri="{FF2B5EF4-FFF2-40B4-BE49-F238E27FC236}">
                <a16:creationId xmlns:a16="http://schemas.microsoft.com/office/drawing/2014/main" id="{50DC26D5-CED6-DD42-3CCD-6EE22F894E1D}"/>
              </a:ext>
            </a:extLst>
          </p:cNvPr>
          <p:cNvSpPr/>
          <p:nvPr/>
        </p:nvSpPr>
        <p:spPr>
          <a:xfrm>
            <a:off x="2182858" y="633877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3" name="Oval 1862">
            <a:extLst>
              <a:ext uri="{FF2B5EF4-FFF2-40B4-BE49-F238E27FC236}">
                <a16:creationId xmlns:a16="http://schemas.microsoft.com/office/drawing/2014/main" id="{6F2678ED-4448-16E1-369B-C7759BDA57A4}"/>
              </a:ext>
            </a:extLst>
          </p:cNvPr>
          <p:cNvSpPr/>
          <p:nvPr/>
        </p:nvSpPr>
        <p:spPr>
          <a:xfrm>
            <a:off x="2379720" y="633527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4" name="Oval 1863">
            <a:extLst>
              <a:ext uri="{FF2B5EF4-FFF2-40B4-BE49-F238E27FC236}">
                <a16:creationId xmlns:a16="http://schemas.microsoft.com/office/drawing/2014/main" id="{923FB062-23E9-4411-0B64-D8F27C6AC45E}"/>
              </a:ext>
            </a:extLst>
          </p:cNvPr>
          <p:cNvSpPr/>
          <p:nvPr/>
        </p:nvSpPr>
        <p:spPr>
          <a:xfrm>
            <a:off x="3655894" y="611809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5" name="Oval 1864">
            <a:extLst>
              <a:ext uri="{FF2B5EF4-FFF2-40B4-BE49-F238E27FC236}">
                <a16:creationId xmlns:a16="http://schemas.microsoft.com/office/drawing/2014/main" id="{F7E75037-D76A-00EC-DF75-07E18B9935F8}"/>
              </a:ext>
            </a:extLst>
          </p:cNvPr>
          <p:cNvSpPr/>
          <p:nvPr/>
        </p:nvSpPr>
        <p:spPr>
          <a:xfrm>
            <a:off x="3878151" y="589797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6" name="Oval 1865">
            <a:extLst>
              <a:ext uri="{FF2B5EF4-FFF2-40B4-BE49-F238E27FC236}">
                <a16:creationId xmlns:a16="http://schemas.microsoft.com/office/drawing/2014/main" id="{91A17E8D-0072-0856-6B71-B13BEAB76C3D}"/>
              </a:ext>
            </a:extLst>
          </p:cNvPr>
          <p:cNvSpPr/>
          <p:nvPr/>
        </p:nvSpPr>
        <p:spPr>
          <a:xfrm>
            <a:off x="1967159" y="353877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7" name="Oval 1866">
            <a:extLst>
              <a:ext uri="{FF2B5EF4-FFF2-40B4-BE49-F238E27FC236}">
                <a16:creationId xmlns:a16="http://schemas.microsoft.com/office/drawing/2014/main" id="{3ADB753E-31A0-1931-2CBA-A3E409453073}"/>
              </a:ext>
            </a:extLst>
          </p:cNvPr>
          <p:cNvSpPr/>
          <p:nvPr/>
        </p:nvSpPr>
        <p:spPr>
          <a:xfrm>
            <a:off x="1752133" y="355919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8" name="Oval 1867">
            <a:extLst>
              <a:ext uri="{FF2B5EF4-FFF2-40B4-BE49-F238E27FC236}">
                <a16:creationId xmlns:a16="http://schemas.microsoft.com/office/drawing/2014/main" id="{7D4D167D-0183-125A-CD62-74FD2C6AE2F3}"/>
              </a:ext>
            </a:extLst>
          </p:cNvPr>
          <p:cNvSpPr/>
          <p:nvPr/>
        </p:nvSpPr>
        <p:spPr>
          <a:xfrm>
            <a:off x="1558066" y="374890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69" name="Oval 1868">
            <a:extLst>
              <a:ext uri="{FF2B5EF4-FFF2-40B4-BE49-F238E27FC236}">
                <a16:creationId xmlns:a16="http://schemas.microsoft.com/office/drawing/2014/main" id="{1976BEE7-248B-23F8-8EF4-D412B6873493}"/>
              </a:ext>
            </a:extLst>
          </p:cNvPr>
          <p:cNvSpPr/>
          <p:nvPr/>
        </p:nvSpPr>
        <p:spPr>
          <a:xfrm>
            <a:off x="1770877" y="377585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70" name="Oval 1869">
            <a:extLst>
              <a:ext uri="{FF2B5EF4-FFF2-40B4-BE49-F238E27FC236}">
                <a16:creationId xmlns:a16="http://schemas.microsoft.com/office/drawing/2014/main" id="{A0042B3A-957D-A751-A4C4-4C74519D5BF2}"/>
              </a:ext>
            </a:extLst>
          </p:cNvPr>
          <p:cNvSpPr/>
          <p:nvPr/>
        </p:nvSpPr>
        <p:spPr>
          <a:xfrm>
            <a:off x="1542591" y="398399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71" name="Oval 1870">
            <a:extLst>
              <a:ext uri="{FF2B5EF4-FFF2-40B4-BE49-F238E27FC236}">
                <a16:creationId xmlns:a16="http://schemas.microsoft.com/office/drawing/2014/main" id="{0903FD59-77DA-129A-342D-A15DAAF5DF1F}"/>
              </a:ext>
            </a:extLst>
          </p:cNvPr>
          <p:cNvSpPr/>
          <p:nvPr/>
        </p:nvSpPr>
        <p:spPr>
          <a:xfrm>
            <a:off x="1542591" y="568910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72" name="Oval 1871">
            <a:extLst>
              <a:ext uri="{FF2B5EF4-FFF2-40B4-BE49-F238E27FC236}">
                <a16:creationId xmlns:a16="http://schemas.microsoft.com/office/drawing/2014/main" id="{923EA69B-556E-76DF-3F6F-09654793992F}"/>
              </a:ext>
            </a:extLst>
          </p:cNvPr>
          <p:cNvSpPr/>
          <p:nvPr/>
        </p:nvSpPr>
        <p:spPr>
          <a:xfrm>
            <a:off x="4095634" y="568266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73" name="Oval 1872">
            <a:extLst>
              <a:ext uri="{FF2B5EF4-FFF2-40B4-BE49-F238E27FC236}">
                <a16:creationId xmlns:a16="http://schemas.microsoft.com/office/drawing/2014/main" id="{FD50B456-B177-6FA8-B844-CA3429B155C5}"/>
              </a:ext>
            </a:extLst>
          </p:cNvPr>
          <p:cNvSpPr/>
          <p:nvPr/>
        </p:nvSpPr>
        <p:spPr>
          <a:xfrm>
            <a:off x="3661470" y="4377563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4" name="Oval 1873">
            <a:extLst>
              <a:ext uri="{FF2B5EF4-FFF2-40B4-BE49-F238E27FC236}">
                <a16:creationId xmlns:a16="http://schemas.microsoft.com/office/drawing/2014/main" id="{A7D2E541-8422-A71D-4872-193685F49710}"/>
              </a:ext>
            </a:extLst>
          </p:cNvPr>
          <p:cNvSpPr/>
          <p:nvPr/>
        </p:nvSpPr>
        <p:spPr>
          <a:xfrm>
            <a:off x="3668660" y="524393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5" name="Oval 1874">
            <a:extLst>
              <a:ext uri="{FF2B5EF4-FFF2-40B4-BE49-F238E27FC236}">
                <a16:creationId xmlns:a16="http://schemas.microsoft.com/office/drawing/2014/main" id="{5B01FA6E-5C80-4B84-9958-8F1A38A1F1C5}"/>
              </a:ext>
            </a:extLst>
          </p:cNvPr>
          <p:cNvSpPr/>
          <p:nvPr/>
        </p:nvSpPr>
        <p:spPr>
          <a:xfrm>
            <a:off x="3259085" y="567732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6" name="Oval 1875">
            <a:extLst>
              <a:ext uri="{FF2B5EF4-FFF2-40B4-BE49-F238E27FC236}">
                <a16:creationId xmlns:a16="http://schemas.microsoft.com/office/drawing/2014/main" id="{648490B9-8F7E-6184-251C-BDD5B7553F51}"/>
              </a:ext>
            </a:extLst>
          </p:cNvPr>
          <p:cNvSpPr/>
          <p:nvPr/>
        </p:nvSpPr>
        <p:spPr>
          <a:xfrm>
            <a:off x="2820935" y="587568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7" name="Oval 1876">
            <a:extLst>
              <a:ext uri="{FF2B5EF4-FFF2-40B4-BE49-F238E27FC236}">
                <a16:creationId xmlns:a16="http://schemas.microsoft.com/office/drawing/2014/main" id="{60CB70C0-9FC5-6C29-D7E3-EC259C57010F}"/>
              </a:ext>
            </a:extLst>
          </p:cNvPr>
          <p:cNvSpPr/>
          <p:nvPr/>
        </p:nvSpPr>
        <p:spPr>
          <a:xfrm>
            <a:off x="2397072" y="567256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8" name="Oval 1877">
            <a:extLst>
              <a:ext uri="{FF2B5EF4-FFF2-40B4-BE49-F238E27FC236}">
                <a16:creationId xmlns:a16="http://schemas.microsoft.com/office/drawing/2014/main" id="{645BCD38-931F-599C-EF12-C7D4956D0DED}"/>
              </a:ext>
            </a:extLst>
          </p:cNvPr>
          <p:cNvSpPr/>
          <p:nvPr/>
        </p:nvSpPr>
        <p:spPr>
          <a:xfrm>
            <a:off x="1759173" y="481531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9" name="Oval 1878">
            <a:extLst>
              <a:ext uri="{FF2B5EF4-FFF2-40B4-BE49-F238E27FC236}">
                <a16:creationId xmlns:a16="http://schemas.microsoft.com/office/drawing/2014/main" id="{FC40C3CA-97D0-2B42-3B78-F3D58193104D}"/>
              </a:ext>
            </a:extLst>
          </p:cNvPr>
          <p:cNvSpPr/>
          <p:nvPr/>
        </p:nvSpPr>
        <p:spPr>
          <a:xfrm>
            <a:off x="1977973" y="525822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0" name="Oval 1879">
            <a:extLst>
              <a:ext uri="{FF2B5EF4-FFF2-40B4-BE49-F238E27FC236}">
                <a16:creationId xmlns:a16="http://schemas.microsoft.com/office/drawing/2014/main" id="{A6C607E6-F7AA-2EE4-8A92-34DEA9253C76}"/>
              </a:ext>
            </a:extLst>
          </p:cNvPr>
          <p:cNvSpPr/>
          <p:nvPr/>
        </p:nvSpPr>
        <p:spPr>
          <a:xfrm>
            <a:off x="2378022" y="398663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1" name="Oval 1880">
            <a:extLst>
              <a:ext uri="{FF2B5EF4-FFF2-40B4-BE49-F238E27FC236}">
                <a16:creationId xmlns:a16="http://schemas.microsoft.com/office/drawing/2014/main" id="{7840A7B2-4F0D-FC20-26DD-132C58CD8D6D}"/>
              </a:ext>
            </a:extLst>
          </p:cNvPr>
          <p:cNvSpPr/>
          <p:nvPr/>
        </p:nvSpPr>
        <p:spPr>
          <a:xfrm>
            <a:off x="1973210" y="438668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82" name="Picture 1881">
            <a:extLst>
              <a:ext uri="{FF2B5EF4-FFF2-40B4-BE49-F238E27FC236}">
                <a16:creationId xmlns:a16="http://schemas.microsoft.com/office/drawing/2014/main" id="{4FC98133-C5C5-BEB3-574F-430F05CF3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09" y="3039072"/>
            <a:ext cx="4143375" cy="3876675"/>
          </a:xfrm>
          <a:prstGeom prst="rect">
            <a:avLst/>
          </a:prstGeom>
        </p:spPr>
      </p:pic>
      <p:sp>
        <p:nvSpPr>
          <p:cNvPr id="1886" name="Oval 1885">
            <a:extLst>
              <a:ext uri="{FF2B5EF4-FFF2-40B4-BE49-F238E27FC236}">
                <a16:creationId xmlns:a16="http://schemas.microsoft.com/office/drawing/2014/main" id="{47B904E9-4DBC-14E1-3E07-401E8F2C9F30}"/>
              </a:ext>
            </a:extLst>
          </p:cNvPr>
          <p:cNvSpPr/>
          <p:nvPr/>
        </p:nvSpPr>
        <p:spPr>
          <a:xfrm>
            <a:off x="9694943" y="334388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87" name="Oval 1886">
            <a:extLst>
              <a:ext uri="{FF2B5EF4-FFF2-40B4-BE49-F238E27FC236}">
                <a16:creationId xmlns:a16="http://schemas.microsoft.com/office/drawing/2014/main" id="{AFAB0806-D3F0-AF12-39CB-DECBAB9AD26A}"/>
              </a:ext>
            </a:extLst>
          </p:cNvPr>
          <p:cNvSpPr/>
          <p:nvPr/>
        </p:nvSpPr>
        <p:spPr>
          <a:xfrm>
            <a:off x="9902499" y="336486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88" name="Oval 1887">
            <a:extLst>
              <a:ext uri="{FF2B5EF4-FFF2-40B4-BE49-F238E27FC236}">
                <a16:creationId xmlns:a16="http://schemas.microsoft.com/office/drawing/2014/main" id="{F432E4C3-D94C-6913-BF26-1405FE7EDC64}"/>
              </a:ext>
            </a:extLst>
          </p:cNvPr>
          <p:cNvSpPr/>
          <p:nvPr/>
        </p:nvSpPr>
        <p:spPr>
          <a:xfrm>
            <a:off x="10109967" y="336770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89" name="Oval 1888">
            <a:extLst>
              <a:ext uri="{FF2B5EF4-FFF2-40B4-BE49-F238E27FC236}">
                <a16:creationId xmlns:a16="http://schemas.microsoft.com/office/drawing/2014/main" id="{0A92C1B8-58E4-D5B3-FF82-34FB7298350A}"/>
              </a:ext>
            </a:extLst>
          </p:cNvPr>
          <p:cNvSpPr/>
          <p:nvPr/>
        </p:nvSpPr>
        <p:spPr>
          <a:xfrm>
            <a:off x="10323839" y="355116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0" name="Oval 1889">
            <a:extLst>
              <a:ext uri="{FF2B5EF4-FFF2-40B4-BE49-F238E27FC236}">
                <a16:creationId xmlns:a16="http://schemas.microsoft.com/office/drawing/2014/main" id="{9A00A4C5-81ED-2E28-5A19-16A00AC0CAD9}"/>
              </a:ext>
            </a:extLst>
          </p:cNvPr>
          <p:cNvSpPr/>
          <p:nvPr/>
        </p:nvSpPr>
        <p:spPr>
          <a:xfrm>
            <a:off x="11185438" y="418582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1" name="Oval 1890">
            <a:extLst>
              <a:ext uri="{FF2B5EF4-FFF2-40B4-BE49-F238E27FC236}">
                <a16:creationId xmlns:a16="http://schemas.microsoft.com/office/drawing/2014/main" id="{EE1450C0-0557-6ACF-AEE3-849DB8DC3ABB}"/>
              </a:ext>
            </a:extLst>
          </p:cNvPr>
          <p:cNvSpPr/>
          <p:nvPr/>
        </p:nvSpPr>
        <p:spPr>
          <a:xfrm>
            <a:off x="10536323" y="376254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2" name="Oval 1891">
            <a:extLst>
              <a:ext uri="{FF2B5EF4-FFF2-40B4-BE49-F238E27FC236}">
                <a16:creationId xmlns:a16="http://schemas.microsoft.com/office/drawing/2014/main" id="{1781113B-01E7-7BA8-F991-A0478651F916}"/>
              </a:ext>
            </a:extLst>
          </p:cNvPr>
          <p:cNvSpPr/>
          <p:nvPr/>
        </p:nvSpPr>
        <p:spPr>
          <a:xfrm>
            <a:off x="10729063" y="395993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3" name="Oval 1892">
            <a:extLst>
              <a:ext uri="{FF2B5EF4-FFF2-40B4-BE49-F238E27FC236}">
                <a16:creationId xmlns:a16="http://schemas.microsoft.com/office/drawing/2014/main" id="{D98CAA1A-059A-2236-5675-1DE58D74C364}"/>
              </a:ext>
            </a:extLst>
          </p:cNvPr>
          <p:cNvSpPr/>
          <p:nvPr/>
        </p:nvSpPr>
        <p:spPr>
          <a:xfrm>
            <a:off x="11186951" y="545891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4" name="Oval 1893">
            <a:extLst>
              <a:ext uri="{FF2B5EF4-FFF2-40B4-BE49-F238E27FC236}">
                <a16:creationId xmlns:a16="http://schemas.microsoft.com/office/drawing/2014/main" id="{F8562AA6-4BA2-3787-02F1-17F339746CB4}"/>
              </a:ext>
            </a:extLst>
          </p:cNvPr>
          <p:cNvSpPr/>
          <p:nvPr/>
        </p:nvSpPr>
        <p:spPr>
          <a:xfrm>
            <a:off x="10989327" y="419211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5" name="Oval 1894">
            <a:extLst>
              <a:ext uri="{FF2B5EF4-FFF2-40B4-BE49-F238E27FC236}">
                <a16:creationId xmlns:a16="http://schemas.microsoft.com/office/drawing/2014/main" id="{474A59E9-93B9-1AD8-8E1D-EA535C83EC33}"/>
              </a:ext>
            </a:extLst>
          </p:cNvPr>
          <p:cNvSpPr/>
          <p:nvPr/>
        </p:nvSpPr>
        <p:spPr>
          <a:xfrm>
            <a:off x="11185438" y="439985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6" name="Oval 1895">
            <a:extLst>
              <a:ext uri="{FF2B5EF4-FFF2-40B4-BE49-F238E27FC236}">
                <a16:creationId xmlns:a16="http://schemas.microsoft.com/office/drawing/2014/main" id="{BB7D207F-5E59-9147-1539-971E75567CF4}"/>
              </a:ext>
            </a:extLst>
          </p:cNvPr>
          <p:cNvSpPr/>
          <p:nvPr/>
        </p:nvSpPr>
        <p:spPr>
          <a:xfrm>
            <a:off x="11185438" y="461222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7" name="Oval 1896">
            <a:extLst>
              <a:ext uri="{FF2B5EF4-FFF2-40B4-BE49-F238E27FC236}">
                <a16:creationId xmlns:a16="http://schemas.microsoft.com/office/drawing/2014/main" id="{F9F7F2B4-D94E-F9E1-2B27-0433DE03038D}"/>
              </a:ext>
            </a:extLst>
          </p:cNvPr>
          <p:cNvSpPr/>
          <p:nvPr/>
        </p:nvSpPr>
        <p:spPr>
          <a:xfrm>
            <a:off x="10544724" y="355332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8" name="Oval 1897">
            <a:extLst>
              <a:ext uri="{FF2B5EF4-FFF2-40B4-BE49-F238E27FC236}">
                <a16:creationId xmlns:a16="http://schemas.microsoft.com/office/drawing/2014/main" id="{B2872D0A-35A3-6A02-92FB-76947341A24E}"/>
              </a:ext>
            </a:extLst>
          </p:cNvPr>
          <p:cNvSpPr/>
          <p:nvPr/>
        </p:nvSpPr>
        <p:spPr>
          <a:xfrm>
            <a:off x="10745585" y="376718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899" name="Oval 1898">
            <a:extLst>
              <a:ext uri="{FF2B5EF4-FFF2-40B4-BE49-F238E27FC236}">
                <a16:creationId xmlns:a16="http://schemas.microsoft.com/office/drawing/2014/main" id="{330DDEFF-0D4B-72F1-BDA2-5BA50B6EF3E3}"/>
              </a:ext>
            </a:extLst>
          </p:cNvPr>
          <p:cNvSpPr/>
          <p:nvPr/>
        </p:nvSpPr>
        <p:spPr>
          <a:xfrm>
            <a:off x="10953992" y="398593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0" name="Oval 1899">
            <a:extLst>
              <a:ext uri="{FF2B5EF4-FFF2-40B4-BE49-F238E27FC236}">
                <a16:creationId xmlns:a16="http://schemas.microsoft.com/office/drawing/2014/main" id="{8A0E5671-E5AC-EFDD-FDF9-916E11EFDC9F}"/>
              </a:ext>
            </a:extLst>
          </p:cNvPr>
          <p:cNvSpPr/>
          <p:nvPr/>
        </p:nvSpPr>
        <p:spPr>
          <a:xfrm>
            <a:off x="11182979" y="482851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1" name="Oval 1900">
            <a:extLst>
              <a:ext uri="{FF2B5EF4-FFF2-40B4-BE49-F238E27FC236}">
                <a16:creationId xmlns:a16="http://schemas.microsoft.com/office/drawing/2014/main" id="{6E9212C6-1070-F38C-854D-07A1AA24D8A5}"/>
              </a:ext>
            </a:extLst>
          </p:cNvPr>
          <p:cNvSpPr/>
          <p:nvPr/>
        </p:nvSpPr>
        <p:spPr>
          <a:xfrm>
            <a:off x="11186951" y="502985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2" name="Oval 1901">
            <a:extLst>
              <a:ext uri="{FF2B5EF4-FFF2-40B4-BE49-F238E27FC236}">
                <a16:creationId xmlns:a16="http://schemas.microsoft.com/office/drawing/2014/main" id="{FA760228-F24C-E648-F167-7398F1B71183}"/>
              </a:ext>
            </a:extLst>
          </p:cNvPr>
          <p:cNvSpPr/>
          <p:nvPr/>
        </p:nvSpPr>
        <p:spPr>
          <a:xfrm>
            <a:off x="11186951" y="524045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3" name="Oval 1902">
            <a:extLst>
              <a:ext uri="{FF2B5EF4-FFF2-40B4-BE49-F238E27FC236}">
                <a16:creationId xmlns:a16="http://schemas.microsoft.com/office/drawing/2014/main" id="{93E4225D-EA2E-A5AC-2105-63C54AA4A899}"/>
              </a:ext>
            </a:extLst>
          </p:cNvPr>
          <p:cNvSpPr/>
          <p:nvPr/>
        </p:nvSpPr>
        <p:spPr>
          <a:xfrm>
            <a:off x="10983749" y="547732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4" name="Oval 1903">
            <a:extLst>
              <a:ext uri="{FF2B5EF4-FFF2-40B4-BE49-F238E27FC236}">
                <a16:creationId xmlns:a16="http://schemas.microsoft.com/office/drawing/2014/main" id="{7C6E9A09-A1FF-C529-3B26-08CAEC5B2262}"/>
              </a:ext>
            </a:extLst>
          </p:cNvPr>
          <p:cNvSpPr/>
          <p:nvPr/>
        </p:nvSpPr>
        <p:spPr>
          <a:xfrm>
            <a:off x="10316999" y="334860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5" name="Oval 1904">
            <a:extLst>
              <a:ext uri="{FF2B5EF4-FFF2-40B4-BE49-F238E27FC236}">
                <a16:creationId xmlns:a16="http://schemas.microsoft.com/office/drawing/2014/main" id="{6251F937-687D-6FC2-61A3-D57CA2C26A5A}"/>
              </a:ext>
            </a:extLst>
          </p:cNvPr>
          <p:cNvSpPr/>
          <p:nvPr/>
        </p:nvSpPr>
        <p:spPr>
          <a:xfrm>
            <a:off x="9054726" y="334558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6" name="Oval 1905">
            <a:extLst>
              <a:ext uri="{FF2B5EF4-FFF2-40B4-BE49-F238E27FC236}">
                <a16:creationId xmlns:a16="http://schemas.microsoft.com/office/drawing/2014/main" id="{6C85E99D-796D-8D89-A2E6-2001C246D13A}"/>
              </a:ext>
            </a:extLst>
          </p:cNvPr>
          <p:cNvSpPr/>
          <p:nvPr/>
        </p:nvSpPr>
        <p:spPr>
          <a:xfrm>
            <a:off x="10756833" y="570182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7" name="Oval 1906">
            <a:extLst>
              <a:ext uri="{FF2B5EF4-FFF2-40B4-BE49-F238E27FC236}">
                <a16:creationId xmlns:a16="http://schemas.microsoft.com/office/drawing/2014/main" id="{A9530958-391E-5C68-DC24-CBBC73A84C1C}"/>
              </a:ext>
            </a:extLst>
          </p:cNvPr>
          <p:cNvSpPr/>
          <p:nvPr/>
        </p:nvSpPr>
        <p:spPr>
          <a:xfrm>
            <a:off x="10531825" y="589370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8" name="Oval 1907">
            <a:extLst>
              <a:ext uri="{FF2B5EF4-FFF2-40B4-BE49-F238E27FC236}">
                <a16:creationId xmlns:a16="http://schemas.microsoft.com/office/drawing/2014/main" id="{F49B1FE7-66C3-29BA-95D5-B32F2277E707}"/>
              </a:ext>
            </a:extLst>
          </p:cNvPr>
          <p:cNvSpPr/>
          <p:nvPr/>
        </p:nvSpPr>
        <p:spPr>
          <a:xfrm>
            <a:off x="9473684" y="628731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09" name="Oval 1908">
            <a:extLst>
              <a:ext uri="{FF2B5EF4-FFF2-40B4-BE49-F238E27FC236}">
                <a16:creationId xmlns:a16="http://schemas.microsoft.com/office/drawing/2014/main" id="{30474581-631D-5A9F-58FC-8D4A59456FC4}"/>
              </a:ext>
            </a:extLst>
          </p:cNvPr>
          <p:cNvSpPr/>
          <p:nvPr/>
        </p:nvSpPr>
        <p:spPr>
          <a:xfrm>
            <a:off x="9694513" y="632078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0" name="Oval 1909">
            <a:extLst>
              <a:ext uri="{FF2B5EF4-FFF2-40B4-BE49-F238E27FC236}">
                <a16:creationId xmlns:a16="http://schemas.microsoft.com/office/drawing/2014/main" id="{A5670FF7-2805-54FD-6CF7-488CC71996B1}"/>
              </a:ext>
            </a:extLst>
          </p:cNvPr>
          <p:cNvSpPr/>
          <p:nvPr/>
        </p:nvSpPr>
        <p:spPr>
          <a:xfrm>
            <a:off x="9913803" y="629142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1" name="Oval 1910">
            <a:extLst>
              <a:ext uri="{FF2B5EF4-FFF2-40B4-BE49-F238E27FC236}">
                <a16:creationId xmlns:a16="http://schemas.microsoft.com/office/drawing/2014/main" id="{944C7B82-FDD8-6343-269F-DC6E01813358}"/>
              </a:ext>
            </a:extLst>
          </p:cNvPr>
          <p:cNvSpPr/>
          <p:nvPr/>
        </p:nvSpPr>
        <p:spPr>
          <a:xfrm>
            <a:off x="10143943" y="629945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2" name="Oval 1911">
            <a:extLst>
              <a:ext uri="{FF2B5EF4-FFF2-40B4-BE49-F238E27FC236}">
                <a16:creationId xmlns:a16="http://schemas.microsoft.com/office/drawing/2014/main" id="{BB9089B2-DFAE-4B4B-55CC-7EA54AB1C631}"/>
              </a:ext>
            </a:extLst>
          </p:cNvPr>
          <p:cNvSpPr/>
          <p:nvPr/>
        </p:nvSpPr>
        <p:spPr>
          <a:xfrm>
            <a:off x="10336738" y="611879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3" name="Oval 1912">
            <a:extLst>
              <a:ext uri="{FF2B5EF4-FFF2-40B4-BE49-F238E27FC236}">
                <a16:creationId xmlns:a16="http://schemas.microsoft.com/office/drawing/2014/main" id="{B2F44646-0D18-3008-427D-45EED7D8595F}"/>
              </a:ext>
            </a:extLst>
          </p:cNvPr>
          <p:cNvSpPr/>
          <p:nvPr/>
        </p:nvSpPr>
        <p:spPr>
          <a:xfrm>
            <a:off x="8197865" y="484742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4" name="Oval 1913">
            <a:extLst>
              <a:ext uri="{FF2B5EF4-FFF2-40B4-BE49-F238E27FC236}">
                <a16:creationId xmlns:a16="http://schemas.microsoft.com/office/drawing/2014/main" id="{E3466E81-E11D-7E09-77A4-BE55D922EAA3}"/>
              </a:ext>
            </a:extLst>
          </p:cNvPr>
          <p:cNvSpPr/>
          <p:nvPr/>
        </p:nvSpPr>
        <p:spPr>
          <a:xfrm>
            <a:off x="8209147" y="419221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15" name="Oval 1914">
            <a:extLst>
              <a:ext uri="{FF2B5EF4-FFF2-40B4-BE49-F238E27FC236}">
                <a16:creationId xmlns:a16="http://schemas.microsoft.com/office/drawing/2014/main" id="{7B901AAC-401D-9BCE-0077-0E7811980CDF}"/>
              </a:ext>
            </a:extLst>
          </p:cNvPr>
          <p:cNvSpPr/>
          <p:nvPr/>
        </p:nvSpPr>
        <p:spPr>
          <a:xfrm>
            <a:off x="9250054" y="336703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6" name="Oval 1915">
            <a:extLst>
              <a:ext uri="{FF2B5EF4-FFF2-40B4-BE49-F238E27FC236}">
                <a16:creationId xmlns:a16="http://schemas.microsoft.com/office/drawing/2014/main" id="{0D1FBCFE-3E23-E00A-B35C-784B5BB3A8CA}"/>
              </a:ext>
            </a:extLst>
          </p:cNvPr>
          <p:cNvSpPr/>
          <p:nvPr/>
        </p:nvSpPr>
        <p:spPr>
          <a:xfrm>
            <a:off x="9483782" y="333812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7" name="Oval 1916">
            <a:extLst>
              <a:ext uri="{FF2B5EF4-FFF2-40B4-BE49-F238E27FC236}">
                <a16:creationId xmlns:a16="http://schemas.microsoft.com/office/drawing/2014/main" id="{C10B0516-B1AC-5928-0CB7-0F5ABB482642}"/>
              </a:ext>
            </a:extLst>
          </p:cNvPr>
          <p:cNvSpPr/>
          <p:nvPr/>
        </p:nvSpPr>
        <p:spPr>
          <a:xfrm>
            <a:off x="8619636" y="398774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8" name="Oval 1917">
            <a:extLst>
              <a:ext uri="{FF2B5EF4-FFF2-40B4-BE49-F238E27FC236}">
                <a16:creationId xmlns:a16="http://schemas.microsoft.com/office/drawing/2014/main" id="{FAF9E4DB-702A-BDFB-FB0B-9BBCB27B9517}"/>
              </a:ext>
            </a:extLst>
          </p:cNvPr>
          <p:cNvSpPr/>
          <p:nvPr/>
        </p:nvSpPr>
        <p:spPr>
          <a:xfrm>
            <a:off x="8404508" y="418938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19" name="Oval 1918">
            <a:extLst>
              <a:ext uri="{FF2B5EF4-FFF2-40B4-BE49-F238E27FC236}">
                <a16:creationId xmlns:a16="http://schemas.microsoft.com/office/drawing/2014/main" id="{FCBBCB95-AD29-AB71-8530-80C4FF64BD97}"/>
              </a:ext>
            </a:extLst>
          </p:cNvPr>
          <p:cNvSpPr/>
          <p:nvPr/>
        </p:nvSpPr>
        <p:spPr>
          <a:xfrm>
            <a:off x="8226946" y="439762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0" name="Oval 1919">
            <a:extLst>
              <a:ext uri="{FF2B5EF4-FFF2-40B4-BE49-F238E27FC236}">
                <a16:creationId xmlns:a16="http://schemas.microsoft.com/office/drawing/2014/main" id="{8F4027DF-5497-2CD4-B9BC-436F450272EA}"/>
              </a:ext>
            </a:extLst>
          </p:cNvPr>
          <p:cNvSpPr/>
          <p:nvPr/>
        </p:nvSpPr>
        <p:spPr>
          <a:xfrm>
            <a:off x="8217913" y="461411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1" name="Oval 1920">
            <a:extLst>
              <a:ext uri="{FF2B5EF4-FFF2-40B4-BE49-F238E27FC236}">
                <a16:creationId xmlns:a16="http://schemas.microsoft.com/office/drawing/2014/main" id="{6B07B903-F810-A65D-48CB-C943E9708DE7}"/>
              </a:ext>
            </a:extLst>
          </p:cNvPr>
          <p:cNvSpPr/>
          <p:nvPr/>
        </p:nvSpPr>
        <p:spPr>
          <a:xfrm>
            <a:off x="8224758" y="547033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2" name="Oval 1921">
            <a:extLst>
              <a:ext uri="{FF2B5EF4-FFF2-40B4-BE49-F238E27FC236}">
                <a16:creationId xmlns:a16="http://schemas.microsoft.com/office/drawing/2014/main" id="{DC81B818-AFC8-C848-0266-00D33C4230E4}"/>
              </a:ext>
            </a:extLst>
          </p:cNvPr>
          <p:cNvSpPr/>
          <p:nvPr/>
        </p:nvSpPr>
        <p:spPr>
          <a:xfrm>
            <a:off x="8202840" y="502602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3" name="Oval 1922">
            <a:extLst>
              <a:ext uri="{FF2B5EF4-FFF2-40B4-BE49-F238E27FC236}">
                <a16:creationId xmlns:a16="http://schemas.microsoft.com/office/drawing/2014/main" id="{D3D93961-1624-B87B-F872-3BEE2AE32A75}"/>
              </a:ext>
            </a:extLst>
          </p:cNvPr>
          <p:cNvSpPr/>
          <p:nvPr/>
        </p:nvSpPr>
        <p:spPr>
          <a:xfrm>
            <a:off x="8202840" y="524045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4" name="Oval 1923">
            <a:extLst>
              <a:ext uri="{FF2B5EF4-FFF2-40B4-BE49-F238E27FC236}">
                <a16:creationId xmlns:a16="http://schemas.microsoft.com/office/drawing/2014/main" id="{B88FCB5F-6C52-03A1-8BAE-6D93F16C9732}"/>
              </a:ext>
            </a:extLst>
          </p:cNvPr>
          <p:cNvSpPr/>
          <p:nvPr/>
        </p:nvSpPr>
        <p:spPr>
          <a:xfrm>
            <a:off x="8632555" y="590743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5" name="Oval 1924">
            <a:extLst>
              <a:ext uri="{FF2B5EF4-FFF2-40B4-BE49-F238E27FC236}">
                <a16:creationId xmlns:a16="http://schemas.microsoft.com/office/drawing/2014/main" id="{2363EF8C-EA37-B820-785D-AEB5211137FE}"/>
              </a:ext>
            </a:extLst>
          </p:cNvPr>
          <p:cNvSpPr/>
          <p:nvPr/>
        </p:nvSpPr>
        <p:spPr>
          <a:xfrm>
            <a:off x="8850695" y="612387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6" name="Oval 1925">
            <a:extLst>
              <a:ext uri="{FF2B5EF4-FFF2-40B4-BE49-F238E27FC236}">
                <a16:creationId xmlns:a16="http://schemas.microsoft.com/office/drawing/2014/main" id="{7164E657-A7BB-884D-3643-70EEF62D4A31}"/>
              </a:ext>
            </a:extLst>
          </p:cNvPr>
          <p:cNvSpPr/>
          <p:nvPr/>
        </p:nvSpPr>
        <p:spPr>
          <a:xfrm>
            <a:off x="8437756" y="549016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7" name="Oval 1926">
            <a:extLst>
              <a:ext uri="{FF2B5EF4-FFF2-40B4-BE49-F238E27FC236}">
                <a16:creationId xmlns:a16="http://schemas.microsoft.com/office/drawing/2014/main" id="{8F7ACF26-80CA-69AB-98AB-275545EA4F70}"/>
              </a:ext>
            </a:extLst>
          </p:cNvPr>
          <p:cNvSpPr/>
          <p:nvPr/>
        </p:nvSpPr>
        <p:spPr>
          <a:xfrm>
            <a:off x="8644967" y="568774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8" name="Oval 1927">
            <a:extLst>
              <a:ext uri="{FF2B5EF4-FFF2-40B4-BE49-F238E27FC236}">
                <a16:creationId xmlns:a16="http://schemas.microsoft.com/office/drawing/2014/main" id="{C630F1CD-6D67-5D0C-C7C2-0F5826991541}"/>
              </a:ext>
            </a:extLst>
          </p:cNvPr>
          <p:cNvSpPr/>
          <p:nvPr/>
        </p:nvSpPr>
        <p:spPr>
          <a:xfrm>
            <a:off x="8866074" y="590072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29" name="Oval 1928">
            <a:extLst>
              <a:ext uri="{FF2B5EF4-FFF2-40B4-BE49-F238E27FC236}">
                <a16:creationId xmlns:a16="http://schemas.microsoft.com/office/drawing/2014/main" id="{2A401769-32E6-EB74-B95C-2227634B67D5}"/>
              </a:ext>
            </a:extLst>
          </p:cNvPr>
          <p:cNvSpPr/>
          <p:nvPr/>
        </p:nvSpPr>
        <p:spPr>
          <a:xfrm>
            <a:off x="9062992" y="609839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0" name="Oval 1929">
            <a:extLst>
              <a:ext uri="{FF2B5EF4-FFF2-40B4-BE49-F238E27FC236}">
                <a16:creationId xmlns:a16="http://schemas.microsoft.com/office/drawing/2014/main" id="{7389F7F7-E331-2CB5-2C71-5ED71CF85F05}"/>
              </a:ext>
            </a:extLst>
          </p:cNvPr>
          <p:cNvSpPr/>
          <p:nvPr/>
        </p:nvSpPr>
        <p:spPr>
          <a:xfrm>
            <a:off x="9266204" y="627358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1" name="Oval 1930">
            <a:extLst>
              <a:ext uri="{FF2B5EF4-FFF2-40B4-BE49-F238E27FC236}">
                <a16:creationId xmlns:a16="http://schemas.microsoft.com/office/drawing/2014/main" id="{94B911A6-DD89-6235-55D6-5D86C5D497B6}"/>
              </a:ext>
            </a:extLst>
          </p:cNvPr>
          <p:cNvSpPr/>
          <p:nvPr/>
        </p:nvSpPr>
        <p:spPr>
          <a:xfrm>
            <a:off x="10523328" y="611809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2" name="Oval 1931">
            <a:extLst>
              <a:ext uri="{FF2B5EF4-FFF2-40B4-BE49-F238E27FC236}">
                <a16:creationId xmlns:a16="http://schemas.microsoft.com/office/drawing/2014/main" id="{ED3054B7-E655-A9F8-F2E5-F3159314897E}"/>
              </a:ext>
            </a:extLst>
          </p:cNvPr>
          <p:cNvSpPr/>
          <p:nvPr/>
        </p:nvSpPr>
        <p:spPr>
          <a:xfrm>
            <a:off x="10745585" y="589797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3" name="Oval 1932">
            <a:extLst>
              <a:ext uri="{FF2B5EF4-FFF2-40B4-BE49-F238E27FC236}">
                <a16:creationId xmlns:a16="http://schemas.microsoft.com/office/drawing/2014/main" id="{F64B7EFF-2A4F-CA80-374C-48371027CA06}"/>
              </a:ext>
            </a:extLst>
          </p:cNvPr>
          <p:cNvSpPr/>
          <p:nvPr/>
        </p:nvSpPr>
        <p:spPr>
          <a:xfrm>
            <a:off x="8834593" y="353877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4" name="Oval 1933">
            <a:extLst>
              <a:ext uri="{FF2B5EF4-FFF2-40B4-BE49-F238E27FC236}">
                <a16:creationId xmlns:a16="http://schemas.microsoft.com/office/drawing/2014/main" id="{665915A3-6725-4C46-0758-02474773A491}"/>
              </a:ext>
            </a:extLst>
          </p:cNvPr>
          <p:cNvSpPr/>
          <p:nvPr/>
        </p:nvSpPr>
        <p:spPr>
          <a:xfrm>
            <a:off x="9032317" y="355919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5" name="Oval 1934">
            <a:extLst>
              <a:ext uri="{FF2B5EF4-FFF2-40B4-BE49-F238E27FC236}">
                <a16:creationId xmlns:a16="http://schemas.microsoft.com/office/drawing/2014/main" id="{986BE1D7-4DCD-AC4B-3449-7633A4663A18}"/>
              </a:ext>
            </a:extLst>
          </p:cNvPr>
          <p:cNvSpPr/>
          <p:nvPr/>
        </p:nvSpPr>
        <p:spPr>
          <a:xfrm>
            <a:off x="8831900" y="377430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6" name="Oval 1935">
            <a:extLst>
              <a:ext uri="{FF2B5EF4-FFF2-40B4-BE49-F238E27FC236}">
                <a16:creationId xmlns:a16="http://schemas.microsoft.com/office/drawing/2014/main" id="{403FEC8A-7456-C9DE-5B53-49E9D8D2A060}"/>
              </a:ext>
            </a:extLst>
          </p:cNvPr>
          <p:cNvSpPr/>
          <p:nvPr/>
        </p:nvSpPr>
        <p:spPr>
          <a:xfrm>
            <a:off x="8638311" y="377585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7" name="Oval 1936">
            <a:extLst>
              <a:ext uri="{FF2B5EF4-FFF2-40B4-BE49-F238E27FC236}">
                <a16:creationId xmlns:a16="http://schemas.microsoft.com/office/drawing/2014/main" id="{AD11FE1E-54FC-C2CE-8490-5C36D458B087}"/>
              </a:ext>
            </a:extLst>
          </p:cNvPr>
          <p:cNvSpPr/>
          <p:nvPr/>
        </p:nvSpPr>
        <p:spPr>
          <a:xfrm>
            <a:off x="8410025" y="398399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8" name="Oval 1937">
            <a:extLst>
              <a:ext uri="{FF2B5EF4-FFF2-40B4-BE49-F238E27FC236}">
                <a16:creationId xmlns:a16="http://schemas.microsoft.com/office/drawing/2014/main" id="{788B7BA8-2391-6ADA-109B-F005AD3C80DF}"/>
              </a:ext>
            </a:extLst>
          </p:cNvPr>
          <p:cNvSpPr/>
          <p:nvPr/>
        </p:nvSpPr>
        <p:spPr>
          <a:xfrm>
            <a:off x="8410025" y="568910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39" name="Oval 1938">
            <a:extLst>
              <a:ext uri="{FF2B5EF4-FFF2-40B4-BE49-F238E27FC236}">
                <a16:creationId xmlns:a16="http://schemas.microsoft.com/office/drawing/2014/main" id="{8433A23C-91FC-531F-9C9B-F0017E4B42DA}"/>
              </a:ext>
            </a:extLst>
          </p:cNvPr>
          <p:cNvSpPr/>
          <p:nvPr/>
        </p:nvSpPr>
        <p:spPr>
          <a:xfrm>
            <a:off x="10963068" y="568266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40" name="Oval 1939">
            <a:extLst>
              <a:ext uri="{FF2B5EF4-FFF2-40B4-BE49-F238E27FC236}">
                <a16:creationId xmlns:a16="http://schemas.microsoft.com/office/drawing/2014/main" id="{C57ADAC8-932F-46A9-1FAA-58DE6F31A3A0}"/>
              </a:ext>
            </a:extLst>
          </p:cNvPr>
          <p:cNvSpPr/>
          <p:nvPr/>
        </p:nvSpPr>
        <p:spPr>
          <a:xfrm>
            <a:off x="9061076" y="630765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41" name="Oval 1940">
            <a:extLst>
              <a:ext uri="{FF2B5EF4-FFF2-40B4-BE49-F238E27FC236}">
                <a16:creationId xmlns:a16="http://schemas.microsoft.com/office/drawing/2014/main" id="{23ABBE83-8B9D-EB1F-74B7-6B7E6D153D5A}"/>
              </a:ext>
            </a:extLst>
          </p:cNvPr>
          <p:cNvSpPr/>
          <p:nvPr/>
        </p:nvSpPr>
        <p:spPr>
          <a:xfrm>
            <a:off x="10351929" y="632110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42" name="Oval 1941">
            <a:extLst>
              <a:ext uri="{FF2B5EF4-FFF2-40B4-BE49-F238E27FC236}">
                <a16:creationId xmlns:a16="http://schemas.microsoft.com/office/drawing/2014/main" id="{C5DC5FFB-F8D7-15BF-EF5A-9E072886E9D7}"/>
              </a:ext>
            </a:extLst>
          </p:cNvPr>
          <p:cNvSpPr/>
          <p:nvPr/>
        </p:nvSpPr>
        <p:spPr>
          <a:xfrm>
            <a:off x="9694512" y="376677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3" name="Oval 1942">
            <a:extLst>
              <a:ext uri="{FF2B5EF4-FFF2-40B4-BE49-F238E27FC236}">
                <a16:creationId xmlns:a16="http://schemas.microsoft.com/office/drawing/2014/main" id="{A320C4DF-C375-B197-16CB-BEEC4C62C851}"/>
              </a:ext>
            </a:extLst>
          </p:cNvPr>
          <p:cNvSpPr/>
          <p:nvPr/>
        </p:nvSpPr>
        <p:spPr>
          <a:xfrm>
            <a:off x="10766985" y="481531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4" name="Oval 1943">
            <a:extLst>
              <a:ext uri="{FF2B5EF4-FFF2-40B4-BE49-F238E27FC236}">
                <a16:creationId xmlns:a16="http://schemas.microsoft.com/office/drawing/2014/main" id="{E2A8374D-7610-69CF-5585-C4854E6F0C8B}"/>
              </a:ext>
            </a:extLst>
          </p:cNvPr>
          <p:cNvSpPr/>
          <p:nvPr/>
        </p:nvSpPr>
        <p:spPr>
          <a:xfrm>
            <a:off x="10098535" y="3966504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" name="Oval 1944">
            <a:extLst>
              <a:ext uri="{FF2B5EF4-FFF2-40B4-BE49-F238E27FC236}">
                <a16:creationId xmlns:a16="http://schemas.microsoft.com/office/drawing/2014/main" id="{35F290BE-031D-265A-B20D-52C876BBAA28}"/>
              </a:ext>
            </a:extLst>
          </p:cNvPr>
          <p:cNvSpPr/>
          <p:nvPr/>
        </p:nvSpPr>
        <p:spPr>
          <a:xfrm>
            <a:off x="10513732" y="4377563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" name="Oval 1945">
            <a:extLst>
              <a:ext uri="{FF2B5EF4-FFF2-40B4-BE49-F238E27FC236}">
                <a16:creationId xmlns:a16="http://schemas.microsoft.com/office/drawing/2014/main" id="{D7285066-35FA-81BE-17EF-B53D8A99282F}"/>
              </a:ext>
            </a:extLst>
          </p:cNvPr>
          <p:cNvSpPr/>
          <p:nvPr/>
        </p:nvSpPr>
        <p:spPr>
          <a:xfrm>
            <a:off x="10519566" y="526619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7" name="Oval 1946">
            <a:extLst>
              <a:ext uri="{FF2B5EF4-FFF2-40B4-BE49-F238E27FC236}">
                <a16:creationId xmlns:a16="http://schemas.microsoft.com/office/drawing/2014/main" id="{215CA2CC-FEB3-393D-3662-AC58BFC4317B}"/>
              </a:ext>
            </a:extLst>
          </p:cNvPr>
          <p:cNvSpPr/>
          <p:nvPr/>
        </p:nvSpPr>
        <p:spPr>
          <a:xfrm>
            <a:off x="10109991" y="569958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8" name="Oval 1947">
            <a:extLst>
              <a:ext uri="{FF2B5EF4-FFF2-40B4-BE49-F238E27FC236}">
                <a16:creationId xmlns:a16="http://schemas.microsoft.com/office/drawing/2014/main" id="{11DDF069-3FE9-1C32-D320-9BDC4BE5C880}"/>
              </a:ext>
            </a:extLst>
          </p:cNvPr>
          <p:cNvSpPr/>
          <p:nvPr/>
        </p:nvSpPr>
        <p:spPr>
          <a:xfrm>
            <a:off x="9671841" y="588531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9" name="Oval 1948">
            <a:extLst>
              <a:ext uri="{FF2B5EF4-FFF2-40B4-BE49-F238E27FC236}">
                <a16:creationId xmlns:a16="http://schemas.microsoft.com/office/drawing/2014/main" id="{E443F067-327E-5476-452E-8EC491875A92}"/>
              </a:ext>
            </a:extLst>
          </p:cNvPr>
          <p:cNvSpPr/>
          <p:nvPr/>
        </p:nvSpPr>
        <p:spPr>
          <a:xfrm>
            <a:off x="9247978" y="569481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0" name="Oval 1949">
            <a:extLst>
              <a:ext uri="{FF2B5EF4-FFF2-40B4-BE49-F238E27FC236}">
                <a16:creationId xmlns:a16="http://schemas.microsoft.com/office/drawing/2014/main" id="{EFBC9FF4-4180-7411-E177-E17E8FE7FF63}"/>
              </a:ext>
            </a:extLst>
          </p:cNvPr>
          <p:cNvSpPr/>
          <p:nvPr/>
        </p:nvSpPr>
        <p:spPr>
          <a:xfrm>
            <a:off x="8590754" y="483756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1" name="Oval 1950">
            <a:extLst>
              <a:ext uri="{FF2B5EF4-FFF2-40B4-BE49-F238E27FC236}">
                <a16:creationId xmlns:a16="http://schemas.microsoft.com/office/drawing/2014/main" id="{12EE0D8A-FB51-EE22-8903-FE83C095E830}"/>
              </a:ext>
            </a:extLst>
          </p:cNvPr>
          <p:cNvSpPr/>
          <p:nvPr/>
        </p:nvSpPr>
        <p:spPr>
          <a:xfrm>
            <a:off x="8828879" y="528048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2" name="Oval 1951">
            <a:extLst>
              <a:ext uri="{FF2B5EF4-FFF2-40B4-BE49-F238E27FC236}">
                <a16:creationId xmlns:a16="http://schemas.microsoft.com/office/drawing/2014/main" id="{AACCC1EC-1D14-8142-CBB2-D9CF8834D813}"/>
              </a:ext>
            </a:extLst>
          </p:cNvPr>
          <p:cNvSpPr/>
          <p:nvPr/>
        </p:nvSpPr>
        <p:spPr>
          <a:xfrm>
            <a:off x="9228928" y="400889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3" name="Oval 1952">
            <a:extLst>
              <a:ext uri="{FF2B5EF4-FFF2-40B4-BE49-F238E27FC236}">
                <a16:creationId xmlns:a16="http://schemas.microsoft.com/office/drawing/2014/main" id="{5CDDF3B7-F701-1AE8-617F-AA78C225DB0C}"/>
              </a:ext>
            </a:extLst>
          </p:cNvPr>
          <p:cNvSpPr/>
          <p:nvPr/>
        </p:nvSpPr>
        <p:spPr>
          <a:xfrm>
            <a:off x="8824116" y="440894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54" name="Picture 1953">
            <a:extLst>
              <a:ext uri="{FF2B5EF4-FFF2-40B4-BE49-F238E27FC236}">
                <a16:creationId xmlns:a16="http://schemas.microsoft.com/office/drawing/2014/main" id="{3FFFAC38-B94B-53E3-7364-85E471EEB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75" y="7511953"/>
            <a:ext cx="4143375" cy="3876675"/>
          </a:xfrm>
          <a:prstGeom prst="rect">
            <a:avLst/>
          </a:prstGeom>
        </p:spPr>
      </p:pic>
      <p:sp>
        <p:nvSpPr>
          <p:cNvPr id="1955" name="Arc 1954">
            <a:extLst>
              <a:ext uri="{FF2B5EF4-FFF2-40B4-BE49-F238E27FC236}">
                <a16:creationId xmlns:a16="http://schemas.microsoft.com/office/drawing/2014/main" id="{965C889F-6C55-2D70-67F5-E39B099B6E65}"/>
              </a:ext>
            </a:extLst>
          </p:cNvPr>
          <p:cNvSpPr/>
          <p:nvPr/>
        </p:nvSpPr>
        <p:spPr>
          <a:xfrm>
            <a:off x="1334643" y="7821850"/>
            <a:ext cx="3192858" cy="3187366"/>
          </a:xfrm>
          <a:prstGeom prst="arc">
            <a:avLst>
              <a:gd name="adj1" fmla="val 16200000"/>
              <a:gd name="adj2" fmla="val 3827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8" name="Oval 1957">
            <a:extLst>
              <a:ext uri="{FF2B5EF4-FFF2-40B4-BE49-F238E27FC236}">
                <a16:creationId xmlns:a16="http://schemas.microsoft.com/office/drawing/2014/main" id="{6133534F-E317-D66D-7559-969B384F1CCA}"/>
              </a:ext>
            </a:extLst>
          </p:cNvPr>
          <p:cNvSpPr/>
          <p:nvPr/>
        </p:nvSpPr>
        <p:spPr>
          <a:xfrm>
            <a:off x="2822317" y="845808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9" name="Oval 1958">
            <a:extLst>
              <a:ext uri="{FF2B5EF4-FFF2-40B4-BE49-F238E27FC236}">
                <a16:creationId xmlns:a16="http://schemas.microsoft.com/office/drawing/2014/main" id="{392FBEB8-0BC4-4DC2-CA57-7CEDBEFD8E43}"/>
              </a:ext>
            </a:extLst>
          </p:cNvPr>
          <p:cNvSpPr/>
          <p:nvPr/>
        </p:nvSpPr>
        <p:spPr>
          <a:xfrm>
            <a:off x="3677433" y="929771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0" name="Oval 1959">
            <a:extLst>
              <a:ext uri="{FF2B5EF4-FFF2-40B4-BE49-F238E27FC236}">
                <a16:creationId xmlns:a16="http://schemas.microsoft.com/office/drawing/2014/main" id="{07A21EA9-9FD0-266B-5ACD-9EDB88ADA81A}"/>
              </a:ext>
            </a:extLst>
          </p:cNvPr>
          <p:cNvSpPr/>
          <p:nvPr/>
        </p:nvSpPr>
        <p:spPr>
          <a:xfrm>
            <a:off x="3204998" y="8437797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1" name="Oval 1960">
            <a:extLst>
              <a:ext uri="{FF2B5EF4-FFF2-40B4-BE49-F238E27FC236}">
                <a16:creationId xmlns:a16="http://schemas.microsoft.com/office/drawing/2014/main" id="{6F97FAFE-CCCE-73C3-6C16-F3D2562C540A}"/>
              </a:ext>
            </a:extLst>
          </p:cNvPr>
          <p:cNvSpPr/>
          <p:nvPr/>
        </p:nvSpPr>
        <p:spPr>
          <a:xfrm>
            <a:off x="2824334" y="779645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2" name="Oval 1961">
            <a:extLst>
              <a:ext uri="{FF2B5EF4-FFF2-40B4-BE49-F238E27FC236}">
                <a16:creationId xmlns:a16="http://schemas.microsoft.com/office/drawing/2014/main" id="{5A2DBBBC-9179-DA2B-B5AB-45211F2D00E7}"/>
              </a:ext>
            </a:extLst>
          </p:cNvPr>
          <p:cNvSpPr/>
          <p:nvPr/>
        </p:nvSpPr>
        <p:spPr>
          <a:xfrm>
            <a:off x="3035065" y="782084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3" name="Oval 1962">
            <a:extLst>
              <a:ext uri="{FF2B5EF4-FFF2-40B4-BE49-F238E27FC236}">
                <a16:creationId xmlns:a16="http://schemas.microsoft.com/office/drawing/2014/main" id="{03A0EF77-A496-51CD-DB6D-F3AA6E3658B2}"/>
              </a:ext>
            </a:extLst>
          </p:cNvPr>
          <p:cNvSpPr/>
          <p:nvPr/>
        </p:nvSpPr>
        <p:spPr>
          <a:xfrm>
            <a:off x="3255233" y="781733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4" name="Oval 1963">
            <a:extLst>
              <a:ext uri="{FF2B5EF4-FFF2-40B4-BE49-F238E27FC236}">
                <a16:creationId xmlns:a16="http://schemas.microsoft.com/office/drawing/2014/main" id="{BA5CEF81-97C2-2DAA-56B8-0261CE623A68}"/>
              </a:ext>
            </a:extLst>
          </p:cNvPr>
          <p:cNvSpPr/>
          <p:nvPr/>
        </p:nvSpPr>
        <p:spPr>
          <a:xfrm>
            <a:off x="3462755" y="782084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5" name="Oval 1964">
            <a:extLst>
              <a:ext uri="{FF2B5EF4-FFF2-40B4-BE49-F238E27FC236}">
                <a16:creationId xmlns:a16="http://schemas.microsoft.com/office/drawing/2014/main" id="{AD8E1D1B-C2DC-711B-6DFC-746A2C22BE75}"/>
              </a:ext>
            </a:extLst>
          </p:cNvPr>
          <p:cNvSpPr/>
          <p:nvPr/>
        </p:nvSpPr>
        <p:spPr>
          <a:xfrm>
            <a:off x="3677433" y="781733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6" name="Oval 1965">
            <a:extLst>
              <a:ext uri="{FF2B5EF4-FFF2-40B4-BE49-F238E27FC236}">
                <a16:creationId xmlns:a16="http://schemas.microsoft.com/office/drawing/2014/main" id="{78D6DCB3-9D6A-54B8-7F02-672F4017F1AD}"/>
              </a:ext>
            </a:extLst>
          </p:cNvPr>
          <p:cNvSpPr/>
          <p:nvPr/>
        </p:nvSpPr>
        <p:spPr>
          <a:xfrm>
            <a:off x="3891139" y="802588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7" name="Oval 1966">
            <a:extLst>
              <a:ext uri="{FF2B5EF4-FFF2-40B4-BE49-F238E27FC236}">
                <a16:creationId xmlns:a16="http://schemas.microsoft.com/office/drawing/2014/main" id="{B14006D9-9C2F-E76F-1198-A1229AD8A36F}"/>
              </a:ext>
            </a:extLst>
          </p:cNvPr>
          <p:cNvSpPr/>
          <p:nvPr/>
        </p:nvSpPr>
        <p:spPr>
          <a:xfrm>
            <a:off x="4109279" y="824231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8" name="Oval 1967">
            <a:extLst>
              <a:ext uri="{FF2B5EF4-FFF2-40B4-BE49-F238E27FC236}">
                <a16:creationId xmlns:a16="http://schemas.microsoft.com/office/drawing/2014/main" id="{D021D3CD-22D9-95CD-4D3D-6DC3888A0557}"/>
              </a:ext>
            </a:extLst>
          </p:cNvPr>
          <p:cNvSpPr/>
          <p:nvPr/>
        </p:nvSpPr>
        <p:spPr>
          <a:xfrm>
            <a:off x="4305271" y="846336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69" name="Oval 1968">
            <a:extLst>
              <a:ext uri="{FF2B5EF4-FFF2-40B4-BE49-F238E27FC236}">
                <a16:creationId xmlns:a16="http://schemas.microsoft.com/office/drawing/2014/main" id="{AF27AA0A-F548-7503-3A17-0699DCC32E7A}"/>
              </a:ext>
            </a:extLst>
          </p:cNvPr>
          <p:cNvSpPr/>
          <p:nvPr/>
        </p:nvSpPr>
        <p:spPr>
          <a:xfrm>
            <a:off x="4312393" y="867134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0" name="Oval 1969">
            <a:extLst>
              <a:ext uri="{FF2B5EF4-FFF2-40B4-BE49-F238E27FC236}">
                <a16:creationId xmlns:a16="http://schemas.microsoft.com/office/drawing/2014/main" id="{A1724AE4-471B-7DC2-7D69-E8EC4758D607}"/>
              </a:ext>
            </a:extLst>
          </p:cNvPr>
          <p:cNvSpPr/>
          <p:nvPr/>
        </p:nvSpPr>
        <p:spPr>
          <a:xfrm>
            <a:off x="4312393" y="887323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1" name="Oval 1970">
            <a:extLst>
              <a:ext uri="{FF2B5EF4-FFF2-40B4-BE49-F238E27FC236}">
                <a16:creationId xmlns:a16="http://schemas.microsoft.com/office/drawing/2014/main" id="{10A56870-9DBB-61C2-270A-87A698A75C89}"/>
              </a:ext>
            </a:extLst>
          </p:cNvPr>
          <p:cNvSpPr/>
          <p:nvPr/>
        </p:nvSpPr>
        <p:spPr>
          <a:xfrm>
            <a:off x="4309710" y="908973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2" name="Oval 1971">
            <a:extLst>
              <a:ext uri="{FF2B5EF4-FFF2-40B4-BE49-F238E27FC236}">
                <a16:creationId xmlns:a16="http://schemas.microsoft.com/office/drawing/2014/main" id="{FB09921F-EEC4-AA14-60D1-1DF2FF386E90}"/>
              </a:ext>
            </a:extLst>
          </p:cNvPr>
          <p:cNvSpPr/>
          <p:nvPr/>
        </p:nvSpPr>
        <p:spPr>
          <a:xfrm>
            <a:off x="3677290" y="802620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3" name="Oval 1972">
            <a:extLst>
              <a:ext uri="{FF2B5EF4-FFF2-40B4-BE49-F238E27FC236}">
                <a16:creationId xmlns:a16="http://schemas.microsoft.com/office/drawing/2014/main" id="{D467BA5A-1370-C97B-F43E-35EC0D2942F9}"/>
              </a:ext>
            </a:extLst>
          </p:cNvPr>
          <p:cNvSpPr/>
          <p:nvPr/>
        </p:nvSpPr>
        <p:spPr>
          <a:xfrm>
            <a:off x="3878151" y="824006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4" name="Oval 1973">
            <a:extLst>
              <a:ext uri="{FF2B5EF4-FFF2-40B4-BE49-F238E27FC236}">
                <a16:creationId xmlns:a16="http://schemas.microsoft.com/office/drawing/2014/main" id="{AF9E792A-7B36-BDF4-D681-F0B9673197A5}"/>
              </a:ext>
            </a:extLst>
          </p:cNvPr>
          <p:cNvSpPr/>
          <p:nvPr/>
        </p:nvSpPr>
        <p:spPr>
          <a:xfrm>
            <a:off x="4086558" y="845881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5" name="Oval 1974">
            <a:extLst>
              <a:ext uri="{FF2B5EF4-FFF2-40B4-BE49-F238E27FC236}">
                <a16:creationId xmlns:a16="http://schemas.microsoft.com/office/drawing/2014/main" id="{811473BE-D845-D980-C6D7-E2AF1D682D51}"/>
              </a:ext>
            </a:extLst>
          </p:cNvPr>
          <p:cNvSpPr/>
          <p:nvPr/>
        </p:nvSpPr>
        <p:spPr>
          <a:xfrm>
            <a:off x="4331464" y="931092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6" name="Oval 1975">
            <a:extLst>
              <a:ext uri="{FF2B5EF4-FFF2-40B4-BE49-F238E27FC236}">
                <a16:creationId xmlns:a16="http://schemas.microsoft.com/office/drawing/2014/main" id="{39661366-DF4E-4F27-AE65-AF36DD821FB9}"/>
              </a:ext>
            </a:extLst>
          </p:cNvPr>
          <p:cNvSpPr/>
          <p:nvPr/>
        </p:nvSpPr>
        <p:spPr>
          <a:xfrm>
            <a:off x="4319515" y="951890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7" name="Oval 1976">
            <a:extLst>
              <a:ext uri="{FF2B5EF4-FFF2-40B4-BE49-F238E27FC236}">
                <a16:creationId xmlns:a16="http://schemas.microsoft.com/office/drawing/2014/main" id="{AB15B16E-1DDA-F377-3C5E-2D7625CB5B5D}"/>
              </a:ext>
            </a:extLst>
          </p:cNvPr>
          <p:cNvSpPr/>
          <p:nvPr/>
        </p:nvSpPr>
        <p:spPr>
          <a:xfrm>
            <a:off x="4319515" y="973578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8" name="Oval 1977">
            <a:extLst>
              <a:ext uri="{FF2B5EF4-FFF2-40B4-BE49-F238E27FC236}">
                <a16:creationId xmlns:a16="http://schemas.microsoft.com/office/drawing/2014/main" id="{837E88B2-16AB-DBBB-2807-F87D3C016F93}"/>
              </a:ext>
            </a:extLst>
          </p:cNvPr>
          <p:cNvSpPr/>
          <p:nvPr/>
        </p:nvSpPr>
        <p:spPr>
          <a:xfrm>
            <a:off x="4319515" y="995020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79" name="Oval 1978">
            <a:extLst>
              <a:ext uri="{FF2B5EF4-FFF2-40B4-BE49-F238E27FC236}">
                <a16:creationId xmlns:a16="http://schemas.microsoft.com/office/drawing/2014/main" id="{6AB76D16-6860-0430-FB3E-E543A930D83F}"/>
              </a:ext>
            </a:extLst>
          </p:cNvPr>
          <p:cNvSpPr/>
          <p:nvPr/>
        </p:nvSpPr>
        <p:spPr>
          <a:xfrm>
            <a:off x="4319515" y="1016463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0" name="Oval 1979">
            <a:extLst>
              <a:ext uri="{FF2B5EF4-FFF2-40B4-BE49-F238E27FC236}">
                <a16:creationId xmlns:a16="http://schemas.microsoft.com/office/drawing/2014/main" id="{B0883CCF-F2F8-AFB4-ED95-4856E3D35946}"/>
              </a:ext>
            </a:extLst>
          </p:cNvPr>
          <p:cNvSpPr/>
          <p:nvPr/>
        </p:nvSpPr>
        <p:spPr>
          <a:xfrm>
            <a:off x="4098642" y="1038386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1" name="Oval 1980">
            <a:extLst>
              <a:ext uri="{FF2B5EF4-FFF2-40B4-BE49-F238E27FC236}">
                <a16:creationId xmlns:a16="http://schemas.microsoft.com/office/drawing/2014/main" id="{B27EA5B6-A87B-5C85-780F-89245B39FB87}"/>
              </a:ext>
            </a:extLst>
          </p:cNvPr>
          <p:cNvSpPr/>
          <p:nvPr/>
        </p:nvSpPr>
        <p:spPr>
          <a:xfrm>
            <a:off x="3889399" y="1058110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2" name="Oval 1981">
            <a:extLst>
              <a:ext uri="{FF2B5EF4-FFF2-40B4-BE49-F238E27FC236}">
                <a16:creationId xmlns:a16="http://schemas.microsoft.com/office/drawing/2014/main" id="{82DB5965-EA42-CE58-7A4D-9E2DDEDAC5D1}"/>
              </a:ext>
            </a:extLst>
          </p:cNvPr>
          <p:cNvSpPr/>
          <p:nvPr/>
        </p:nvSpPr>
        <p:spPr>
          <a:xfrm>
            <a:off x="3670741" y="1081108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3" name="Oval 1982">
            <a:extLst>
              <a:ext uri="{FF2B5EF4-FFF2-40B4-BE49-F238E27FC236}">
                <a16:creationId xmlns:a16="http://schemas.microsoft.com/office/drawing/2014/main" id="{D0E719C6-B85C-2AAE-10FA-5E652480BD39}"/>
              </a:ext>
            </a:extLst>
          </p:cNvPr>
          <p:cNvSpPr/>
          <p:nvPr/>
        </p:nvSpPr>
        <p:spPr>
          <a:xfrm>
            <a:off x="2618950" y="1080122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4" name="Oval 1983">
            <a:extLst>
              <a:ext uri="{FF2B5EF4-FFF2-40B4-BE49-F238E27FC236}">
                <a16:creationId xmlns:a16="http://schemas.microsoft.com/office/drawing/2014/main" id="{57ADD4F0-6281-3BDF-94B7-9C5F84741290}"/>
              </a:ext>
            </a:extLst>
          </p:cNvPr>
          <p:cNvSpPr/>
          <p:nvPr/>
        </p:nvSpPr>
        <p:spPr>
          <a:xfrm>
            <a:off x="2827079" y="1081600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5" name="Oval 1984">
            <a:extLst>
              <a:ext uri="{FF2B5EF4-FFF2-40B4-BE49-F238E27FC236}">
                <a16:creationId xmlns:a16="http://schemas.microsoft.com/office/drawing/2014/main" id="{58D16D54-B1A7-A861-B88A-0947C9FBF519}"/>
              </a:ext>
            </a:extLst>
          </p:cNvPr>
          <p:cNvSpPr/>
          <p:nvPr/>
        </p:nvSpPr>
        <p:spPr>
          <a:xfrm>
            <a:off x="3047104" y="1080122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6" name="Oval 1985">
            <a:extLst>
              <a:ext uri="{FF2B5EF4-FFF2-40B4-BE49-F238E27FC236}">
                <a16:creationId xmlns:a16="http://schemas.microsoft.com/office/drawing/2014/main" id="{C7178D82-4143-ACAA-F30E-1C478E42CF24}"/>
              </a:ext>
            </a:extLst>
          </p:cNvPr>
          <p:cNvSpPr/>
          <p:nvPr/>
        </p:nvSpPr>
        <p:spPr>
          <a:xfrm>
            <a:off x="3254626" y="1080473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7" name="Oval 1986">
            <a:extLst>
              <a:ext uri="{FF2B5EF4-FFF2-40B4-BE49-F238E27FC236}">
                <a16:creationId xmlns:a16="http://schemas.microsoft.com/office/drawing/2014/main" id="{50638482-DDC4-BC12-02BE-3A31600E2A95}"/>
              </a:ext>
            </a:extLst>
          </p:cNvPr>
          <p:cNvSpPr/>
          <p:nvPr/>
        </p:nvSpPr>
        <p:spPr>
          <a:xfrm>
            <a:off x="3469304" y="1080122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8" name="Oval 1987">
            <a:extLst>
              <a:ext uri="{FF2B5EF4-FFF2-40B4-BE49-F238E27FC236}">
                <a16:creationId xmlns:a16="http://schemas.microsoft.com/office/drawing/2014/main" id="{0F297CAC-4EB4-34C4-9AF3-1A5FFAFBE2DF}"/>
              </a:ext>
            </a:extLst>
          </p:cNvPr>
          <p:cNvSpPr/>
          <p:nvPr/>
        </p:nvSpPr>
        <p:spPr>
          <a:xfrm>
            <a:off x="1973980" y="782301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89" name="Oval 1988">
            <a:extLst>
              <a:ext uri="{FF2B5EF4-FFF2-40B4-BE49-F238E27FC236}">
                <a16:creationId xmlns:a16="http://schemas.microsoft.com/office/drawing/2014/main" id="{85D7E5CA-4CF4-80CE-EAEB-C49DE3F9926A}"/>
              </a:ext>
            </a:extLst>
          </p:cNvPr>
          <p:cNvSpPr/>
          <p:nvPr/>
        </p:nvSpPr>
        <p:spPr>
          <a:xfrm>
            <a:off x="2194148" y="781950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0" name="Oval 1989">
            <a:extLst>
              <a:ext uri="{FF2B5EF4-FFF2-40B4-BE49-F238E27FC236}">
                <a16:creationId xmlns:a16="http://schemas.microsoft.com/office/drawing/2014/main" id="{230F990B-9157-E397-1853-DBD5C87812CB}"/>
              </a:ext>
            </a:extLst>
          </p:cNvPr>
          <p:cNvSpPr/>
          <p:nvPr/>
        </p:nvSpPr>
        <p:spPr>
          <a:xfrm>
            <a:off x="2401670" y="782301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1" name="Oval 1990">
            <a:extLst>
              <a:ext uri="{FF2B5EF4-FFF2-40B4-BE49-F238E27FC236}">
                <a16:creationId xmlns:a16="http://schemas.microsoft.com/office/drawing/2014/main" id="{387C0ED9-D3EB-D968-D2CD-29E9D8EDE04E}"/>
              </a:ext>
            </a:extLst>
          </p:cNvPr>
          <p:cNvSpPr/>
          <p:nvPr/>
        </p:nvSpPr>
        <p:spPr>
          <a:xfrm>
            <a:off x="2616348" y="781950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2" name="Oval 1991">
            <a:extLst>
              <a:ext uri="{FF2B5EF4-FFF2-40B4-BE49-F238E27FC236}">
                <a16:creationId xmlns:a16="http://schemas.microsoft.com/office/drawing/2014/main" id="{B11A0C65-F9E3-A37E-8C5A-115C7BD64807}"/>
              </a:ext>
            </a:extLst>
          </p:cNvPr>
          <p:cNvSpPr/>
          <p:nvPr/>
        </p:nvSpPr>
        <p:spPr>
          <a:xfrm>
            <a:off x="1320402" y="845427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3" name="Oval 1992">
            <a:extLst>
              <a:ext uri="{FF2B5EF4-FFF2-40B4-BE49-F238E27FC236}">
                <a16:creationId xmlns:a16="http://schemas.microsoft.com/office/drawing/2014/main" id="{2A9A1757-09A2-7168-1980-45E119B613B9}"/>
              </a:ext>
            </a:extLst>
          </p:cNvPr>
          <p:cNvSpPr/>
          <p:nvPr/>
        </p:nvSpPr>
        <p:spPr>
          <a:xfrm>
            <a:off x="1327524" y="866226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4" name="Oval 1993">
            <a:extLst>
              <a:ext uri="{FF2B5EF4-FFF2-40B4-BE49-F238E27FC236}">
                <a16:creationId xmlns:a16="http://schemas.microsoft.com/office/drawing/2014/main" id="{0BBB73C1-38B8-75EA-BB94-4E801CA39426}"/>
              </a:ext>
            </a:extLst>
          </p:cNvPr>
          <p:cNvSpPr/>
          <p:nvPr/>
        </p:nvSpPr>
        <p:spPr>
          <a:xfrm>
            <a:off x="1327524" y="886415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5" name="Oval 1994">
            <a:extLst>
              <a:ext uri="{FF2B5EF4-FFF2-40B4-BE49-F238E27FC236}">
                <a16:creationId xmlns:a16="http://schemas.microsoft.com/office/drawing/2014/main" id="{14BC09DB-B1E0-BAFC-1359-F6FFC4A6CDA5}"/>
              </a:ext>
            </a:extLst>
          </p:cNvPr>
          <p:cNvSpPr/>
          <p:nvPr/>
        </p:nvSpPr>
        <p:spPr>
          <a:xfrm>
            <a:off x="1324841" y="908064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6" name="Oval 1995">
            <a:extLst>
              <a:ext uri="{FF2B5EF4-FFF2-40B4-BE49-F238E27FC236}">
                <a16:creationId xmlns:a16="http://schemas.microsoft.com/office/drawing/2014/main" id="{66563F9E-8E3F-D077-2617-A3E7F38B9528}"/>
              </a:ext>
            </a:extLst>
          </p:cNvPr>
          <p:cNvSpPr/>
          <p:nvPr/>
        </p:nvSpPr>
        <p:spPr>
          <a:xfrm>
            <a:off x="1320402" y="931456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7" name="Oval 1996">
            <a:extLst>
              <a:ext uri="{FF2B5EF4-FFF2-40B4-BE49-F238E27FC236}">
                <a16:creationId xmlns:a16="http://schemas.microsoft.com/office/drawing/2014/main" id="{C95A346B-CF9F-2E77-9EEA-B9C8FAC9E18E}"/>
              </a:ext>
            </a:extLst>
          </p:cNvPr>
          <p:cNvSpPr/>
          <p:nvPr/>
        </p:nvSpPr>
        <p:spPr>
          <a:xfrm>
            <a:off x="1334646" y="950982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8" name="Oval 1997">
            <a:extLst>
              <a:ext uri="{FF2B5EF4-FFF2-40B4-BE49-F238E27FC236}">
                <a16:creationId xmlns:a16="http://schemas.microsoft.com/office/drawing/2014/main" id="{CABFD07B-03E9-0B16-BEB5-F4A2CAA3BFEF}"/>
              </a:ext>
            </a:extLst>
          </p:cNvPr>
          <p:cNvSpPr/>
          <p:nvPr/>
        </p:nvSpPr>
        <p:spPr>
          <a:xfrm>
            <a:off x="1334646" y="972669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999" name="Oval 1998">
            <a:extLst>
              <a:ext uri="{FF2B5EF4-FFF2-40B4-BE49-F238E27FC236}">
                <a16:creationId xmlns:a16="http://schemas.microsoft.com/office/drawing/2014/main" id="{7E6957B1-197B-FE2E-1349-11BD9E82F67D}"/>
              </a:ext>
            </a:extLst>
          </p:cNvPr>
          <p:cNvSpPr/>
          <p:nvPr/>
        </p:nvSpPr>
        <p:spPr>
          <a:xfrm>
            <a:off x="1334646" y="994112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0" name="Oval 1999">
            <a:extLst>
              <a:ext uri="{FF2B5EF4-FFF2-40B4-BE49-F238E27FC236}">
                <a16:creationId xmlns:a16="http://schemas.microsoft.com/office/drawing/2014/main" id="{1770AD50-4277-6949-B0F3-97E52C455116}"/>
              </a:ext>
            </a:extLst>
          </p:cNvPr>
          <p:cNvSpPr/>
          <p:nvPr/>
        </p:nvSpPr>
        <p:spPr>
          <a:xfrm>
            <a:off x="1334646" y="1015554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1" name="Oval 2000">
            <a:extLst>
              <a:ext uri="{FF2B5EF4-FFF2-40B4-BE49-F238E27FC236}">
                <a16:creationId xmlns:a16="http://schemas.microsoft.com/office/drawing/2014/main" id="{6A773D35-1C9F-6C09-F175-8AA3DBE0A4FE}"/>
              </a:ext>
            </a:extLst>
          </p:cNvPr>
          <p:cNvSpPr/>
          <p:nvPr/>
        </p:nvSpPr>
        <p:spPr>
          <a:xfrm>
            <a:off x="1765121" y="1038031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2" name="Oval 2001">
            <a:extLst>
              <a:ext uri="{FF2B5EF4-FFF2-40B4-BE49-F238E27FC236}">
                <a16:creationId xmlns:a16="http://schemas.microsoft.com/office/drawing/2014/main" id="{26515A9F-A94B-3933-AAB3-98514DC9B146}"/>
              </a:ext>
            </a:extLst>
          </p:cNvPr>
          <p:cNvSpPr/>
          <p:nvPr/>
        </p:nvSpPr>
        <p:spPr>
          <a:xfrm>
            <a:off x="1983261" y="1059675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3" name="Oval 2002">
            <a:extLst>
              <a:ext uri="{FF2B5EF4-FFF2-40B4-BE49-F238E27FC236}">
                <a16:creationId xmlns:a16="http://schemas.microsoft.com/office/drawing/2014/main" id="{83F03503-8256-179C-7042-403D7A5C4836}"/>
              </a:ext>
            </a:extLst>
          </p:cNvPr>
          <p:cNvSpPr/>
          <p:nvPr/>
        </p:nvSpPr>
        <p:spPr>
          <a:xfrm>
            <a:off x="1551272" y="1038064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4" name="Oval 2003">
            <a:extLst>
              <a:ext uri="{FF2B5EF4-FFF2-40B4-BE49-F238E27FC236}">
                <a16:creationId xmlns:a16="http://schemas.microsoft.com/office/drawing/2014/main" id="{9F1FDB04-5170-287B-BBE5-3009A3487A86}"/>
              </a:ext>
            </a:extLst>
          </p:cNvPr>
          <p:cNvSpPr/>
          <p:nvPr/>
        </p:nvSpPr>
        <p:spPr>
          <a:xfrm>
            <a:off x="1752133" y="1059450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5" name="Oval 2004">
            <a:extLst>
              <a:ext uri="{FF2B5EF4-FFF2-40B4-BE49-F238E27FC236}">
                <a16:creationId xmlns:a16="http://schemas.microsoft.com/office/drawing/2014/main" id="{44023FFA-5454-3739-D30B-8AA677C2DFFD}"/>
              </a:ext>
            </a:extLst>
          </p:cNvPr>
          <p:cNvSpPr/>
          <p:nvPr/>
        </p:nvSpPr>
        <p:spPr>
          <a:xfrm>
            <a:off x="1960540" y="1081324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6" name="Oval 2005">
            <a:extLst>
              <a:ext uri="{FF2B5EF4-FFF2-40B4-BE49-F238E27FC236}">
                <a16:creationId xmlns:a16="http://schemas.microsoft.com/office/drawing/2014/main" id="{07B8B9FC-01F6-2471-AEF2-C9E72270E450}"/>
              </a:ext>
            </a:extLst>
          </p:cNvPr>
          <p:cNvSpPr/>
          <p:nvPr/>
        </p:nvSpPr>
        <p:spPr>
          <a:xfrm>
            <a:off x="2182858" y="1081166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7" name="Oval 2006">
            <a:extLst>
              <a:ext uri="{FF2B5EF4-FFF2-40B4-BE49-F238E27FC236}">
                <a16:creationId xmlns:a16="http://schemas.microsoft.com/office/drawing/2014/main" id="{B14935E3-CFC7-024E-081F-38E6C5FBAB57}"/>
              </a:ext>
            </a:extLst>
          </p:cNvPr>
          <p:cNvSpPr/>
          <p:nvPr/>
        </p:nvSpPr>
        <p:spPr>
          <a:xfrm>
            <a:off x="2379720" y="1080815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8" name="Oval 2007">
            <a:extLst>
              <a:ext uri="{FF2B5EF4-FFF2-40B4-BE49-F238E27FC236}">
                <a16:creationId xmlns:a16="http://schemas.microsoft.com/office/drawing/2014/main" id="{0CEFDE2D-869E-3C5B-DB25-0EAE0D756CBA}"/>
              </a:ext>
            </a:extLst>
          </p:cNvPr>
          <p:cNvSpPr/>
          <p:nvPr/>
        </p:nvSpPr>
        <p:spPr>
          <a:xfrm>
            <a:off x="3655894" y="1059098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09" name="Oval 2008">
            <a:extLst>
              <a:ext uri="{FF2B5EF4-FFF2-40B4-BE49-F238E27FC236}">
                <a16:creationId xmlns:a16="http://schemas.microsoft.com/office/drawing/2014/main" id="{36D68321-845F-5BBF-8DED-9BCF420B316D}"/>
              </a:ext>
            </a:extLst>
          </p:cNvPr>
          <p:cNvSpPr/>
          <p:nvPr/>
        </p:nvSpPr>
        <p:spPr>
          <a:xfrm>
            <a:off x="3878151" y="1037085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0" name="Oval 2009">
            <a:extLst>
              <a:ext uri="{FF2B5EF4-FFF2-40B4-BE49-F238E27FC236}">
                <a16:creationId xmlns:a16="http://schemas.microsoft.com/office/drawing/2014/main" id="{04B063A5-A030-41C5-2990-13E05001089D}"/>
              </a:ext>
            </a:extLst>
          </p:cNvPr>
          <p:cNvSpPr/>
          <p:nvPr/>
        </p:nvSpPr>
        <p:spPr>
          <a:xfrm>
            <a:off x="1967159" y="801165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1" name="Oval 2010">
            <a:extLst>
              <a:ext uri="{FF2B5EF4-FFF2-40B4-BE49-F238E27FC236}">
                <a16:creationId xmlns:a16="http://schemas.microsoft.com/office/drawing/2014/main" id="{504A2046-8EDE-E37C-AB45-AA53FE023CE9}"/>
              </a:ext>
            </a:extLst>
          </p:cNvPr>
          <p:cNvSpPr/>
          <p:nvPr/>
        </p:nvSpPr>
        <p:spPr>
          <a:xfrm>
            <a:off x="1752133" y="803207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2" name="Oval 2011">
            <a:extLst>
              <a:ext uri="{FF2B5EF4-FFF2-40B4-BE49-F238E27FC236}">
                <a16:creationId xmlns:a16="http://schemas.microsoft.com/office/drawing/2014/main" id="{93E35DCB-B909-D2B2-4928-AFF69FE8A178}"/>
              </a:ext>
            </a:extLst>
          </p:cNvPr>
          <p:cNvSpPr/>
          <p:nvPr/>
        </p:nvSpPr>
        <p:spPr>
          <a:xfrm>
            <a:off x="1558066" y="822178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3" name="Oval 2012">
            <a:extLst>
              <a:ext uri="{FF2B5EF4-FFF2-40B4-BE49-F238E27FC236}">
                <a16:creationId xmlns:a16="http://schemas.microsoft.com/office/drawing/2014/main" id="{79543D1F-82C3-3638-9023-9271BABA9DF3}"/>
              </a:ext>
            </a:extLst>
          </p:cNvPr>
          <p:cNvSpPr/>
          <p:nvPr/>
        </p:nvSpPr>
        <p:spPr>
          <a:xfrm>
            <a:off x="1770877" y="824873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4" name="Oval 2013">
            <a:extLst>
              <a:ext uri="{FF2B5EF4-FFF2-40B4-BE49-F238E27FC236}">
                <a16:creationId xmlns:a16="http://schemas.microsoft.com/office/drawing/2014/main" id="{E18FDB5D-1B87-5CEB-C5C3-2D54E37110F1}"/>
              </a:ext>
            </a:extLst>
          </p:cNvPr>
          <p:cNvSpPr/>
          <p:nvPr/>
        </p:nvSpPr>
        <p:spPr>
          <a:xfrm>
            <a:off x="1542591" y="845687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5" name="Oval 2014">
            <a:extLst>
              <a:ext uri="{FF2B5EF4-FFF2-40B4-BE49-F238E27FC236}">
                <a16:creationId xmlns:a16="http://schemas.microsoft.com/office/drawing/2014/main" id="{E30B1D7C-43EF-6749-286D-06263D83C40A}"/>
              </a:ext>
            </a:extLst>
          </p:cNvPr>
          <p:cNvSpPr/>
          <p:nvPr/>
        </p:nvSpPr>
        <p:spPr>
          <a:xfrm>
            <a:off x="1542591" y="1016199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6" name="Oval 2015">
            <a:extLst>
              <a:ext uri="{FF2B5EF4-FFF2-40B4-BE49-F238E27FC236}">
                <a16:creationId xmlns:a16="http://schemas.microsoft.com/office/drawing/2014/main" id="{FD2D7008-8E3D-6B60-2434-76A81ED07DA9}"/>
              </a:ext>
            </a:extLst>
          </p:cNvPr>
          <p:cNvSpPr/>
          <p:nvPr/>
        </p:nvSpPr>
        <p:spPr>
          <a:xfrm>
            <a:off x="4095634" y="1015554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17" name="Oval 2016">
            <a:extLst>
              <a:ext uri="{FF2B5EF4-FFF2-40B4-BE49-F238E27FC236}">
                <a16:creationId xmlns:a16="http://schemas.microsoft.com/office/drawing/2014/main" id="{16E9F20B-A498-0075-A977-3AC2E99199C5}"/>
              </a:ext>
            </a:extLst>
          </p:cNvPr>
          <p:cNvSpPr/>
          <p:nvPr/>
        </p:nvSpPr>
        <p:spPr>
          <a:xfrm>
            <a:off x="3661470" y="8850444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Oval 2017">
            <a:extLst>
              <a:ext uri="{FF2B5EF4-FFF2-40B4-BE49-F238E27FC236}">
                <a16:creationId xmlns:a16="http://schemas.microsoft.com/office/drawing/2014/main" id="{FFD4F9A4-8DF6-F701-FB39-1E28FDB3FFFA}"/>
              </a:ext>
            </a:extLst>
          </p:cNvPr>
          <p:cNvSpPr/>
          <p:nvPr/>
        </p:nvSpPr>
        <p:spPr>
          <a:xfrm>
            <a:off x="3668660" y="971681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Oval 2018">
            <a:extLst>
              <a:ext uri="{FF2B5EF4-FFF2-40B4-BE49-F238E27FC236}">
                <a16:creationId xmlns:a16="http://schemas.microsoft.com/office/drawing/2014/main" id="{8516AB89-C5A5-763C-26B3-836D2A318C22}"/>
              </a:ext>
            </a:extLst>
          </p:cNvPr>
          <p:cNvSpPr/>
          <p:nvPr/>
        </p:nvSpPr>
        <p:spPr>
          <a:xfrm>
            <a:off x="3259085" y="1015020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Oval 2019">
            <a:extLst>
              <a:ext uri="{FF2B5EF4-FFF2-40B4-BE49-F238E27FC236}">
                <a16:creationId xmlns:a16="http://schemas.microsoft.com/office/drawing/2014/main" id="{8D1D8CBC-8DF6-D0D1-2C73-6DCA6AF5482E}"/>
              </a:ext>
            </a:extLst>
          </p:cNvPr>
          <p:cNvSpPr/>
          <p:nvPr/>
        </p:nvSpPr>
        <p:spPr>
          <a:xfrm>
            <a:off x="2820935" y="1015819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Oval 2020">
            <a:extLst>
              <a:ext uri="{FF2B5EF4-FFF2-40B4-BE49-F238E27FC236}">
                <a16:creationId xmlns:a16="http://schemas.microsoft.com/office/drawing/2014/main" id="{CC326DBF-4CF7-164F-4323-57FD3A82C695}"/>
              </a:ext>
            </a:extLst>
          </p:cNvPr>
          <p:cNvSpPr/>
          <p:nvPr/>
        </p:nvSpPr>
        <p:spPr>
          <a:xfrm>
            <a:off x="2397072" y="1014544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Oval 2021">
            <a:extLst>
              <a:ext uri="{FF2B5EF4-FFF2-40B4-BE49-F238E27FC236}">
                <a16:creationId xmlns:a16="http://schemas.microsoft.com/office/drawing/2014/main" id="{71E06493-FF86-529A-5986-AA455F9B3146}"/>
              </a:ext>
            </a:extLst>
          </p:cNvPr>
          <p:cNvSpPr/>
          <p:nvPr/>
        </p:nvSpPr>
        <p:spPr>
          <a:xfrm>
            <a:off x="1976890" y="928819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Oval 2022">
            <a:extLst>
              <a:ext uri="{FF2B5EF4-FFF2-40B4-BE49-F238E27FC236}">
                <a16:creationId xmlns:a16="http://schemas.microsoft.com/office/drawing/2014/main" id="{84A8F5A2-78D2-51F7-3281-F68BB5820B60}"/>
              </a:ext>
            </a:extLst>
          </p:cNvPr>
          <p:cNvSpPr/>
          <p:nvPr/>
        </p:nvSpPr>
        <p:spPr>
          <a:xfrm>
            <a:off x="1977973" y="973110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Oval 2023">
            <a:extLst>
              <a:ext uri="{FF2B5EF4-FFF2-40B4-BE49-F238E27FC236}">
                <a16:creationId xmlns:a16="http://schemas.microsoft.com/office/drawing/2014/main" id="{6235F163-89F7-F696-EA55-8B2119F6D587}"/>
              </a:ext>
            </a:extLst>
          </p:cNvPr>
          <p:cNvSpPr/>
          <p:nvPr/>
        </p:nvSpPr>
        <p:spPr>
          <a:xfrm>
            <a:off x="2378022" y="845951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Oval 2024">
            <a:extLst>
              <a:ext uri="{FF2B5EF4-FFF2-40B4-BE49-F238E27FC236}">
                <a16:creationId xmlns:a16="http://schemas.microsoft.com/office/drawing/2014/main" id="{D5B1EC0C-03D5-FAA1-879B-6F41C04B0030}"/>
              </a:ext>
            </a:extLst>
          </p:cNvPr>
          <p:cNvSpPr/>
          <p:nvPr/>
        </p:nvSpPr>
        <p:spPr>
          <a:xfrm>
            <a:off x="1973210" y="885956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26" name="Picture 2025">
            <a:extLst>
              <a:ext uri="{FF2B5EF4-FFF2-40B4-BE49-F238E27FC236}">
                <a16:creationId xmlns:a16="http://schemas.microsoft.com/office/drawing/2014/main" id="{8A5E240E-3D86-FFB1-6783-9D5F78932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109" y="7533719"/>
            <a:ext cx="4143375" cy="3876675"/>
          </a:xfrm>
          <a:prstGeom prst="rect">
            <a:avLst/>
          </a:prstGeom>
        </p:spPr>
      </p:pic>
      <p:sp>
        <p:nvSpPr>
          <p:cNvPr id="2030" name="Oval 2029">
            <a:extLst>
              <a:ext uri="{FF2B5EF4-FFF2-40B4-BE49-F238E27FC236}">
                <a16:creationId xmlns:a16="http://schemas.microsoft.com/office/drawing/2014/main" id="{B0ABFA76-0942-69C2-4F2A-657FD1280F4D}"/>
              </a:ext>
            </a:extLst>
          </p:cNvPr>
          <p:cNvSpPr/>
          <p:nvPr/>
        </p:nvSpPr>
        <p:spPr>
          <a:xfrm>
            <a:off x="9694943" y="783853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1" name="Oval 2030">
            <a:extLst>
              <a:ext uri="{FF2B5EF4-FFF2-40B4-BE49-F238E27FC236}">
                <a16:creationId xmlns:a16="http://schemas.microsoft.com/office/drawing/2014/main" id="{8C56472C-3D29-56AD-1778-3F8F91655139}"/>
              </a:ext>
            </a:extLst>
          </p:cNvPr>
          <p:cNvSpPr/>
          <p:nvPr/>
        </p:nvSpPr>
        <p:spPr>
          <a:xfrm>
            <a:off x="9902499" y="785950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2" name="Oval 2031">
            <a:extLst>
              <a:ext uri="{FF2B5EF4-FFF2-40B4-BE49-F238E27FC236}">
                <a16:creationId xmlns:a16="http://schemas.microsoft.com/office/drawing/2014/main" id="{29C68C16-0740-B325-95A9-D077C1360786}"/>
              </a:ext>
            </a:extLst>
          </p:cNvPr>
          <p:cNvSpPr/>
          <p:nvPr/>
        </p:nvSpPr>
        <p:spPr>
          <a:xfrm>
            <a:off x="10109967" y="786234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3" name="Oval 2032">
            <a:extLst>
              <a:ext uri="{FF2B5EF4-FFF2-40B4-BE49-F238E27FC236}">
                <a16:creationId xmlns:a16="http://schemas.microsoft.com/office/drawing/2014/main" id="{6F4A8337-9005-A6FB-E059-B70780DE96A7}"/>
              </a:ext>
            </a:extLst>
          </p:cNvPr>
          <p:cNvSpPr/>
          <p:nvPr/>
        </p:nvSpPr>
        <p:spPr>
          <a:xfrm>
            <a:off x="10323839" y="804580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4" name="Oval 2033">
            <a:extLst>
              <a:ext uri="{FF2B5EF4-FFF2-40B4-BE49-F238E27FC236}">
                <a16:creationId xmlns:a16="http://schemas.microsoft.com/office/drawing/2014/main" id="{A69C13FC-5D01-83CE-795C-4702C819952E}"/>
              </a:ext>
            </a:extLst>
          </p:cNvPr>
          <p:cNvSpPr/>
          <p:nvPr/>
        </p:nvSpPr>
        <p:spPr>
          <a:xfrm>
            <a:off x="11185438" y="868047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5" name="Oval 2034">
            <a:extLst>
              <a:ext uri="{FF2B5EF4-FFF2-40B4-BE49-F238E27FC236}">
                <a16:creationId xmlns:a16="http://schemas.microsoft.com/office/drawing/2014/main" id="{D221C881-BC9F-5956-BC42-E0C2F43BBCED}"/>
              </a:ext>
            </a:extLst>
          </p:cNvPr>
          <p:cNvSpPr/>
          <p:nvPr/>
        </p:nvSpPr>
        <p:spPr>
          <a:xfrm>
            <a:off x="10536323" y="825719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6" name="Oval 2035">
            <a:extLst>
              <a:ext uri="{FF2B5EF4-FFF2-40B4-BE49-F238E27FC236}">
                <a16:creationId xmlns:a16="http://schemas.microsoft.com/office/drawing/2014/main" id="{E59066F5-D682-CCFE-7015-2F6AAA2496B0}"/>
              </a:ext>
            </a:extLst>
          </p:cNvPr>
          <p:cNvSpPr/>
          <p:nvPr/>
        </p:nvSpPr>
        <p:spPr>
          <a:xfrm>
            <a:off x="10729063" y="845458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7" name="Oval 2036">
            <a:extLst>
              <a:ext uri="{FF2B5EF4-FFF2-40B4-BE49-F238E27FC236}">
                <a16:creationId xmlns:a16="http://schemas.microsoft.com/office/drawing/2014/main" id="{2AB018ED-0217-2126-BBC7-32D2C8E05F4A}"/>
              </a:ext>
            </a:extLst>
          </p:cNvPr>
          <p:cNvSpPr/>
          <p:nvPr/>
        </p:nvSpPr>
        <p:spPr>
          <a:xfrm>
            <a:off x="11186951" y="995356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8" name="Oval 2037">
            <a:extLst>
              <a:ext uri="{FF2B5EF4-FFF2-40B4-BE49-F238E27FC236}">
                <a16:creationId xmlns:a16="http://schemas.microsoft.com/office/drawing/2014/main" id="{6518505D-AEC1-E897-2F35-69E3958F3616}"/>
              </a:ext>
            </a:extLst>
          </p:cNvPr>
          <p:cNvSpPr/>
          <p:nvPr/>
        </p:nvSpPr>
        <p:spPr>
          <a:xfrm>
            <a:off x="10989327" y="868676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39" name="Oval 2038">
            <a:extLst>
              <a:ext uri="{FF2B5EF4-FFF2-40B4-BE49-F238E27FC236}">
                <a16:creationId xmlns:a16="http://schemas.microsoft.com/office/drawing/2014/main" id="{42DA466A-FDAD-E394-0F1C-4251EE058AE2}"/>
              </a:ext>
            </a:extLst>
          </p:cNvPr>
          <p:cNvSpPr/>
          <p:nvPr/>
        </p:nvSpPr>
        <p:spPr>
          <a:xfrm>
            <a:off x="11185438" y="889450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0" name="Oval 2039">
            <a:extLst>
              <a:ext uri="{FF2B5EF4-FFF2-40B4-BE49-F238E27FC236}">
                <a16:creationId xmlns:a16="http://schemas.microsoft.com/office/drawing/2014/main" id="{15AF5D6A-CC28-DB2D-EED7-FFDFABA16BD6}"/>
              </a:ext>
            </a:extLst>
          </p:cNvPr>
          <p:cNvSpPr/>
          <p:nvPr/>
        </p:nvSpPr>
        <p:spPr>
          <a:xfrm>
            <a:off x="11185438" y="910686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1" name="Oval 2040">
            <a:extLst>
              <a:ext uri="{FF2B5EF4-FFF2-40B4-BE49-F238E27FC236}">
                <a16:creationId xmlns:a16="http://schemas.microsoft.com/office/drawing/2014/main" id="{B886CCB7-9ADF-4E73-9AA2-F3A64AC86C0D}"/>
              </a:ext>
            </a:extLst>
          </p:cNvPr>
          <p:cNvSpPr/>
          <p:nvPr/>
        </p:nvSpPr>
        <p:spPr>
          <a:xfrm>
            <a:off x="10544724" y="804797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2" name="Oval 2041">
            <a:extLst>
              <a:ext uri="{FF2B5EF4-FFF2-40B4-BE49-F238E27FC236}">
                <a16:creationId xmlns:a16="http://schemas.microsoft.com/office/drawing/2014/main" id="{DC39713F-A642-B9D7-9035-4FCFE12F83B4}"/>
              </a:ext>
            </a:extLst>
          </p:cNvPr>
          <p:cNvSpPr/>
          <p:nvPr/>
        </p:nvSpPr>
        <p:spPr>
          <a:xfrm>
            <a:off x="10745585" y="826183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3" name="Oval 2042">
            <a:extLst>
              <a:ext uri="{FF2B5EF4-FFF2-40B4-BE49-F238E27FC236}">
                <a16:creationId xmlns:a16="http://schemas.microsoft.com/office/drawing/2014/main" id="{FE0BD0A0-E91B-7335-C5DA-5758F3BBC991}"/>
              </a:ext>
            </a:extLst>
          </p:cNvPr>
          <p:cNvSpPr/>
          <p:nvPr/>
        </p:nvSpPr>
        <p:spPr>
          <a:xfrm>
            <a:off x="10953992" y="848057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4" name="Oval 2043">
            <a:extLst>
              <a:ext uri="{FF2B5EF4-FFF2-40B4-BE49-F238E27FC236}">
                <a16:creationId xmlns:a16="http://schemas.microsoft.com/office/drawing/2014/main" id="{438B686B-B31F-2862-563A-2E452FBE39E0}"/>
              </a:ext>
            </a:extLst>
          </p:cNvPr>
          <p:cNvSpPr/>
          <p:nvPr/>
        </p:nvSpPr>
        <p:spPr>
          <a:xfrm>
            <a:off x="11182979" y="932316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5" name="Oval 2044">
            <a:extLst>
              <a:ext uri="{FF2B5EF4-FFF2-40B4-BE49-F238E27FC236}">
                <a16:creationId xmlns:a16="http://schemas.microsoft.com/office/drawing/2014/main" id="{EE814C4F-57D8-5BB4-00E6-01074A21EAC6}"/>
              </a:ext>
            </a:extLst>
          </p:cNvPr>
          <p:cNvSpPr/>
          <p:nvPr/>
        </p:nvSpPr>
        <p:spPr>
          <a:xfrm>
            <a:off x="11186951" y="952450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6" name="Oval 2045">
            <a:extLst>
              <a:ext uri="{FF2B5EF4-FFF2-40B4-BE49-F238E27FC236}">
                <a16:creationId xmlns:a16="http://schemas.microsoft.com/office/drawing/2014/main" id="{DC28E400-1E14-105C-1CBD-AF38CCE513D2}"/>
              </a:ext>
            </a:extLst>
          </p:cNvPr>
          <p:cNvSpPr/>
          <p:nvPr/>
        </p:nvSpPr>
        <p:spPr>
          <a:xfrm>
            <a:off x="11186951" y="973509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7" name="Oval 2046">
            <a:extLst>
              <a:ext uri="{FF2B5EF4-FFF2-40B4-BE49-F238E27FC236}">
                <a16:creationId xmlns:a16="http://schemas.microsoft.com/office/drawing/2014/main" id="{EBC6BACA-79A6-FDEF-35C1-BDED9034050D}"/>
              </a:ext>
            </a:extLst>
          </p:cNvPr>
          <p:cNvSpPr/>
          <p:nvPr/>
        </p:nvSpPr>
        <p:spPr>
          <a:xfrm>
            <a:off x="10983749" y="997197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8" name="Oval 2047">
            <a:extLst>
              <a:ext uri="{FF2B5EF4-FFF2-40B4-BE49-F238E27FC236}">
                <a16:creationId xmlns:a16="http://schemas.microsoft.com/office/drawing/2014/main" id="{FF7FB350-B592-E9E3-E608-A6EC03A0A308}"/>
              </a:ext>
            </a:extLst>
          </p:cNvPr>
          <p:cNvSpPr/>
          <p:nvPr/>
        </p:nvSpPr>
        <p:spPr>
          <a:xfrm>
            <a:off x="10316999" y="784325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49" name="Oval 2048">
            <a:extLst>
              <a:ext uri="{FF2B5EF4-FFF2-40B4-BE49-F238E27FC236}">
                <a16:creationId xmlns:a16="http://schemas.microsoft.com/office/drawing/2014/main" id="{F4879C51-8F98-BADF-05BC-38FB57C25963}"/>
              </a:ext>
            </a:extLst>
          </p:cNvPr>
          <p:cNvSpPr/>
          <p:nvPr/>
        </p:nvSpPr>
        <p:spPr>
          <a:xfrm>
            <a:off x="9054726" y="784023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0" name="Oval 2049">
            <a:extLst>
              <a:ext uri="{FF2B5EF4-FFF2-40B4-BE49-F238E27FC236}">
                <a16:creationId xmlns:a16="http://schemas.microsoft.com/office/drawing/2014/main" id="{552AE1DF-8664-A5CB-4E74-CECA37B99C5B}"/>
              </a:ext>
            </a:extLst>
          </p:cNvPr>
          <p:cNvSpPr/>
          <p:nvPr/>
        </p:nvSpPr>
        <p:spPr>
          <a:xfrm>
            <a:off x="10756833" y="1019646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1" name="Oval 2050">
            <a:extLst>
              <a:ext uri="{FF2B5EF4-FFF2-40B4-BE49-F238E27FC236}">
                <a16:creationId xmlns:a16="http://schemas.microsoft.com/office/drawing/2014/main" id="{575B5119-BECC-012D-3860-BD1B4808B618}"/>
              </a:ext>
            </a:extLst>
          </p:cNvPr>
          <p:cNvSpPr/>
          <p:nvPr/>
        </p:nvSpPr>
        <p:spPr>
          <a:xfrm>
            <a:off x="10531825" y="1038835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2" name="Oval 2051">
            <a:extLst>
              <a:ext uri="{FF2B5EF4-FFF2-40B4-BE49-F238E27FC236}">
                <a16:creationId xmlns:a16="http://schemas.microsoft.com/office/drawing/2014/main" id="{C03AF796-4F00-1DAB-0AB3-8097B3A69880}"/>
              </a:ext>
            </a:extLst>
          </p:cNvPr>
          <p:cNvSpPr/>
          <p:nvPr/>
        </p:nvSpPr>
        <p:spPr>
          <a:xfrm>
            <a:off x="9473684" y="1078196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3" name="Oval 2052">
            <a:extLst>
              <a:ext uri="{FF2B5EF4-FFF2-40B4-BE49-F238E27FC236}">
                <a16:creationId xmlns:a16="http://schemas.microsoft.com/office/drawing/2014/main" id="{FA7B3FD7-DE99-4B57-46FF-7127466B380E}"/>
              </a:ext>
            </a:extLst>
          </p:cNvPr>
          <p:cNvSpPr/>
          <p:nvPr/>
        </p:nvSpPr>
        <p:spPr>
          <a:xfrm>
            <a:off x="9694513" y="1081543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4" name="Oval 2053">
            <a:extLst>
              <a:ext uri="{FF2B5EF4-FFF2-40B4-BE49-F238E27FC236}">
                <a16:creationId xmlns:a16="http://schemas.microsoft.com/office/drawing/2014/main" id="{0E7A6B79-BFC8-9395-52CF-2F769027EC8C}"/>
              </a:ext>
            </a:extLst>
          </p:cNvPr>
          <p:cNvSpPr/>
          <p:nvPr/>
        </p:nvSpPr>
        <p:spPr>
          <a:xfrm>
            <a:off x="9913803" y="1078606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5" name="Oval 2054">
            <a:extLst>
              <a:ext uri="{FF2B5EF4-FFF2-40B4-BE49-F238E27FC236}">
                <a16:creationId xmlns:a16="http://schemas.microsoft.com/office/drawing/2014/main" id="{A6B70537-1BFB-56CA-2022-80EC3AC3123E}"/>
              </a:ext>
            </a:extLst>
          </p:cNvPr>
          <p:cNvSpPr/>
          <p:nvPr/>
        </p:nvSpPr>
        <p:spPr>
          <a:xfrm>
            <a:off x="10143943" y="1079409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6" name="Oval 2055">
            <a:extLst>
              <a:ext uri="{FF2B5EF4-FFF2-40B4-BE49-F238E27FC236}">
                <a16:creationId xmlns:a16="http://schemas.microsoft.com/office/drawing/2014/main" id="{861D8196-6B02-C1AE-857C-B0D33226674E}"/>
              </a:ext>
            </a:extLst>
          </p:cNvPr>
          <p:cNvSpPr/>
          <p:nvPr/>
        </p:nvSpPr>
        <p:spPr>
          <a:xfrm>
            <a:off x="10336738" y="1061344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5F64116B-6FD1-0DD4-0160-1879D0BF1326}"/>
              </a:ext>
            </a:extLst>
          </p:cNvPr>
          <p:cNvSpPr/>
          <p:nvPr/>
        </p:nvSpPr>
        <p:spPr>
          <a:xfrm>
            <a:off x="8197865" y="934206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58" name="Oval 2057">
            <a:extLst>
              <a:ext uri="{FF2B5EF4-FFF2-40B4-BE49-F238E27FC236}">
                <a16:creationId xmlns:a16="http://schemas.microsoft.com/office/drawing/2014/main" id="{D6F4439C-E52B-95FD-E626-F7FAFD9719CF}"/>
              </a:ext>
            </a:extLst>
          </p:cNvPr>
          <p:cNvSpPr/>
          <p:nvPr/>
        </p:nvSpPr>
        <p:spPr>
          <a:xfrm>
            <a:off x="8209147" y="868686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96862F84-59E1-DEA2-2764-CBEDFD7C85D7}"/>
              </a:ext>
            </a:extLst>
          </p:cNvPr>
          <p:cNvSpPr/>
          <p:nvPr/>
        </p:nvSpPr>
        <p:spPr>
          <a:xfrm>
            <a:off x="9250054" y="786167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0" name="Oval 2059">
            <a:extLst>
              <a:ext uri="{FF2B5EF4-FFF2-40B4-BE49-F238E27FC236}">
                <a16:creationId xmlns:a16="http://schemas.microsoft.com/office/drawing/2014/main" id="{37FFCA56-9661-8E01-7B29-435A32349E94}"/>
              </a:ext>
            </a:extLst>
          </p:cNvPr>
          <p:cNvSpPr/>
          <p:nvPr/>
        </p:nvSpPr>
        <p:spPr>
          <a:xfrm>
            <a:off x="9483782" y="783276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1" name="Oval 2060">
            <a:extLst>
              <a:ext uri="{FF2B5EF4-FFF2-40B4-BE49-F238E27FC236}">
                <a16:creationId xmlns:a16="http://schemas.microsoft.com/office/drawing/2014/main" id="{3BF0C649-3AE1-DC1B-24FC-85B2EBFEF057}"/>
              </a:ext>
            </a:extLst>
          </p:cNvPr>
          <p:cNvSpPr/>
          <p:nvPr/>
        </p:nvSpPr>
        <p:spPr>
          <a:xfrm>
            <a:off x="8619636" y="848239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2" name="Oval 2061">
            <a:extLst>
              <a:ext uri="{FF2B5EF4-FFF2-40B4-BE49-F238E27FC236}">
                <a16:creationId xmlns:a16="http://schemas.microsoft.com/office/drawing/2014/main" id="{CC977706-70EC-4BB8-A482-7173CD634985}"/>
              </a:ext>
            </a:extLst>
          </p:cNvPr>
          <p:cNvSpPr/>
          <p:nvPr/>
        </p:nvSpPr>
        <p:spPr>
          <a:xfrm>
            <a:off x="8404508" y="868402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3" name="Oval 2062">
            <a:extLst>
              <a:ext uri="{FF2B5EF4-FFF2-40B4-BE49-F238E27FC236}">
                <a16:creationId xmlns:a16="http://schemas.microsoft.com/office/drawing/2014/main" id="{29F694C7-3A94-5862-3552-10BC2E3B53B9}"/>
              </a:ext>
            </a:extLst>
          </p:cNvPr>
          <p:cNvSpPr/>
          <p:nvPr/>
        </p:nvSpPr>
        <p:spPr>
          <a:xfrm>
            <a:off x="8226946" y="889226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3943FF31-D279-AA5A-71A6-44BB0F0FD9AE}"/>
              </a:ext>
            </a:extLst>
          </p:cNvPr>
          <p:cNvSpPr/>
          <p:nvPr/>
        </p:nvSpPr>
        <p:spPr>
          <a:xfrm>
            <a:off x="8217913" y="910876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5" name="Oval 2064">
            <a:extLst>
              <a:ext uri="{FF2B5EF4-FFF2-40B4-BE49-F238E27FC236}">
                <a16:creationId xmlns:a16="http://schemas.microsoft.com/office/drawing/2014/main" id="{4D3D0AA9-DBFF-3D89-AA79-3139A4C39701}"/>
              </a:ext>
            </a:extLst>
          </p:cNvPr>
          <p:cNvSpPr/>
          <p:nvPr/>
        </p:nvSpPr>
        <p:spPr>
          <a:xfrm>
            <a:off x="8224758" y="996498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2A1FB995-B133-AA6D-56B2-F7296325367F}"/>
              </a:ext>
            </a:extLst>
          </p:cNvPr>
          <p:cNvSpPr/>
          <p:nvPr/>
        </p:nvSpPr>
        <p:spPr>
          <a:xfrm>
            <a:off x="8202840" y="952067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AEF49BE9-7F00-ADDC-9417-72CE796BB5F5}"/>
              </a:ext>
            </a:extLst>
          </p:cNvPr>
          <p:cNvSpPr/>
          <p:nvPr/>
        </p:nvSpPr>
        <p:spPr>
          <a:xfrm>
            <a:off x="8202840" y="973509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8" name="Oval 2067">
            <a:extLst>
              <a:ext uri="{FF2B5EF4-FFF2-40B4-BE49-F238E27FC236}">
                <a16:creationId xmlns:a16="http://schemas.microsoft.com/office/drawing/2014/main" id="{50A11E4F-0CC1-19E5-05DD-FCA68A63D6B8}"/>
              </a:ext>
            </a:extLst>
          </p:cNvPr>
          <p:cNvSpPr/>
          <p:nvPr/>
        </p:nvSpPr>
        <p:spPr>
          <a:xfrm>
            <a:off x="8632555" y="1040208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69" name="Oval 2068">
            <a:extLst>
              <a:ext uri="{FF2B5EF4-FFF2-40B4-BE49-F238E27FC236}">
                <a16:creationId xmlns:a16="http://schemas.microsoft.com/office/drawing/2014/main" id="{2F580C09-0AE0-F04D-5236-4B8630C69E2E}"/>
              </a:ext>
            </a:extLst>
          </p:cNvPr>
          <p:cNvSpPr/>
          <p:nvPr/>
        </p:nvSpPr>
        <p:spPr>
          <a:xfrm>
            <a:off x="8850695" y="1061851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0" name="Oval 2069">
            <a:extLst>
              <a:ext uri="{FF2B5EF4-FFF2-40B4-BE49-F238E27FC236}">
                <a16:creationId xmlns:a16="http://schemas.microsoft.com/office/drawing/2014/main" id="{2FDF1B81-899D-79E6-D3B6-458B7EE055EB}"/>
              </a:ext>
            </a:extLst>
          </p:cNvPr>
          <p:cNvSpPr/>
          <p:nvPr/>
        </p:nvSpPr>
        <p:spPr>
          <a:xfrm>
            <a:off x="8437756" y="998481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1" name="Oval 2070">
            <a:extLst>
              <a:ext uri="{FF2B5EF4-FFF2-40B4-BE49-F238E27FC236}">
                <a16:creationId xmlns:a16="http://schemas.microsoft.com/office/drawing/2014/main" id="{5969DA8D-05A1-3745-1F5F-5F444AFC7116}"/>
              </a:ext>
            </a:extLst>
          </p:cNvPr>
          <p:cNvSpPr/>
          <p:nvPr/>
        </p:nvSpPr>
        <p:spPr>
          <a:xfrm>
            <a:off x="8644967" y="1018238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2" name="Oval 2071">
            <a:extLst>
              <a:ext uri="{FF2B5EF4-FFF2-40B4-BE49-F238E27FC236}">
                <a16:creationId xmlns:a16="http://schemas.microsoft.com/office/drawing/2014/main" id="{111032E6-7509-AF7D-2FEE-6AC838EE1A5B}"/>
              </a:ext>
            </a:extLst>
          </p:cNvPr>
          <p:cNvSpPr/>
          <p:nvPr/>
        </p:nvSpPr>
        <p:spPr>
          <a:xfrm>
            <a:off x="8866074" y="1039537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3" name="Oval 2072">
            <a:extLst>
              <a:ext uri="{FF2B5EF4-FFF2-40B4-BE49-F238E27FC236}">
                <a16:creationId xmlns:a16="http://schemas.microsoft.com/office/drawing/2014/main" id="{96DB9D55-339D-94BB-FCF4-AAC3282AC9C0}"/>
              </a:ext>
            </a:extLst>
          </p:cNvPr>
          <p:cNvSpPr/>
          <p:nvPr/>
        </p:nvSpPr>
        <p:spPr>
          <a:xfrm>
            <a:off x="9062992" y="1059303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4" name="Oval 2073">
            <a:extLst>
              <a:ext uri="{FF2B5EF4-FFF2-40B4-BE49-F238E27FC236}">
                <a16:creationId xmlns:a16="http://schemas.microsoft.com/office/drawing/2014/main" id="{7415F68A-E216-B5A7-02AD-D7F46610630F}"/>
              </a:ext>
            </a:extLst>
          </p:cNvPr>
          <p:cNvSpPr/>
          <p:nvPr/>
        </p:nvSpPr>
        <p:spPr>
          <a:xfrm>
            <a:off x="9266204" y="1076823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5" name="Oval 2074">
            <a:extLst>
              <a:ext uri="{FF2B5EF4-FFF2-40B4-BE49-F238E27FC236}">
                <a16:creationId xmlns:a16="http://schemas.microsoft.com/office/drawing/2014/main" id="{814ECCA3-6577-9FFE-48F7-4B34F228F142}"/>
              </a:ext>
            </a:extLst>
          </p:cNvPr>
          <p:cNvSpPr/>
          <p:nvPr/>
        </p:nvSpPr>
        <p:spPr>
          <a:xfrm>
            <a:off x="10523328" y="1061274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6" name="Oval 2075">
            <a:extLst>
              <a:ext uri="{FF2B5EF4-FFF2-40B4-BE49-F238E27FC236}">
                <a16:creationId xmlns:a16="http://schemas.microsoft.com/office/drawing/2014/main" id="{AF27B472-FE1B-E06A-697A-A214757627F8}"/>
              </a:ext>
            </a:extLst>
          </p:cNvPr>
          <p:cNvSpPr/>
          <p:nvPr/>
        </p:nvSpPr>
        <p:spPr>
          <a:xfrm>
            <a:off x="10745585" y="1039262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7" name="Oval 2076">
            <a:extLst>
              <a:ext uri="{FF2B5EF4-FFF2-40B4-BE49-F238E27FC236}">
                <a16:creationId xmlns:a16="http://schemas.microsoft.com/office/drawing/2014/main" id="{EEEC0FB3-44BD-3B58-92CB-AEAB98AB070B}"/>
              </a:ext>
            </a:extLst>
          </p:cNvPr>
          <p:cNvSpPr/>
          <p:nvPr/>
        </p:nvSpPr>
        <p:spPr>
          <a:xfrm>
            <a:off x="8834593" y="803341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8" name="Oval 2077">
            <a:extLst>
              <a:ext uri="{FF2B5EF4-FFF2-40B4-BE49-F238E27FC236}">
                <a16:creationId xmlns:a16="http://schemas.microsoft.com/office/drawing/2014/main" id="{4B257588-2714-23A9-A7A0-0C5112536EF6}"/>
              </a:ext>
            </a:extLst>
          </p:cNvPr>
          <p:cNvSpPr/>
          <p:nvPr/>
        </p:nvSpPr>
        <p:spPr>
          <a:xfrm>
            <a:off x="9032317" y="805384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79" name="Oval 2078">
            <a:extLst>
              <a:ext uri="{FF2B5EF4-FFF2-40B4-BE49-F238E27FC236}">
                <a16:creationId xmlns:a16="http://schemas.microsoft.com/office/drawing/2014/main" id="{CBFDF0D7-7620-62BE-9EBC-E58B3712B1E8}"/>
              </a:ext>
            </a:extLst>
          </p:cNvPr>
          <p:cNvSpPr/>
          <p:nvPr/>
        </p:nvSpPr>
        <p:spPr>
          <a:xfrm>
            <a:off x="8831900" y="826895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80" name="Oval 2079">
            <a:extLst>
              <a:ext uri="{FF2B5EF4-FFF2-40B4-BE49-F238E27FC236}">
                <a16:creationId xmlns:a16="http://schemas.microsoft.com/office/drawing/2014/main" id="{4AB83B8F-2A38-05CC-A3A0-6783E8D09A94}"/>
              </a:ext>
            </a:extLst>
          </p:cNvPr>
          <p:cNvSpPr/>
          <p:nvPr/>
        </p:nvSpPr>
        <p:spPr>
          <a:xfrm>
            <a:off x="8638311" y="827049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81" name="Oval 2080">
            <a:extLst>
              <a:ext uri="{FF2B5EF4-FFF2-40B4-BE49-F238E27FC236}">
                <a16:creationId xmlns:a16="http://schemas.microsoft.com/office/drawing/2014/main" id="{1F79EAA0-74C2-54FE-9BC3-9A714751FBB1}"/>
              </a:ext>
            </a:extLst>
          </p:cNvPr>
          <p:cNvSpPr/>
          <p:nvPr/>
        </p:nvSpPr>
        <p:spPr>
          <a:xfrm>
            <a:off x="8410025" y="847864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82" name="Oval 2081">
            <a:extLst>
              <a:ext uri="{FF2B5EF4-FFF2-40B4-BE49-F238E27FC236}">
                <a16:creationId xmlns:a16="http://schemas.microsoft.com/office/drawing/2014/main" id="{3C705C94-21E3-B4FB-E535-ABECDCC0C831}"/>
              </a:ext>
            </a:extLst>
          </p:cNvPr>
          <p:cNvSpPr/>
          <p:nvPr/>
        </p:nvSpPr>
        <p:spPr>
          <a:xfrm>
            <a:off x="8410025" y="1018375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83" name="Oval 2082">
            <a:extLst>
              <a:ext uri="{FF2B5EF4-FFF2-40B4-BE49-F238E27FC236}">
                <a16:creationId xmlns:a16="http://schemas.microsoft.com/office/drawing/2014/main" id="{3E94B22A-0502-23B1-8046-82837FB19532}"/>
              </a:ext>
            </a:extLst>
          </p:cNvPr>
          <p:cNvSpPr/>
          <p:nvPr/>
        </p:nvSpPr>
        <p:spPr>
          <a:xfrm>
            <a:off x="10963068" y="1017731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84" name="Oval 2083">
            <a:extLst>
              <a:ext uri="{FF2B5EF4-FFF2-40B4-BE49-F238E27FC236}">
                <a16:creationId xmlns:a16="http://schemas.microsoft.com/office/drawing/2014/main" id="{AFE141B9-ECF9-9389-DE52-FA6043906AA4}"/>
              </a:ext>
            </a:extLst>
          </p:cNvPr>
          <p:cNvSpPr/>
          <p:nvPr/>
        </p:nvSpPr>
        <p:spPr>
          <a:xfrm>
            <a:off x="9061076" y="1080230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85" name="Oval 2084">
            <a:extLst>
              <a:ext uri="{FF2B5EF4-FFF2-40B4-BE49-F238E27FC236}">
                <a16:creationId xmlns:a16="http://schemas.microsoft.com/office/drawing/2014/main" id="{C5E3BAFC-91C6-D78C-A021-24A53736523E}"/>
              </a:ext>
            </a:extLst>
          </p:cNvPr>
          <p:cNvSpPr/>
          <p:nvPr/>
        </p:nvSpPr>
        <p:spPr>
          <a:xfrm>
            <a:off x="10351929" y="1081575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086" name="Oval 2085">
            <a:extLst>
              <a:ext uri="{FF2B5EF4-FFF2-40B4-BE49-F238E27FC236}">
                <a16:creationId xmlns:a16="http://schemas.microsoft.com/office/drawing/2014/main" id="{DEC216C6-B932-6FB8-44CF-8851AF3871F7}"/>
              </a:ext>
            </a:extLst>
          </p:cNvPr>
          <p:cNvSpPr/>
          <p:nvPr/>
        </p:nvSpPr>
        <p:spPr>
          <a:xfrm>
            <a:off x="9694512" y="846620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Oval 2086">
            <a:extLst>
              <a:ext uri="{FF2B5EF4-FFF2-40B4-BE49-F238E27FC236}">
                <a16:creationId xmlns:a16="http://schemas.microsoft.com/office/drawing/2014/main" id="{5AB8C2A0-BC20-AA74-3A35-B8EA6455814D}"/>
              </a:ext>
            </a:extLst>
          </p:cNvPr>
          <p:cNvSpPr/>
          <p:nvPr/>
        </p:nvSpPr>
        <p:spPr>
          <a:xfrm>
            <a:off x="10543148" y="930996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Oval 2087">
            <a:extLst>
              <a:ext uri="{FF2B5EF4-FFF2-40B4-BE49-F238E27FC236}">
                <a16:creationId xmlns:a16="http://schemas.microsoft.com/office/drawing/2014/main" id="{ABB03262-2362-BDDE-BCD5-0AE7A3C33F40}"/>
              </a:ext>
            </a:extLst>
          </p:cNvPr>
          <p:cNvSpPr/>
          <p:nvPr/>
        </p:nvSpPr>
        <p:spPr>
          <a:xfrm>
            <a:off x="10098535" y="8461151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Oval 2088">
            <a:extLst>
              <a:ext uri="{FF2B5EF4-FFF2-40B4-BE49-F238E27FC236}">
                <a16:creationId xmlns:a16="http://schemas.microsoft.com/office/drawing/2014/main" id="{51428F16-C49E-1768-1792-368FA3E3F0EF}"/>
              </a:ext>
            </a:extLst>
          </p:cNvPr>
          <p:cNvSpPr/>
          <p:nvPr/>
        </p:nvSpPr>
        <p:spPr>
          <a:xfrm>
            <a:off x="10513732" y="8872210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Oval 2089">
            <a:extLst>
              <a:ext uri="{FF2B5EF4-FFF2-40B4-BE49-F238E27FC236}">
                <a16:creationId xmlns:a16="http://schemas.microsoft.com/office/drawing/2014/main" id="{867E5474-B94A-D801-1316-81EE7801B009}"/>
              </a:ext>
            </a:extLst>
          </p:cNvPr>
          <p:cNvSpPr/>
          <p:nvPr/>
        </p:nvSpPr>
        <p:spPr>
          <a:xfrm>
            <a:off x="10519566" y="976084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Oval 2090">
            <a:extLst>
              <a:ext uri="{FF2B5EF4-FFF2-40B4-BE49-F238E27FC236}">
                <a16:creationId xmlns:a16="http://schemas.microsoft.com/office/drawing/2014/main" id="{4B4EB09E-0433-C6BA-61C4-AD58C980706F}"/>
              </a:ext>
            </a:extLst>
          </p:cNvPr>
          <p:cNvSpPr/>
          <p:nvPr/>
        </p:nvSpPr>
        <p:spPr>
          <a:xfrm>
            <a:off x="10109991" y="1019422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Oval 2091">
            <a:extLst>
              <a:ext uri="{FF2B5EF4-FFF2-40B4-BE49-F238E27FC236}">
                <a16:creationId xmlns:a16="http://schemas.microsoft.com/office/drawing/2014/main" id="{7BDC88DB-3BE3-4C67-98D5-6AC819447BDB}"/>
              </a:ext>
            </a:extLst>
          </p:cNvPr>
          <p:cNvSpPr/>
          <p:nvPr/>
        </p:nvSpPr>
        <p:spPr>
          <a:xfrm>
            <a:off x="9671841" y="1018065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Oval 2092">
            <a:extLst>
              <a:ext uri="{FF2B5EF4-FFF2-40B4-BE49-F238E27FC236}">
                <a16:creationId xmlns:a16="http://schemas.microsoft.com/office/drawing/2014/main" id="{CFB3E201-E0A8-C6D7-4193-D3793759F108}"/>
              </a:ext>
            </a:extLst>
          </p:cNvPr>
          <p:cNvSpPr/>
          <p:nvPr/>
        </p:nvSpPr>
        <p:spPr>
          <a:xfrm>
            <a:off x="9247978" y="1018946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Oval 2093">
            <a:extLst>
              <a:ext uri="{FF2B5EF4-FFF2-40B4-BE49-F238E27FC236}">
                <a16:creationId xmlns:a16="http://schemas.microsoft.com/office/drawing/2014/main" id="{CA901BF4-C7FF-6B4C-80CE-8CA2A5F635BD}"/>
              </a:ext>
            </a:extLst>
          </p:cNvPr>
          <p:cNvSpPr/>
          <p:nvPr/>
        </p:nvSpPr>
        <p:spPr>
          <a:xfrm>
            <a:off x="8792306" y="933221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Oval 2094">
            <a:extLst>
              <a:ext uri="{FF2B5EF4-FFF2-40B4-BE49-F238E27FC236}">
                <a16:creationId xmlns:a16="http://schemas.microsoft.com/office/drawing/2014/main" id="{A74D2E8C-CC42-3E78-B3DB-DB71F7731931}"/>
              </a:ext>
            </a:extLst>
          </p:cNvPr>
          <p:cNvSpPr/>
          <p:nvPr/>
        </p:nvSpPr>
        <p:spPr>
          <a:xfrm>
            <a:off x="8828879" y="977512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Oval 2095">
            <a:extLst>
              <a:ext uri="{FF2B5EF4-FFF2-40B4-BE49-F238E27FC236}">
                <a16:creationId xmlns:a16="http://schemas.microsoft.com/office/drawing/2014/main" id="{7F45EC11-146D-62DB-4C23-5CAA1C465614}"/>
              </a:ext>
            </a:extLst>
          </p:cNvPr>
          <p:cNvSpPr/>
          <p:nvPr/>
        </p:nvSpPr>
        <p:spPr>
          <a:xfrm>
            <a:off x="9228928" y="850354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Oval 2096">
            <a:extLst>
              <a:ext uri="{FF2B5EF4-FFF2-40B4-BE49-F238E27FC236}">
                <a16:creationId xmlns:a16="http://schemas.microsoft.com/office/drawing/2014/main" id="{9FCFA576-E5D3-3C18-8253-968055324EB4}"/>
              </a:ext>
            </a:extLst>
          </p:cNvPr>
          <p:cNvSpPr/>
          <p:nvPr/>
        </p:nvSpPr>
        <p:spPr>
          <a:xfrm>
            <a:off x="8824116" y="890359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8" name="Picture 2097">
            <a:extLst>
              <a:ext uri="{FF2B5EF4-FFF2-40B4-BE49-F238E27FC236}">
                <a16:creationId xmlns:a16="http://schemas.microsoft.com/office/drawing/2014/main" id="{28C98CFE-742E-B60D-6C62-29FDA8A8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543" y="5672563"/>
            <a:ext cx="4143375" cy="3876675"/>
          </a:xfrm>
          <a:prstGeom prst="rect">
            <a:avLst/>
          </a:prstGeom>
        </p:spPr>
      </p:pic>
      <p:sp>
        <p:nvSpPr>
          <p:cNvPr id="2102" name="Oval 2101">
            <a:extLst>
              <a:ext uri="{FF2B5EF4-FFF2-40B4-BE49-F238E27FC236}">
                <a16:creationId xmlns:a16="http://schemas.microsoft.com/office/drawing/2014/main" id="{6D021FAB-36B4-9F13-F356-2AFC370B87B7}"/>
              </a:ext>
            </a:extLst>
          </p:cNvPr>
          <p:cNvSpPr/>
          <p:nvPr/>
        </p:nvSpPr>
        <p:spPr>
          <a:xfrm>
            <a:off x="16556027" y="613573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3" name="Oval 2102">
            <a:extLst>
              <a:ext uri="{FF2B5EF4-FFF2-40B4-BE49-F238E27FC236}">
                <a16:creationId xmlns:a16="http://schemas.microsoft.com/office/drawing/2014/main" id="{79048C2B-CF8C-8B62-65A2-204F87D84BC0}"/>
              </a:ext>
            </a:extLst>
          </p:cNvPr>
          <p:cNvSpPr/>
          <p:nvPr/>
        </p:nvSpPr>
        <p:spPr>
          <a:xfrm>
            <a:off x="16769933" y="616187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4" name="Oval 2103">
            <a:extLst>
              <a:ext uri="{FF2B5EF4-FFF2-40B4-BE49-F238E27FC236}">
                <a16:creationId xmlns:a16="http://schemas.microsoft.com/office/drawing/2014/main" id="{2F0E672D-1DDE-2482-1EB6-E9A9472ADA2D}"/>
              </a:ext>
            </a:extLst>
          </p:cNvPr>
          <p:cNvSpPr/>
          <p:nvPr/>
        </p:nvSpPr>
        <p:spPr>
          <a:xfrm>
            <a:off x="16977401" y="616471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5" name="Oval 2104">
            <a:extLst>
              <a:ext uri="{FF2B5EF4-FFF2-40B4-BE49-F238E27FC236}">
                <a16:creationId xmlns:a16="http://schemas.microsoft.com/office/drawing/2014/main" id="{0B8DA363-11C1-598B-A409-099F1228C0A9}"/>
              </a:ext>
            </a:extLst>
          </p:cNvPr>
          <p:cNvSpPr/>
          <p:nvPr/>
        </p:nvSpPr>
        <p:spPr>
          <a:xfrm>
            <a:off x="17191273" y="618465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7" name="Oval 2106">
            <a:extLst>
              <a:ext uri="{FF2B5EF4-FFF2-40B4-BE49-F238E27FC236}">
                <a16:creationId xmlns:a16="http://schemas.microsoft.com/office/drawing/2014/main" id="{A5F9B562-66C3-E251-0181-1847B303E9B4}"/>
              </a:ext>
            </a:extLst>
          </p:cNvPr>
          <p:cNvSpPr/>
          <p:nvPr/>
        </p:nvSpPr>
        <p:spPr>
          <a:xfrm>
            <a:off x="17403757" y="639604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08" name="Oval 2107">
            <a:extLst>
              <a:ext uri="{FF2B5EF4-FFF2-40B4-BE49-F238E27FC236}">
                <a16:creationId xmlns:a16="http://schemas.microsoft.com/office/drawing/2014/main" id="{A96F088E-D57F-F506-171F-A446A514BD91}"/>
              </a:ext>
            </a:extLst>
          </p:cNvPr>
          <p:cNvSpPr/>
          <p:nvPr/>
        </p:nvSpPr>
        <p:spPr>
          <a:xfrm>
            <a:off x="17596497" y="659342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0" name="Oval 2109">
            <a:extLst>
              <a:ext uri="{FF2B5EF4-FFF2-40B4-BE49-F238E27FC236}">
                <a16:creationId xmlns:a16="http://schemas.microsoft.com/office/drawing/2014/main" id="{08157AB4-3642-352F-0025-A85448E93A20}"/>
              </a:ext>
            </a:extLst>
          </p:cNvPr>
          <p:cNvSpPr/>
          <p:nvPr/>
        </p:nvSpPr>
        <p:spPr>
          <a:xfrm>
            <a:off x="17844061" y="681175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1" name="Oval 2110">
            <a:extLst>
              <a:ext uri="{FF2B5EF4-FFF2-40B4-BE49-F238E27FC236}">
                <a16:creationId xmlns:a16="http://schemas.microsoft.com/office/drawing/2014/main" id="{EE685B4F-1BC8-D27A-1E9A-15EE5B045B2D}"/>
              </a:ext>
            </a:extLst>
          </p:cNvPr>
          <p:cNvSpPr/>
          <p:nvPr/>
        </p:nvSpPr>
        <p:spPr>
          <a:xfrm>
            <a:off x="17843322" y="703334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2" name="Oval 2111">
            <a:extLst>
              <a:ext uri="{FF2B5EF4-FFF2-40B4-BE49-F238E27FC236}">
                <a16:creationId xmlns:a16="http://schemas.microsoft.com/office/drawing/2014/main" id="{0CAB1C54-9B44-478B-E59B-B8457C7F129C}"/>
              </a:ext>
            </a:extLst>
          </p:cNvPr>
          <p:cNvSpPr/>
          <p:nvPr/>
        </p:nvSpPr>
        <p:spPr>
          <a:xfrm>
            <a:off x="17862372" y="724571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6" name="Oval 2115">
            <a:extLst>
              <a:ext uri="{FF2B5EF4-FFF2-40B4-BE49-F238E27FC236}">
                <a16:creationId xmlns:a16="http://schemas.microsoft.com/office/drawing/2014/main" id="{50674052-4635-29F7-0781-BE7A270ADDAA}"/>
              </a:ext>
            </a:extLst>
          </p:cNvPr>
          <p:cNvSpPr/>
          <p:nvPr/>
        </p:nvSpPr>
        <p:spPr>
          <a:xfrm>
            <a:off x="17840863" y="7440428"/>
            <a:ext cx="207986" cy="20798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7" name="Oval 2116">
            <a:extLst>
              <a:ext uri="{FF2B5EF4-FFF2-40B4-BE49-F238E27FC236}">
                <a16:creationId xmlns:a16="http://schemas.microsoft.com/office/drawing/2014/main" id="{36725589-F50B-C695-8017-309337F468A6}"/>
              </a:ext>
            </a:extLst>
          </p:cNvPr>
          <p:cNvSpPr/>
          <p:nvPr/>
        </p:nvSpPr>
        <p:spPr>
          <a:xfrm>
            <a:off x="17825785" y="764841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8" name="Oval 2117">
            <a:extLst>
              <a:ext uri="{FF2B5EF4-FFF2-40B4-BE49-F238E27FC236}">
                <a16:creationId xmlns:a16="http://schemas.microsoft.com/office/drawing/2014/main" id="{B771D964-59F3-5AD6-55BD-10ECEDC84027}"/>
              </a:ext>
            </a:extLst>
          </p:cNvPr>
          <p:cNvSpPr/>
          <p:nvPr/>
        </p:nvSpPr>
        <p:spPr>
          <a:xfrm>
            <a:off x="17857535" y="787394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19" name="Oval 2118">
            <a:extLst>
              <a:ext uri="{FF2B5EF4-FFF2-40B4-BE49-F238E27FC236}">
                <a16:creationId xmlns:a16="http://schemas.microsoft.com/office/drawing/2014/main" id="{FB907C55-EA89-85F2-8DA3-4CCD1A61B6E4}"/>
              </a:ext>
            </a:extLst>
          </p:cNvPr>
          <p:cNvSpPr/>
          <p:nvPr/>
        </p:nvSpPr>
        <p:spPr>
          <a:xfrm>
            <a:off x="17851183" y="811081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22" name="Oval 2121">
            <a:extLst>
              <a:ext uri="{FF2B5EF4-FFF2-40B4-BE49-F238E27FC236}">
                <a16:creationId xmlns:a16="http://schemas.microsoft.com/office/drawing/2014/main" id="{9270A6FB-DC18-4179-C31B-0E6C9E2E396A}"/>
              </a:ext>
            </a:extLst>
          </p:cNvPr>
          <p:cNvSpPr/>
          <p:nvPr/>
        </p:nvSpPr>
        <p:spPr>
          <a:xfrm>
            <a:off x="17624267" y="833531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23" name="Oval 2122">
            <a:extLst>
              <a:ext uri="{FF2B5EF4-FFF2-40B4-BE49-F238E27FC236}">
                <a16:creationId xmlns:a16="http://schemas.microsoft.com/office/drawing/2014/main" id="{60128B6E-B941-3953-ACB5-2F6429D6900E}"/>
              </a:ext>
            </a:extLst>
          </p:cNvPr>
          <p:cNvSpPr/>
          <p:nvPr/>
        </p:nvSpPr>
        <p:spPr>
          <a:xfrm>
            <a:off x="17399259" y="852719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24" name="Oval 2123">
            <a:extLst>
              <a:ext uri="{FF2B5EF4-FFF2-40B4-BE49-F238E27FC236}">
                <a16:creationId xmlns:a16="http://schemas.microsoft.com/office/drawing/2014/main" id="{36B8C904-EF99-0C75-6D54-9AE5586385A8}"/>
              </a:ext>
            </a:extLst>
          </p:cNvPr>
          <p:cNvSpPr/>
          <p:nvPr/>
        </p:nvSpPr>
        <p:spPr>
          <a:xfrm>
            <a:off x="16341118" y="876205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25" name="Oval 2124">
            <a:extLst>
              <a:ext uri="{FF2B5EF4-FFF2-40B4-BE49-F238E27FC236}">
                <a16:creationId xmlns:a16="http://schemas.microsoft.com/office/drawing/2014/main" id="{B5D16677-4D99-AC26-CE58-5F3C3F84BC89}"/>
              </a:ext>
            </a:extLst>
          </p:cNvPr>
          <p:cNvSpPr/>
          <p:nvPr/>
        </p:nvSpPr>
        <p:spPr>
          <a:xfrm>
            <a:off x="16549247" y="875107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26" name="Oval 2125">
            <a:extLst>
              <a:ext uri="{FF2B5EF4-FFF2-40B4-BE49-F238E27FC236}">
                <a16:creationId xmlns:a16="http://schemas.microsoft.com/office/drawing/2014/main" id="{CA54383D-B6CB-F8E8-2BD9-6859D084D0C6}"/>
              </a:ext>
            </a:extLst>
          </p:cNvPr>
          <p:cNvSpPr/>
          <p:nvPr/>
        </p:nvSpPr>
        <p:spPr>
          <a:xfrm>
            <a:off x="16781237" y="876616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27" name="Oval 2126">
            <a:extLst>
              <a:ext uri="{FF2B5EF4-FFF2-40B4-BE49-F238E27FC236}">
                <a16:creationId xmlns:a16="http://schemas.microsoft.com/office/drawing/2014/main" id="{8AB6E2DF-F2E3-4D87-7239-FEA8138A241B}"/>
              </a:ext>
            </a:extLst>
          </p:cNvPr>
          <p:cNvSpPr/>
          <p:nvPr/>
        </p:nvSpPr>
        <p:spPr>
          <a:xfrm>
            <a:off x="17011377" y="877419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28" name="Oval 2127">
            <a:extLst>
              <a:ext uri="{FF2B5EF4-FFF2-40B4-BE49-F238E27FC236}">
                <a16:creationId xmlns:a16="http://schemas.microsoft.com/office/drawing/2014/main" id="{1ABFE620-ACFF-6FF2-0638-CB2F602E04BD}"/>
              </a:ext>
            </a:extLst>
          </p:cNvPr>
          <p:cNvSpPr/>
          <p:nvPr/>
        </p:nvSpPr>
        <p:spPr>
          <a:xfrm>
            <a:off x="17204172" y="875228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29" name="Oval 2128">
            <a:extLst>
              <a:ext uri="{FF2B5EF4-FFF2-40B4-BE49-F238E27FC236}">
                <a16:creationId xmlns:a16="http://schemas.microsoft.com/office/drawing/2014/main" id="{1278BC0A-369F-14DC-37C2-913AE329AB27}"/>
              </a:ext>
            </a:extLst>
          </p:cNvPr>
          <p:cNvSpPr/>
          <p:nvPr/>
        </p:nvSpPr>
        <p:spPr>
          <a:xfrm>
            <a:off x="15268499" y="744042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31" name="Oval 2130">
            <a:extLst>
              <a:ext uri="{FF2B5EF4-FFF2-40B4-BE49-F238E27FC236}">
                <a16:creationId xmlns:a16="http://schemas.microsoft.com/office/drawing/2014/main" id="{D2ABB9D5-1BAB-9A26-CAF3-730182A66FDA}"/>
              </a:ext>
            </a:extLst>
          </p:cNvPr>
          <p:cNvSpPr/>
          <p:nvPr/>
        </p:nvSpPr>
        <p:spPr>
          <a:xfrm>
            <a:off x="16117488" y="616404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2" name="Oval 2131">
            <a:extLst>
              <a:ext uri="{FF2B5EF4-FFF2-40B4-BE49-F238E27FC236}">
                <a16:creationId xmlns:a16="http://schemas.microsoft.com/office/drawing/2014/main" id="{68C4BF77-1439-9687-A048-8DC1FAECB6A2}"/>
              </a:ext>
            </a:extLst>
          </p:cNvPr>
          <p:cNvSpPr/>
          <p:nvPr/>
        </p:nvSpPr>
        <p:spPr>
          <a:xfrm>
            <a:off x="16351216" y="613513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3" name="Oval 2132">
            <a:extLst>
              <a:ext uri="{FF2B5EF4-FFF2-40B4-BE49-F238E27FC236}">
                <a16:creationId xmlns:a16="http://schemas.microsoft.com/office/drawing/2014/main" id="{DDF6F242-A75E-AC0F-6FC7-2820799CF064}"/>
              </a:ext>
            </a:extLst>
          </p:cNvPr>
          <p:cNvSpPr/>
          <p:nvPr/>
        </p:nvSpPr>
        <p:spPr>
          <a:xfrm>
            <a:off x="15487070" y="662123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4" name="Oval 2133">
            <a:extLst>
              <a:ext uri="{FF2B5EF4-FFF2-40B4-BE49-F238E27FC236}">
                <a16:creationId xmlns:a16="http://schemas.microsoft.com/office/drawing/2014/main" id="{49102025-7C87-4CF4-EE84-E479B9219B3D}"/>
              </a:ext>
            </a:extLst>
          </p:cNvPr>
          <p:cNvSpPr/>
          <p:nvPr/>
        </p:nvSpPr>
        <p:spPr>
          <a:xfrm>
            <a:off x="15271942" y="682287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5" name="Oval 2134">
            <a:extLst>
              <a:ext uri="{FF2B5EF4-FFF2-40B4-BE49-F238E27FC236}">
                <a16:creationId xmlns:a16="http://schemas.microsoft.com/office/drawing/2014/main" id="{1452A499-95CD-582B-FAD0-522F696BF891}"/>
              </a:ext>
            </a:extLst>
          </p:cNvPr>
          <p:cNvSpPr/>
          <p:nvPr/>
        </p:nvSpPr>
        <p:spPr>
          <a:xfrm>
            <a:off x="15291230" y="703111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6" name="Oval 2135">
            <a:extLst>
              <a:ext uri="{FF2B5EF4-FFF2-40B4-BE49-F238E27FC236}">
                <a16:creationId xmlns:a16="http://schemas.microsoft.com/office/drawing/2014/main" id="{3A7BF821-CA47-D852-DB96-E4F949624166}"/>
              </a:ext>
            </a:extLst>
          </p:cNvPr>
          <p:cNvSpPr/>
          <p:nvPr/>
        </p:nvSpPr>
        <p:spPr>
          <a:xfrm>
            <a:off x="15282197" y="7247606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8" name="Oval 2137">
            <a:extLst>
              <a:ext uri="{FF2B5EF4-FFF2-40B4-BE49-F238E27FC236}">
                <a16:creationId xmlns:a16="http://schemas.microsoft.com/office/drawing/2014/main" id="{6892DCB6-FDD2-9D05-A96C-1EC7657EB0F4}"/>
              </a:ext>
            </a:extLst>
          </p:cNvPr>
          <p:cNvSpPr/>
          <p:nvPr/>
        </p:nvSpPr>
        <p:spPr>
          <a:xfrm>
            <a:off x="15267124" y="765951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39" name="Oval 2138">
            <a:extLst>
              <a:ext uri="{FF2B5EF4-FFF2-40B4-BE49-F238E27FC236}">
                <a16:creationId xmlns:a16="http://schemas.microsoft.com/office/drawing/2014/main" id="{2BF55E4F-D92A-0288-C480-341C625AEE71}"/>
              </a:ext>
            </a:extLst>
          </p:cNvPr>
          <p:cNvSpPr/>
          <p:nvPr/>
        </p:nvSpPr>
        <p:spPr>
          <a:xfrm>
            <a:off x="15267124" y="787394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42" name="Oval 2141">
            <a:extLst>
              <a:ext uri="{FF2B5EF4-FFF2-40B4-BE49-F238E27FC236}">
                <a16:creationId xmlns:a16="http://schemas.microsoft.com/office/drawing/2014/main" id="{556C3E61-5886-0264-84D9-43833F6BA960}"/>
              </a:ext>
            </a:extLst>
          </p:cNvPr>
          <p:cNvSpPr/>
          <p:nvPr/>
        </p:nvSpPr>
        <p:spPr>
          <a:xfrm>
            <a:off x="15305190" y="812365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43" name="Oval 2142">
            <a:extLst>
              <a:ext uri="{FF2B5EF4-FFF2-40B4-BE49-F238E27FC236}">
                <a16:creationId xmlns:a16="http://schemas.microsoft.com/office/drawing/2014/main" id="{9D6A9895-6FE7-1CA1-B559-B6F09A29EB30}"/>
              </a:ext>
            </a:extLst>
          </p:cNvPr>
          <p:cNvSpPr/>
          <p:nvPr/>
        </p:nvSpPr>
        <p:spPr>
          <a:xfrm>
            <a:off x="15512401" y="8321231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44" name="Oval 2143">
            <a:extLst>
              <a:ext uri="{FF2B5EF4-FFF2-40B4-BE49-F238E27FC236}">
                <a16:creationId xmlns:a16="http://schemas.microsoft.com/office/drawing/2014/main" id="{B833FC5D-6575-1250-81C4-9DD30E977514}"/>
              </a:ext>
            </a:extLst>
          </p:cNvPr>
          <p:cNvSpPr/>
          <p:nvPr/>
        </p:nvSpPr>
        <p:spPr>
          <a:xfrm>
            <a:off x="15733508" y="853421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45" name="Oval 2144">
            <a:extLst>
              <a:ext uri="{FF2B5EF4-FFF2-40B4-BE49-F238E27FC236}">
                <a16:creationId xmlns:a16="http://schemas.microsoft.com/office/drawing/2014/main" id="{1488BB5D-1281-20B3-59DC-621FA1467CE9}"/>
              </a:ext>
            </a:extLst>
          </p:cNvPr>
          <p:cNvSpPr/>
          <p:nvPr/>
        </p:nvSpPr>
        <p:spPr>
          <a:xfrm>
            <a:off x="15930426" y="8731883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46" name="Oval 2145">
            <a:extLst>
              <a:ext uri="{FF2B5EF4-FFF2-40B4-BE49-F238E27FC236}">
                <a16:creationId xmlns:a16="http://schemas.microsoft.com/office/drawing/2014/main" id="{ED6EF53D-C593-7D47-7DB1-2CDF224A2D8B}"/>
              </a:ext>
            </a:extLst>
          </p:cNvPr>
          <p:cNvSpPr/>
          <p:nvPr/>
        </p:nvSpPr>
        <p:spPr>
          <a:xfrm>
            <a:off x="16133638" y="8748327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50" name="Oval 2149">
            <a:extLst>
              <a:ext uri="{FF2B5EF4-FFF2-40B4-BE49-F238E27FC236}">
                <a16:creationId xmlns:a16="http://schemas.microsoft.com/office/drawing/2014/main" id="{EE2EB177-A5E6-A901-5120-B04A8C182A06}"/>
              </a:ext>
            </a:extLst>
          </p:cNvPr>
          <p:cNvSpPr/>
          <p:nvPr/>
        </p:nvSpPr>
        <p:spPr>
          <a:xfrm>
            <a:off x="15899751" y="6192689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51" name="Oval 2150">
            <a:extLst>
              <a:ext uri="{FF2B5EF4-FFF2-40B4-BE49-F238E27FC236}">
                <a16:creationId xmlns:a16="http://schemas.microsoft.com/office/drawing/2014/main" id="{0A8C04CD-2721-1B76-B840-7DC5EB8C8957}"/>
              </a:ext>
            </a:extLst>
          </p:cNvPr>
          <p:cNvSpPr/>
          <p:nvPr/>
        </p:nvSpPr>
        <p:spPr>
          <a:xfrm>
            <a:off x="15699334" y="640779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2158" name="Oval 2157">
            <a:extLst>
              <a:ext uri="{FF2B5EF4-FFF2-40B4-BE49-F238E27FC236}">
                <a16:creationId xmlns:a16="http://schemas.microsoft.com/office/drawing/2014/main" id="{E7CBAC57-CCD6-26B5-4B56-C43387E5D278}"/>
              </a:ext>
            </a:extLst>
          </p:cNvPr>
          <p:cNvSpPr/>
          <p:nvPr/>
        </p:nvSpPr>
        <p:spPr>
          <a:xfrm>
            <a:off x="16561946" y="6605051"/>
            <a:ext cx="207986" cy="20798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9" name="Oval 2158">
            <a:extLst>
              <a:ext uri="{FF2B5EF4-FFF2-40B4-BE49-F238E27FC236}">
                <a16:creationId xmlns:a16="http://schemas.microsoft.com/office/drawing/2014/main" id="{7A49FBC7-F317-8AD6-AE3F-96B280EFE386}"/>
              </a:ext>
            </a:extLst>
          </p:cNvPr>
          <p:cNvSpPr/>
          <p:nvPr/>
        </p:nvSpPr>
        <p:spPr>
          <a:xfrm>
            <a:off x="17410582" y="7448804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0" name="Oval 2159">
            <a:extLst>
              <a:ext uri="{FF2B5EF4-FFF2-40B4-BE49-F238E27FC236}">
                <a16:creationId xmlns:a16="http://schemas.microsoft.com/office/drawing/2014/main" id="{5DCAD299-60B9-68E9-AC83-0FC3D4CAC38E}"/>
              </a:ext>
            </a:extLst>
          </p:cNvPr>
          <p:cNvSpPr/>
          <p:nvPr/>
        </p:nvSpPr>
        <p:spPr>
          <a:xfrm>
            <a:off x="16965969" y="6599995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Oval 2160">
            <a:extLst>
              <a:ext uri="{FF2B5EF4-FFF2-40B4-BE49-F238E27FC236}">
                <a16:creationId xmlns:a16="http://schemas.microsoft.com/office/drawing/2014/main" id="{7001661F-59BE-77EF-1FE7-E7D4192F8EAA}"/>
              </a:ext>
            </a:extLst>
          </p:cNvPr>
          <p:cNvSpPr/>
          <p:nvPr/>
        </p:nvSpPr>
        <p:spPr>
          <a:xfrm>
            <a:off x="17381166" y="7011054"/>
            <a:ext cx="231773" cy="23177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2" name="Oval 2161">
            <a:extLst>
              <a:ext uri="{FF2B5EF4-FFF2-40B4-BE49-F238E27FC236}">
                <a16:creationId xmlns:a16="http://schemas.microsoft.com/office/drawing/2014/main" id="{A227DCD7-68EE-46C1-C61C-6C761FCACE52}"/>
              </a:ext>
            </a:extLst>
          </p:cNvPr>
          <p:cNvSpPr/>
          <p:nvPr/>
        </p:nvSpPr>
        <p:spPr>
          <a:xfrm>
            <a:off x="17387000" y="789968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3" name="Oval 2162">
            <a:extLst>
              <a:ext uri="{FF2B5EF4-FFF2-40B4-BE49-F238E27FC236}">
                <a16:creationId xmlns:a16="http://schemas.microsoft.com/office/drawing/2014/main" id="{73DDF729-8738-078B-07FD-86DF55D25F21}"/>
              </a:ext>
            </a:extLst>
          </p:cNvPr>
          <p:cNvSpPr/>
          <p:nvPr/>
        </p:nvSpPr>
        <p:spPr>
          <a:xfrm>
            <a:off x="16990125" y="831402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4" name="Oval 2163">
            <a:extLst>
              <a:ext uri="{FF2B5EF4-FFF2-40B4-BE49-F238E27FC236}">
                <a16:creationId xmlns:a16="http://schemas.microsoft.com/office/drawing/2014/main" id="{3D54C21B-A38A-9B4F-3625-E38C286D94D1}"/>
              </a:ext>
            </a:extLst>
          </p:cNvPr>
          <p:cNvSpPr/>
          <p:nvPr/>
        </p:nvSpPr>
        <p:spPr>
          <a:xfrm>
            <a:off x="16539275" y="8319498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5" name="Oval 2164">
            <a:extLst>
              <a:ext uri="{FF2B5EF4-FFF2-40B4-BE49-F238E27FC236}">
                <a16:creationId xmlns:a16="http://schemas.microsoft.com/office/drawing/2014/main" id="{281A6166-4465-E971-EC55-2CFBDE376A46}"/>
              </a:ext>
            </a:extLst>
          </p:cNvPr>
          <p:cNvSpPr/>
          <p:nvPr/>
        </p:nvSpPr>
        <p:spPr>
          <a:xfrm>
            <a:off x="16115412" y="832831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6" name="Oval 2165">
            <a:extLst>
              <a:ext uri="{FF2B5EF4-FFF2-40B4-BE49-F238E27FC236}">
                <a16:creationId xmlns:a16="http://schemas.microsoft.com/office/drawing/2014/main" id="{9E2BE5E8-397B-1674-3F05-604EC758DACD}"/>
              </a:ext>
            </a:extLst>
          </p:cNvPr>
          <p:cNvSpPr/>
          <p:nvPr/>
        </p:nvSpPr>
        <p:spPr>
          <a:xfrm>
            <a:off x="15659740" y="7471060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7" name="Oval 2166">
            <a:extLst>
              <a:ext uri="{FF2B5EF4-FFF2-40B4-BE49-F238E27FC236}">
                <a16:creationId xmlns:a16="http://schemas.microsoft.com/office/drawing/2014/main" id="{1FFB1C68-4EAF-AB98-7F87-92E1D3B01B4E}"/>
              </a:ext>
            </a:extLst>
          </p:cNvPr>
          <p:cNvSpPr/>
          <p:nvPr/>
        </p:nvSpPr>
        <p:spPr>
          <a:xfrm>
            <a:off x="15696313" y="7913972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8" name="Oval 2167">
            <a:extLst>
              <a:ext uri="{FF2B5EF4-FFF2-40B4-BE49-F238E27FC236}">
                <a16:creationId xmlns:a16="http://schemas.microsoft.com/office/drawing/2014/main" id="{F9742C2D-5092-F13F-0321-B99688D43321}"/>
              </a:ext>
            </a:extLst>
          </p:cNvPr>
          <p:cNvSpPr/>
          <p:nvPr/>
        </p:nvSpPr>
        <p:spPr>
          <a:xfrm>
            <a:off x="16096362" y="664238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9" name="Oval 2168">
            <a:extLst>
              <a:ext uri="{FF2B5EF4-FFF2-40B4-BE49-F238E27FC236}">
                <a16:creationId xmlns:a16="http://schemas.microsoft.com/office/drawing/2014/main" id="{CC253A70-FA39-48C1-3960-98A8D83FEE3E}"/>
              </a:ext>
            </a:extLst>
          </p:cNvPr>
          <p:cNvSpPr/>
          <p:nvPr/>
        </p:nvSpPr>
        <p:spPr>
          <a:xfrm>
            <a:off x="15691550" y="7042435"/>
            <a:ext cx="207986" cy="20798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1E1C45-C959-25CE-0A54-180ECB63B7A7}"/>
              </a:ext>
            </a:extLst>
          </p:cNvPr>
          <p:cNvSpPr/>
          <p:nvPr/>
        </p:nvSpPr>
        <p:spPr>
          <a:xfrm>
            <a:off x="14036191" y="4936651"/>
            <a:ext cx="5264150" cy="5264150"/>
          </a:xfrm>
          <a:prstGeom prst="ellipse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38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78D6-8357-98FE-710B-206B9077A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23888-69EA-B794-C8E8-34A9A8E1C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BBA4D0E-B464-7482-E31C-2F5FD0950E74}"/>
              </a:ext>
            </a:extLst>
          </p:cNvPr>
          <p:cNvSpPr/>
          <p:nvPr/>
        </p:nvSpPr>
        <p:spPr>
          <a:xfrm>
            <a:off x="16373033" y="14202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8BD048B-0891-7F38-DA0C-EA0F754A9557}"/>
              </a:ext>
            </a:extLst>
          </p:cNvPr>
          <p:cNvSpPr/>
          <p:nvPr/>
        </p:nvSpPr>
        <p:spPr>
          <a:xfrm>
            <a:off x="17028941" y="150038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06567B-DBA7-2E9E-506E-65B2DD0B19A7}"/>
              </a:ext>
            </a:extLst>
          </p:cNvPr>
          <p:cNvSpPr/>
          <p:nvPr/>
        </p:nvSpPr>
        <p:spPr>
          <a:xfrm>
            <a:off x="17665109" y="150909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6FE016-8C0D-B92C-CE53-2A4488E7FAD2}"/>
              </a:ext>
            </a:extLst>
          </p:cNvPr>
          <p:cNvSpPr/>
          <p:nvPr/>
        </p:nvSpPr>
        <p:spPr>
          <a:xfrm>
            <a:off x="18320913" y="15702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7BDFA3-5D29-4E8A-1B6E-FF6EB042B9A2}"/>
              </a:ext>
            </a:extLst>
          </p:cNvPr>
          <p:cNvSpPr/>
          <p:nvPr/>
        </p:nvSpPr>
        <p:spPr>
          <a:xfrm>
            <a:off x="18972461" y="22184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2C9E61-20BB-C87E-2583-5572A53270FC}"/>
              </a:ext>
            </a:extLst>
          </p:cNvPr>
          <p:cNvSpPr/>
          <p:nvPr/>
        </p:nvSpPr>
        <p:spPr>
          <a:xfrm>
            <a:off x="19563467" y="282368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76FB8D-2D55-CC15-5EF5-11303311E840}"/>
              </a:ext>
            </a:extLst>
          </p:cNvPr>
          <p:cNvSpPr/>
          <p:nvPr/>
        </p:nvSpPr>
        <p:spPr>
          <a:xfrm>
            <a:off x="20322582" y="349314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054103-4913-D4BB-7D68-EF92845AE980}"/>
              </a:ext>
            </a:extLst>
          </p:cNvPr>
          <p:cNvSpPr/>
          <p:nvPr/>
        </p:nvSpPr>
        <p:spPr>
          <a:xfrm>
            <a:off x="20320316" y="4172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639531-94D5-0953-D36C-A1B3650F1455}"/>
              </a:ext>
            </a:extLst>
          </p:cNvPr>
          <p:cNvSpPr/>
          <p:nvPr/>
        </p:nvSpPr>
        <p:spPr>
          <a:xfrm>
            <a:off x="20378730" y="482380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5C75C8-1792-17F5-DE60-18DB9BDAC02D}"/>
              </a:ext>
            </a:extLst>
          </p:cNvPr>
          <p:cNvSpPr/>
          <p:nvPr/>
        </p:nvSpPr>
        <p:spPr>
          <a:xfrm>
            <a:off x="20312776" y="5420874"/>
            <a:ext cx="637756" cy="6377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1CFA5A-CF8A-63F2-831F-04D1C7158E77}"/>
              </a:ext>
            </a:extLst>
          </p:cNvPr>
          <p:cNvSpPr/>
          <p:nvPr/>
        </p:nvSpPr>
        <p:spPr>
          <a:xfrm>
            <a:off x="20266542" y="60586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4F8D9F1-52E6-272C-6838-9249CE21EA11}"/>
              </a:ext>
            </a:extLst>
          </p:cNvPr>
          <p:cNvSpPr/>
          <p:nvPr/>
        </p:nvSpPr>
        <p:spPr>
          <a:xfrm>
            <a:off x="20363898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0A36AE-40F6-D688-35D2-1B58FB5EBDE9}"/>
              </a:ext>
            </a:extLst>
          </p:cNvPr>
          <p:cNvSpPr/>
          <p:nvPr/>
        </p:nvSpPr>
        <p:spPr>
          <a:xfrm>
            <a:off x="20344420" y="74765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060D9E7-FAC4-1CD1-A6FB-BADD008BEEDB}"/>
              </a:ext>
            </a:extLst>
          </p:cNvPr>
          <p:cNvSpPr/>
          <p:nvPr/>
        </p:nvSpPr>
        <p:spPr>
          <a:xfrm>
            <a:off x="19648619" y="81648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3278E8-E66D-73D6-6A04-1C7CE37F8138}"/>
              </a:ext>
            </a:extLst>
          </p:cNvPr>
          <p:cNvSpPr/>
          <p:nvPr/>
        </p:nvSpPr>
        <p:spPr>
          <a:xfrm>
            <a:off x="18958668" y="875328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179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EF3A7C7-87DB-EBB2-E568-55BAA837307F}"/>
              </a:ext>
            </a:extLst>
          </p:cNvPr>
          <p:cNvSpPr/>
          <p:nvPr/>
        </p:nvSpPr>
        <p:spPr>
          <a:xfrm>
            <a:off x="15714049" y="94734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DB3C6CA-D71F-15B8-2878-67FB3D4BCBFA}"/>
              </a:ext>
            </a:extLst>
          </p:cNvPr>
          <p:cNvSpPr/>
          <p:nvPr/>
        </p:nvSpPr>
        <p:spPr>
          <a:xfrm>
            <a:off x="16352243" y="943976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50399E8-D04D-18F7-D819-F0C0070AD655}"/>
              </a:ext>
            </a:extLst>
          </p:cNvPr>
          <p:cNvSpPr/>
          <p:nvPr/>
        </p:nvSpPr>
        <p:spPr>
          <a:xfrm>
            <a:off x="17063603" y="94860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E6B6069-7D08-F7B8-5F06-4AE4402633D9}"/>
              </a:ext>
            </a:extLst>
          </p:cNvPr>
          <p:cNvSpPr/>
          <p:nvPr/>
        </p:nvSpPr>
        <p:spPr>
          <a:xfrm>
            <a:off x="17769290" y="951064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90763D-8C1B-A5C9-1245-BE12973A9CFB}"/>
              </a:ext>
            </a:extLst>
          </p:cNvPr>
          <p:cNvSpPr/>
          <p:nvPr/>
        </p:nvSpPr>
        <p:spPr>
          <a:xfrm>
            <a:off x="18360465" y="94434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190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4A40196-6140-8B18-202C-2928887AA2A1}"/>
              </a:ext>
            </a:extLst>
          </p:cNvPr>
          <p:cNvSpPr/>
          <p:nvPr/>
        </p:nvSpPr>
        <p:spPr>
          <a:xfrm>
            <a:off x="12425035" y="54208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26BDE4-289D-99BA-3152-A5D40EF4F782}"/>
              </a:ext>
            </a:extLst>
          </p:cNvPr>
          <p:cNvSpPr/>
          <p:nvPr/>
        </p:nvSpPr>
        <p:spPr>
          <a:xfrm>
            <a:off x="15028324" y="1507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E25ECB-77A2-60D1-49DE-4039127B499C}"/>
              </a:ext>
            </a:extLst>
          </p:cNvPr>
          <p:cNvSpPr/>
          <p:nvPr/>
        </p:nvSpPr>
        <p:spPr>
          <a:xfrm>
            <a:off x="15745013" y="141839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C5B660D-CBC1-607C-2FA7-0E1D0E0BC2F5}"/>
              </a:ext>
            </a:extLst>
          </p:cNvPr>
          <p:cNvSpPr/>
          <p:nvPr/>
        </p:nvSpPr>
        <p:spPr>
          <a:xfrm>
            <a:off x="13095248" y="290895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3E38E0-D80A-547D-4C94-8444D5E04F07}"/>
              </a:ext>
            </a:extLst>
          </p:cNvPr>
          <p:cNvSpPr/>
          <p:nvPr/>
        </p:nvSpPr>
        <p:spPr>
          <a:xfrm>
            <a:off x="12435593" y="352723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1774F90-955E-849A-07E6-B705C6258F41}"/>
              </a:ext>
            </a:extLst>
          </p:cNvPr>
          <p:cNvSpPr/>
          <p:nvPr/>
        </p:nvSpPr>
        <p:spPr>
          <a:xfrm>
            <a:off x="12494736" y="4165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41E0BE-4B7D-E683-6AE3-35BEC628DE3C}"/>
              </a:ext>
            </a:extLst>
          </p:cNvPr>
          <p:cNvSpPr/>
          <p:nvPr/>
        </p:nvSpPr>
        <p:spPr>
          <a:xfrm>
            <a:off x="12467038" y="48296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BE030F-2B2C-9C08-9FC0-3F2A467F243E}"/>
              </a:ext>
            </a:extLst>
          </p:cNvPr>
          <p:cNvSpPr/>
          <p:nvPr/>
        </p:nvSpPr>
        <p:spPr>
          <a:xfrm>
            <a:off x="12420819" y="609266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548C52E-CF29-EEC5-AF14-B6C64651F014}"/>
              </a:ext>
            </a:extLst>
          </p:cNvPr>
          <p:cNvSpPr/>
          <p:nvPr/>
        </p:nvSpPr>
        <p:spPr>
          <a:xfrm>
            <a:off x="12420819" y="67501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125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C058DC-6B07-977E-2873-E413F1C3D3AC}"/>
              </a:ext>
            </a:extLst>
          </p:cNvPr>
          <p:cNvSpPr/>
          <p:nvPr/>
        </p:nvSpPr>
        <p:spPr>
          <a:xfrm>
            <a:off x="12537542" y="751589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EC9941E-E657-D173-C7C5-CB0274E795AB}"/>
              </a:ext>
            </a:extLst>
          </p:cNvPr>
          <p:cNvSpPr/>
          <p:nvPr/>
        </p:nvSpPr>
        <p:spPr>
          <a:xfrm>
            <a:off x="13172922" y="812171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156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F90872C-5876-23A5-2BB9-53E55E9F8D96}"/>
              </a:ext>
            </a:extLst>
          </p:cNvPr>
          <p:cNvSpPr/>
          <p:nvPr/>
        </p:nvSpPr>
        <p:spPr>
          <a:xfrm>
            <a:off x="13850911" y="877479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171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B84794-3E7C-3EB5-328E-4700C2A1B315}"/>
              </a:ext>
            </a:extLst>
          </p:cNvPr>
          <p:cNvSpPr/>
          <p:nvPr/>
        </p:nvSpPr>
        <p:spPr>
          <a:xfrm>
            <a:off x="14454728" y="938091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E21E832-4A5A-6C32-96E3-634809301B0D}"/>
              </a:ext>
            </a:extLst>
          </p:cNvPr>
          <p:cNvSpPr/>
          <p:nvPr/>
        </p:nvSpPr>
        <p:spPr>
          <a:xfrm>
            <a:off x="15077845" y="943133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185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41E7A4-0A51-7817-4E22-D2058C019A98}"/>
              </a:ext>
            </a:extLst>
          </p:cNvPr>
          <p:cNvSpPr/>
          <p:nvPr/>
        </p:nvSpPr>
        <p:spPr>
          <a:xfrm>
            <a:off x="14360668" y="159488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2A40DFD-F725-BC1B-BED7-4B9B93C96B41}"/>
              </a:ext>
            </a:extLst>
          </p:cNvPr>
          <p:cNvSpPr/>
          <p:nvPr/>
        </p:nvSpPr>
        <p:spPr>
          <a:xfrm>
            <a:off x="13746122" y="225447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DF80A0F-EA83-A4F1-7A38-2BDA06225996}"/>
              </a:ext>
            </a:extLst>
          </p:cNvPr>
          <p:cNvSpPr/>
          <p:nvPr/>
        </p:nvSpPr>
        <p:spPr>
          <a:xfrm>
            <a:off x="16391183" y="2859324"/>
            <a:ext cx="637756" cy="63775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DE6105-6A60-897D-1A9D-A6EF53324A56}"/>
              </a:ext>
            </a:extLst>
          </p:cNvPr>
          <p:cNvSpPr/>
          <p:nvPr/>
        </p:nvSpPr>
        <p:spPr>
          <a:xfrm>
            <a:off x="18993388" y="54465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B4B8A04-62F4-8193-6747-AE448E4E543F}"/>
              </a:ext>
            </a:extLst>
          </p:cNvPr>
          <p:cNvSpPr/>
          <p:nvPr/>
        </p:nvSpPr>
        <p:spPr>
          <a:xfrm>
            <a:off x="17630054" y="2843821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E88E5CB-3F1F-20E1-2534-6DA71323BE1A}"/>
              </a:ext>
            </a:extLst>
          </p:cNvPr>
          <p:cNvSpPr/>
          <p:nvPr/>
        </p:nvSpPr>
        <p:spPr>
          <a:xfrm>
            <a:off x="18903189" y="4104267"/>
            <a:ext cx="710695" cy="71069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1C15F2B-9161-6DB1-4F21-B61DD6641D16}"/>
              </a:ext>
            </a:extLst>
          </p:cNvPr>
          <p:cNvSpPr/>
          <p:nvPr/>
        </p:nvSpPr>
        <p:spPr>
          <a:xfrm>
            <a:off x="18921078" y="682911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135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77302FA-ECC4-1497-6D35-AFE77AE5C7CF}"/>
              </a:ext>
            </a:extLst>
          </p:cNvPr>
          <p:cNvSpPr/>
          <p:nvPr/>
        </p:nvSpPr>
        <p:spPr>
          <a:xfrm>
            <a:off x="17704125" y="809960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C15084C-DD3A-C50A-46BE-6ACA21F66762}"/>
              </a:ext>
            </a:extLst>
          </p:cNvPr>
          <p:cNvSpPr/>
          <p:nvPr/>
        </p:nvSpPr>
        <p:spPr>
          <a:xfrm>
            <a:off x="16321666" y="8116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161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5D264DA-91AE-D1DE-0195-68985F1A03EC}"/>
              </a:ext>
            </a:extLst>
          </p:cNvPr>
          <p:cNvSpPr/>
          <p:nvPr/>
        </p:nvSpPr>
        <p:spPr>
          <a:xfrm>
            <a:off x="15021958" y="814342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159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8D6E11-C707-1368-FC0A-882F57E946EA}"/>
              </a:ext>
            </a:extLst>
          </p:cNvPr>
          <p:cNvSpPr/>
          <p:nvPr/>
        </p:nvSpPr>
        <p:spPr>
          <a:xfrm>
            <a:off x="13624713" y="5514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97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F6A3CF-8278-1B19-5577-A178A9478548}"/>
              </a:ext>
            </a:extLst>
          </p:cNvPr>
          <p:cNvSpPr/>
          <p:nvPr/>
        </p:nvSpPr>
        <p:spPr>
          <a:xfrm>
            <a:off x="13736858" y="68729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CB3F9D-07A9-1D7C-26DD-7FC83C14AEAD}"/>
              </a:ext>
            </a:extLst>
          </p:cNvPr>
          <p:cNvSpPr/>
          <p:nvPr/>
        </p:nvSpPr>
        <p:spPr>
          <a:xfrm>
            <a:off x="14963544" y="29738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A877213-CD6C-CAE1-56E0-4A2036990428}"/>
              </a:ext>
            </a:extLst>
          </p:cNvPr>
          <p:cNvSpPr/>
          <p:nvPr/>
        </p:nvSpPr>
        <p:spPr>
          <a:xfrm>
            <a:off x="13722253" y="42004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139495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CDC5F-34B0-209B-07A5-40DB215AE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A25E-8496-82E5-6526-0A9F00E5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43" y="613509"/>
            <a:ext cx="10392230" cy="2297643"/>
          </a:xfrm>
        </p:spPr>
        <p:txBody>
          <a:bodyPr/>
          <a:lstStyle/>
          <a:p>
            <a:r>
              <a:rPr lang="en-US" dirty="0"/>
              <a:t>7 Segment Display - Large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85D03-1A4D-97F8-C6D4-257377652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F870F01-15CF-A8D2-0B51-08DFF5E31FE7}"/>
              </a:ext>
            </a:extLst>
          </p:cNvPr>
          <p:cNvSpPr/>
          <p:nvPr/>
        </p:nvSpPr>
        <p:spPr>
          <a:xfrm>
            <a:off x="16408843" y="292565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CF84BD0-3DD4-6BA6-7F10-FD7DA936C7DD}"/>
              </a:ext>
            </a:extLst>
          </p:cNvPr>
          <p:cNvSpPr/>
          <p:nvPr/>
        </p:nvSpPr>
        <p:spPr>
          <a:xfrm>
            <a:off x="17046599" y="292565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5428EA-2072-DE06-9251-583409EB4BEB}"/>
              </a:ext>
            </a:extLst>
          </p:cNvPr>
          <p:cNvSpPr/>
          <p:nvPr/>
        </p:nvSpPr>
        <p:spPr>
          <a:xfrm>
            <a:off x="15088904" y="484486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5FDAC2-ED93-E347-72E1-4A7E1B6B66D9}"/>
              </a:ext>
            </a:extLst>
          </p:cNvPr>
          <p:cNvSpPr/>
          <p:nvPr/>
        </p:nvSpPr>
        <p:spPr>
          <a:xfrm>
            <a:off x="15101819" y="417585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69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850DDFB-532E-DC09-B48D-55F2EEF82DC4}"/>
              </a:ext>
            </a:extLst>
          </p:cNvPr>
          <p:cNvSpPr/>
          <p:nvPr/>
        </p:nvSpPr>
        <p:spPr>
          <a:xfrm>
            <a:off x="17687453" y="35533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58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967E2D-2330-BC0B-C9F7-0E2979FE90EB}"/>
              </a:ext>
            </a:extLst>
          </p:cNvPr>
          <p:cNvSpPr/>
          <p:nvPr/>
        </p:nvSpPr>
        <p:spPr>
          <a:xfrm>
            <a:off x="15050158" y="350425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9E48C84-A5CE-8094-2481-E7FD7DF2F39F}"/>
              </a:ext>
            </a:extLst>
          </p:cNvPr>
          <p:cNvSpPr/>
          <p:nvPr/>
        </p:nvSpPr>
        <p:spPr>
          <a:xfrm>
            <a:off x="15733474" y="291157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275D9EF-D1C4-E619-7BDC-5A21A328F125}"/>
              </a:ext>
            </a:extLst>
          </p:cNvPr>
          <p:cNvSpPr/>
          <p:nvPr/>
        </p:nvSpPr>
        <p:spPr>
          <a:xfrm>
            <a:off x="17700368" y="420168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CE31F0D-C10C-B078-8B9B-6436E342E65F}"/>
              </a:ext>
            </a:extLst>
          </p:cNvPr>
          <p:cNvSpPr/>
          <p:nvPr/>
        </p:nvSpPr>
        <p:spPr>
          <a:xfrm>
            <a:off x="17682287" y="485002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73E8504-952A-9344-FC73-77FF945A94D4}"/>
              </a:ext>
            </a:extLst>
          </p:cNvPr>
          <p:cNvSpPr/>
          <p:nvPr/>
        </p:nvSpPr>
        <p:spPr>
          <a:xfrm>
            <a:off x="16408726" y="542724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1F330E3-C40F-201B-20DC-10B501D646F0}"/>
              </a:ext>
            </a:extLst>
          </p:cNvPr>
          <p:cNvSpPr/>
          <p:nvPr/>
        </p:nvSpPr>
        <p:spPr>
          <a:xfrm>
            <a:off x="17046482" y="542724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655CDD-6115-4218-4566-C11E2546CD2B}"/>
              </a:ext>
            </a:extLst>
          </p:cNvPr>
          <p:cNvSpPr/>
          <p:nvPr/>
        </p:nvSpPr>
        <p:spPr>
          <a:xfrm>
            <a:off x="15088787" y="734645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83C23DD-A648-87BC-A533-AF695C0B8FF6}"/>
              </a:ext>
            </a:extLst>
          </p:cNvPr>
          <p:cNvSpPr/>
          <p:nvPr/>
        </p:nvSpPr>
        <p:spPr>
          <a:xfrm>
            <a:off x="15101702" y="667744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129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E41C211-CC6D-B106-E6B6-9A14956B4CD5}"/>
              </a:ext>
            </a:extLst>
          </p:cNvPr>
          <p:cNvSpPr/>
          <p:nvPr/>
        </p:nvSpPr>
        <p:spPr>
          <a:xfrm>
            <a:off x="17687336" y="605492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118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30E2AD-DC28-6D7D-76D1-AF788E4CFB6F}"/>
              </a:ext>
            </a:extLst>
          </p:cNvPr>
          <p:cNvSpPr/>
          <p:nvPr/>
        </p:nvSpPr>
        <p:spPr>
          <a:xfrm>
            <a:off x="15050041" y="600585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114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51128A1-1ECC-BCA3-A7E3-1EC6ECD5DA9A}"/>
              </a:ext>
            </a:extLst>
          </p:cNvPr>
          <p:cNvSpPr/>
          <p:nvPr/>
        </p:nvSpPr>
        <p:spPr>
          <a:xfrm>
            <a:off x="15733357" y="54131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793755A-A7DA-101B-AE89-EB07BC7AF970}"/>
              </a:ext>
            </a:extLst>
          </p:cNvPr>
          <p:cNvSpPr/>
          <p:nvPr/>
        </p:nvSpPr>
        <p:spPr>
          <a:xfrm>
            <a:off x="17700251" y="670327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133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1AC098B-E2A0-0122-B1C9-D19AD1B51EDC}"/>
              </a:ext>
            </a:extLst>
          </p:cNvPr>
          <p:cNvSpPr/>
          <p:nvPr/>
        </p:nvSpPr>
        <p:spPr>
          <a:xfrm>
            <a:off x="17682170" y="735161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148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D755BA8-DF96-28D3-26A1-6DFFABBFCE16}"/>
              </a:ext>
            </a:extLst>
          </p:cNvPr>
          <p:cNvSpPr/>
          <p:nvPr/>
        </p:nvSpPr>
        <p:spPr>
          <a:xfrm>
            <a:off x="16371113" y="80889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747F33A-CC76-5F15-B226-6C649BDA2B9A}"/>
              </a:ext>
            </a:extLst>
          </p:cNvPr>
          <p:cNvSpPr/>
          <p:nvPr/>
        </p:nvSpPr>
        <p:spPr>
          <a:xfrm>
            <a:off x="17008869" y="80889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B7F3E94-1D42-50F2-5487-C8320D95BC89}"/>
              </a:ext>
            </a:extLst>
          </p:cNvPr>
          <p:cNvSpPr/>
          <p:nvPr/>
        </p:nvSpPr>
        <p:spPr>
          <a:xfrm>
            <a:off x="15695744" y="807483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160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108E2E8A-C83C-A299-45F0-1DDBAF6A2935}"/>
              </a:ext>
            </a:extLst>
          </p:cNvPr>
          <p:cNvSpPr txBox="1">
            <a:spLocks/>
          </p:cNvSpPr>
          <p:nvPr/>
        </p:nvSpPr>
        <p:spPr>
          <a:xfrm>
            <a:off x="417472" y="3504259"/>
            <a:ext cx="103922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584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62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Can be moved left or right with +/- terms</a:t>
            </a:r>
          </a:p>
        </p:txBody>
      </p:sp>
    </p:spTree>
    <p:extLst>
      <p:ext uri="{BB962C8B-B14F-4D97-AF65-F5344CB8AC3E}">
        <p14:creationId xmlns:p14="http://schemas.microsoft.com/office/powerpoint/2010/main" val="95828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28CBA-3EEA-9E2A-CA88-6D8A990CE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C2AF-5582-FC81-284B-CEE74397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43" y="613509"/>
            <a:ext cx="10392230" cy="2297643"/>
          </a:xfrm>
        </p:spPr>
        <p:txBody>
          <a:bodyPr/>
          <a:lstStyle/>
          <a:p>
            <a:r>
              <a:rPr lang="en-US" dirty="0"/>
              <a:t>7 Segment Display - small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64FE4-190E-6BCE-4540-B1A9D47A3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51" name="Title 1">
            <a:extLst>
              <a:ext uri="{FF2B5EF4-FFF2-40B4-BE49-F238E27FC236}">
                <a16:creationId xmlns:a16="http://schemas.microsoft.com/office/drawing/2014/main" id="{FA80C13C-895D-D282-36EE-AF3CD29AFD61}"/>
              </a:ext>
            </a:extLst>
          </p:cNvPr>
          <p:cNvSpPr txBox="1">
            <a:spLocks/>
          </p:cNvSpPr>
          <p:nvPr/>
        </p:nvSpPr>
        <p:spPr>
          <a:xfrm>
            <a:off x="417472" y="3504259"/>
            <a:ext cx="103922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584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62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fixed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979873E-9F32-0119-EBA3-CB4A38A106B6}"/>
              </a:ext>
            </a:extLst>
          </p:cNvPr>
          <p:cNvSpPr/>
          <p:nvPr/>
        </p:nvSpPr>
        <p:spPr>
          <a:xfrm>
            <a:off x="15644586" y="41965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4B59556-1A84-1B92-17B5-4492C4427671}"/>
              </a:ext>
            </a:extLst>
          </p:cNvPr>
          <p:cNvSpPr/>
          <p:nvPr/>
        </p:nvSpPr>
        <p:spPr>
          <a:xfrm>
            <a:off x="16392484" y="41965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71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CD9F285-46D6-6E3B-3B2D-DBDD69D82E0F}"/>
              </a:ext>
            </a:extLst>
          </p:cNvPr>
          <p:cNvSpPr/>
          <p:nvPr/>
        </p:nvSpPr>
        <p:spPr>
          <a:xfrm>
            <a:off x="17030240" y="41965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72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FDD8014-5CC5-65F6-4069-302F3D4328BC}"/>
              </a:ext>
            </a:extLst>
          </p:cNvPr>
          <p:cNvSpPr/>
          <p:nvPr/>
        </p:nvSpPr>
        <p:spPr>
          <a:xfrm>
            <a:off x="16992627" y="547201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102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E24AA01-7437-1BD1-506B-9246D46D0E7B}"/>
              </a:ext>
            </a:extLst>
          </p:cNvPr>
          <p:cNvSpPr/>
          <p:nvPr/>
        </p:nvSpPr>
        <p:spPr>
          <a:xfrm>
            <a:off x="17030240" y="483425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01BA922-31A7-F7D6-A164-AE3C89FE6AA9}"/>
              </a:ext>
            </a:extLst>
          </p:cNvPr>
          <p:cNvSpPr/>
          <p:nvPr/>
        </p:nvSpPr>
        <p:spPr>
          <a:xfrm>
            <a:off x="17030240" y="612307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117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F86C1BC-59A3-9EDA-FE32-5FFB619C8247}"/>
              </a:ext>
            </a:extLst>
          </p:cNvPr>
          <p:cNvSpPr/>
          <p:nvPr/>
        </p:nvSpPr>
        <p:spPr>
          <a:xfrm>
            <a:off x="16992627" y="677414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132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1F70F6AB-86C2-9FA8-EF10-E347842D7FE6}"/>
              </a:ext>
            </a:extLst>
          </p:cNvPr>
          <p:cNvSpPr/>
          <p:nvPr/>
        </p:nvSpPr>
        <p:spPr>
          <a:xfrm>
            <a:off x="16354871" y="674752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131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0ABE8F6E-49B4-F57B-57D1-24470F5A545C}"/>
              </a:ext>
            </a:extLst>
          </p:cNvPr>
          <p:cNvSpPr/>
          <p:nvPr/>
        </p:nvSpPr>
        <p:spPr>
          <a:xfrm>
            <a:off x="15698309" y="677414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9947CFD-132F-1306-1D10-FC9DF7641D3C}"/>
              </a:ext>
            </a:extLst>
          </p:cNvPr>
          <p:cNvSpPr/>
          <p:nvPr/>
        </p:nvSpPr>
        <p:spPr>
          <a:xfrm>
            <a:off x="15682199" y="482095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F998A51-3F12-6D4C-F1D7-4AF8913F9B95}"/>
              </a:ext>
            </a:extLst>
          </p:cNvPr>
          <p:cNvSpPr/>
          <p:nvPr/>
        </p:nvSpPr>
        <p:spPr>
          <a:xfrm>
            <a:off x="15754728" y="549518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2CA57C8-9983-A4CF-2884-F9F3BD6DA44F}"/>
              </a:ext>
            </a:extLst>
          </p:cNvPr>
          <p:cNvSpPr/>
          <p:nvPr/>
        </p:nvSpPr>
        <p:spPr>
          <a:xfrm>
            <a:off x="15682199" y="616942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115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284544C-E6AD-64BE-DBC5-4667C3942C3B}"/>
              </a:ext>
            </a:extLst>
          </p:cNvPr>
          <p:cNvSpPr/>
          <p:nvPr/>
        </p:nvSpPr>
        <p:spPr>
          <a:xfrm>
            <a:off x="16365662" y="552180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</p:spTree>
    <p:extLst>
      <p:ext uri="{BB962C8B-B14F-4D97-AF65-F5344CB8AC3E}">
        <p14:creationId xmlns:p14="http://schemas.microsoft.com/office/powerpoint/2010/main" val="354611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AEACF-23FD-FBBD-ED53-8732042BC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7289-853C-6D40-E7D0-1A73002F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43" y="613509"/>
            <a:ext cx="10392230" cy="2297643"/>
          </a:xfrm>
        </p:spPr>
        <p:txBody>
          <a:bodyPr/>
          <a:lstStyle/>
          <a:p>
            <a:r>
              <a:rPr lang="en-US" dirty="0"/>
              <a:t>7 Segment Display - small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77301-0414-1089-CFE0-E8C86194E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30AFCC9D-8966-E3DF-D4F3-3D2BAF07C3CC}"/>
              </a:ext>
            </a:extLst>
          </p:cNvPr>
          <p:cNvSpPr/>
          <p:nvPr/>
        </p:nvSpPr>
        <p:spPr>
          <a:xfrm>
            <a:off x="11736974" y="41907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F017562D-8A36-4918-2E12-E99625A464F4}"/>
              </a:ext>
            </a:extLst>
          </p:cNvPr>
          <p:cNvSpPr txBox="1">
            <a:spLocks/>
          </p:cNvSpPr>
          <p:nvPr/>
        </p:nvSpPr>
        <p:spPr>
          <a:xfrm>
            <a:off x="417472" y="3504259"/>
            <a:ext cx="1039223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158493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62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fixed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D1E7AA-A71C-169E-A739-C1BEBC9FAAC1}"/>
              </a:ext>
            </a:extLst>
          </p:cNvPr>
          <p:cNvSpPr/>
          <p:nvPr/>
        </p:nvSpPr>
        <p:spPr>
          <a:xfrm>
            <a:off x="12484872" y="41907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975795-BEFE-7C3B-73D8-A62FB307E93C}"/>
              </a:ext>
            </a:extLst>
          </p:cNvPr>
          <p:cNvSpPr/>
          <p:nvPr/>
        </p:nvSpPr>
        <p:spPr>
          <a:xfrm>
            <a:off x="13122628" y="41907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C15693-D4F4-4CDA-EFDF-030148C0B74C}"/>
              </a:ext>
            </a:extLst>
          </p:cNvPr>
          <p:cNvSpPr/>
          <p:nvPr/>
        </p:nvSpPr>
        <p:spPr>
          <a:xfrm>
            <a:off x="13085015" y="54662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6A90D5-BFEC-74DF-1181-59926208544D}"/>
              </a:ext>
            </a:extLst>
          </p:cNvPr>
          <p:cNvSpPr/>
          <p:nvPr/>
        </p:nvSpPr>
        <p:spPr>
          <a:xfrm>
            <a:off x="13122628" y="48285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52DA0D-4632-4150-B3BF-120B9685590D}"/>
              </a:ext>
            </a:extLst>
          </p:cNvPr>
          <p:cNvSpPr/>
          <p:nvPr/>
        </p:nvSpPr>
        <p:spPr>
          <a:xfrm>
            <a:off x="13122628" y="61173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BBE9F1-3EF4-4CA4-2BD0-516B99B49ECF}"/>
              </a:ext>
            </a:extLst>
          </p:cNvPr>
          <p:cNvSpPr/>
          <p:nvPr/>
        </p:nvSpPr>
        <p:spPr>
          <a:xfrm>
            <a:off x="13085015" y="6768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36E8398-6456-5D10-E886-48FD93FF66DD}"/>
              </a:ext>
            </a:extLst>
          </p:cNvPr>
          <p:cNvSpPr/>
          <p:nvPr/>
        </p:nvSpPr>
        <p:spPr>
          <a:xfrm>
            <a:off x="12447259" y="674178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3DE856-9D9C-7C8D-843F-51EF7E001F6C}"/>
              </a:ext>
            </a:extLst>
          </p:cNvPr>
          <p:cNvSpPr/>
          <p:nvPr/>
        </p:nvSpPr>
        <p:spPr>
          <a:xfrm>
            <a:off x="11790697" y="6768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1B93B-884F-49F2-ED95-6023D2D17FC0}"/>
              </a:ext>
            </a:extLst>
          </p:cNvPr>
          <p:cNvSpPr/>
          <p:nvPr/>
        </p:nvSpPr>
        <p:spPr>
          <a:xfrm>
            <a:off x="11774587" y="481520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D8D53F-3818-F96F-5571-539DBC56884E}"/>
              </a:ext>
            </a:extLst>
          </p:cNvPr>
          <p:cNvSpPr/>
          <p:nvPr/>
        </p:nvSpPr>
        <p:spPr>
          <a:xfrm>
            <a:off x="11847116" y="548944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F0FCB0-F772-381D-3D56-9C16668A261E}"/>
              </a:ext>
            </a:extLst>
          </p:cNvPr>
          <p:cNvSpPr/>
          <p:nvPr/>
        </p:nvSpPr>
        <p:spPr>
          <a:xfrm>
            <a:off x="11774587" y="616368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CAE5E2-9064-A442-A295-2C59E7A77F94}"/>
              </a:ext>
            </a:extLst>
          </p:cNvPr>
          <p:cNvSpPr/>
          <p:nvPr/>
        </p:nvSpPr>
        <p:spPr>
          <a:xfrm>
            <a:off x="12458050" y="55160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84C290-068A-11B9-F89C-473E2475B79A}"/>
              </a:ext>
            </a:extLst>
          </p:cNvPr>
          <p:cNvSpPr/>
          <p:nvPr/>
        </p:nvSpPr>
        <p:spPr>
          <a:xfrm>
            <a:off x="14360527" y="422724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D0390C-F7CD-C364-A136-0C1540B1459E}"/>
              </a:ext>
            </a:extLst>
          </p:cNvPr>
          <p:cNvSpPr/>
          <p:nvPr/>
        </p:nvSpPr>
        <p:spPr>
          <a:xfrm>
            <a:off x="15108425" y="422724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CF120B-C1A7-758D-D8E3-1A8FE8E12477}"/>
              </a:ext>
            </a:extLst>
          </p:cNvPr>
          <p:cNvSpPr/>
          <p:nvPr/>
        </p:nvSpPr>
        <p:spPr>
          <a:xfrm>
            <a:off x="15746181" y="422724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5A9989B-DC5C-DEB2-411A-82D0F31701C9}"/>
              </a:ext>
            </a:extLst>
          </p:cNvPr>
          <p:cNvSpPr/>
          <p:nvPr/>
        </p:nvSpPr>
        <p:spPr>
          <a:xfrm>
            <a:off x="15708568" y="550275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821969-0724-6027-7FAF-85EF554AAC9B}"/>
              </a:ext>
            </a:extLst>
          </p:cNvPr>
          <p:cNvSpPr/>
          <p:nvPr/>
        </p:nvSpPr>
        <p:spPr>
          <a:xfrm>
            <a:off x="15746181" y="486499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52241-3DFE-B1A3-A17E-F1AAC631FDB9}"/>
              </a:ext>
            </a:extLst>
          </p:cNvPr>
          <p:cNvSpPr/>
          <p:nvPr/>
        </p:nvSpPr>
        <p:spPr>
          <a:xfrm>
            <a:off x="15746181" y="61538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A7F783-139C-C632-D1CE-35AF0A08BDC4}"/>
              </a:ext>
            </a:extLst>
          </p:cNvPr>
          <p:cNvSpPr/>
          <p:nvPr/>
        </p:nvSpPr>
        <p:spPr>
          <a:xfrm>
            <a:off x="15708568" y="680488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E72687-F2EC-AA42-AE31-D9BB3A5B885D}"/>
              </a:ext>
            </a:extLst>
          </p:cNvPr>
          <p:cNvSpPr/>
          <p:nvPr/>
        </p:nvSpPr>
        <p:spPr>
          <a:xfrm>
            <a:off x="15070812" y="677826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A91A6EC-C581-1088-7662-6A0483080DFE}"/>
              </a:ext>
            </a:extLst>
          </p:cNvPr>
          <p:cNvSpPr/>
          <p:nvPr/>
        </p:nvSpPr>
        <p:spPr>
          <a:xfrm>
            <a:off x="14414250" y="680488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2C88EAE-7558-9BCB-8AB7-26FC3165DDFC}"/>
              </a:ext>
            </a:extLst>
          </p:cNvPr>
          <p:cNvSpPr/>
          <p:nvPr/>
        </p:nvSpPr>
        <p:spPr>
          <a:xfrm>
            <a:off x="14398140" y="485168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A54298-9EF6-6200-034D-95CF8194EFED}"/>
              </a:ext>
            </a:extLst>
          </p:cNvPr>
          <p:cNvSpPr/>
          <p:nvPr/>
        </p:nvSpPr>
        <p:spPr>
          <a:xfrm>
            <a:off x="14470669" y="55259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3300D5-9201-4FD1-70FC-DA5789CEE6C0}"/>
              </a:ext>
            </a:extLst>
          </p:cNvPr>
          <p:cNvSpPr/>
          <p:nvPr/>
        </p:nvSpPr>
        <p:spPr>
          <a:xfrm>
            <a:off x="14398140" y="62001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59AEA6-455E-AA0D-7E42-628DC0AC1471}"/>
              </a:ext>
            </a:extLst>
          </p:cNvPr>
          <p:cNvSpPr/>
          <p:nvPr/>
        </p:nvSpPr>
        <p:spPr>
          <a:xfrm>
            <a:off x="15081603" y="555254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A435836-5B7C-1358-94CD-1C218D82EBF7}"/>
              </a:ext>
            </a:extLst>
          </p:cNvPr>
          <p:cNvSpPr/>
          <p:nvPr/>
        </p:nvSpPr>
        <p:spPr>
          <a:xfrm>
            <a:off x="16986730" y="416414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E2FB9AD-F404-5B0A-5D14-78B58C2322A2}"/>
              </a:ext>
            </a:extLst>
          </p:cNvPr>
          <p:cNvSpPr/>
          <p:nvPr/>
        </p:nvSpPr>
        <p:spPr>
          <a:xfrm>
            <a:off x="17734628" y="416414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69FC596-4984-AF29-D3B8-7C1AC6370312}"/>
              </a:ext>
            </a:extLst>
          </p:cNvPr>
          <p:cNvSpPr/>
          <p:nvPr/>
        </p:nvSpPr>
        <p:spPr>
          <a:xfrm>
            <a:off x="18372384" y="416414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C5EBEDD-E4D5-D398-6D0F-127FEDB56125}"/>
              </a:ext>
            </a:extLst>
          </p:cNvPr>
          <p:cNvSpPr/>
          <p:nvPr/>
        </p:nvSpPr>
        <p:spPr>
          <a:xfrm>
            <a:off x="18334771" y="543965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1BFB49-891B-F042-9EDF-B83113060778}"/>
              </a:ext>
            </a:extLst>
          </p:cNvPr>
          <p:cNvSpPr/>
          <p:nvPr/>
        </p:nvSpPr>
        <p:spPr>
          <a:xfrm>
            <a:off x="18372384" y="48019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230D8F1-4D0F-3D8A-2B67-9889F411E9F3}"/>
              </a:ext>
            </a:extLst>
          </p:cNvPr>
          <p:cNvSpPr/>
          <p:nvPr/>
        </p:nvSpPr>
        <p:spPr>
          <a:xfrm>
            <a:off x="18372384" y="609072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661FF55-410A-493F-3645-DDD1FE2D0131}"/>
              </a:ext>
            </a:extLst>
          </p:cNvPr>
          <p:cNvSpPr/>
          <p:nvPr/>
        </p:nvSpPr>
        <p:spPr>
          <a:xfrm>
            <a:off x="18334771" y="674178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464A869-5DA2-C0D3-F48B-C1B736B55D9E}"/>
              </a:ext>
            </a:extLst>
          </p:cNvPr>
          <p:cNvSpPr/>
          <p:nvPr/>
        </p:nvSpPr>
        <p:spPr>
          <a:xfrm>
            <a:off x="17697015" y="671516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5428F6-A64C-B713-92B0-F5E77C290B3A}"/>
              </a:ext>
            </a:extLst>
          </p:cNvPr>
          <p:cNvSpPr/>
          <p:nvPr/>
        </p:nvSpPr>
        <p:spPr>
          <a:xfrm>
            <a:off x="17040453" y="674178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18BA9FF-BCCC-6BDB-BB8C-2A7A57EDF3CA}"/>
              </a:ext>
            </a:extLst>
          </p:cNvPr>
          <p:cNvSpPr/>
          <p:nvPr/>
        </p:nvSpPr>
        <p:spPr>
          <a:xfrm>
            <a:off x="17024343" y="47885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3E1062A-DB0B-717E-276D-76B9CE482833}"/>
              </a:ext>
            </a:extLst>
          </p:cNvPr>
          <p:cNvSpPr/>
          <p:nvPr/>
        </p:nvSpPr>
        <p:spPr>
          <a:xfrm>
            <a:off x="17096872" y="546282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B296A84-BD5A-B04B-6F63-2B98BD2D0F29}"/>
              </a:ext>
            </a:extLst>
          </p:cNvPr>
          <p:cNvSpPr/>
          <p:nvPr/>
        </p:nvSpPr>
        <p:spPr>
          <a:xfrm>
            <a:off x="17024343" y="613706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D732EEC-7B3A-AD61-6BEE-987D93D06554}"/>
              </a:ext>
            </a:extLst>
          </p:cNvPr>
          <p:cNvSpPr/>
          <p:nvPr/>
        </p:nvSpPr>
        <p:spPr>
          <a:xfrm>
            <a:off x="17707806" y="548944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2208DA6-9E3E-AB9F-F6C1-BC2926BDDB29}"/>
              </a:ext>
            </a:extLst>
          </p:cNvPr>
          <p:cNvSpPr/>
          <p:nvPr/>
        </p:nvSpPr>
        <p:spPr>
          <a:xfrm>
            <a:off x="19606986" y="417745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46DB12E-9305-4386-2C48-DE6D3D2A6113}"/>
              </a:ext>
            </a:extLst>
          </p:cNvPr>
          <p:cNvSpPr/>
          <p:nvPr/>
        </p:nvSpPr>
        <p:spPr>
          <a:xfrm>
            <a:off x="20354884" y="417745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7FCDAC9-4ABF-E950-22C9-8E89DD27A677}"/>
              </a:ext>
            </a:extLst>
          </p:cNvPr>
          <p:cNvSpPr/>
          <p:nvPr/>
        </p:nvSpPr>
        <p:spPr>
          <a:xfrm>
            <a:off x="20992640" y="417745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2D1436B-F9DD-1949-15AA-0E02111B4F75}"/>
              </a:ext>
            </a:extLst>
          </p:cNvPr>
          <p:cNvSpPr/>
          <p:nvPr/>
        </p:nvSpPr>
        <p:spPr>
          <a:xfrm>
            <a:off x="20955027" y="545296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EDE8DDD-C05B-A07A-6416-EA95A27D79F0}"/>
              </a:ext>
            </a:extLst>
          </p:cNvPr>
          <p:cNvSpPr/>
          <p:nvPr/>
        </p:nvSpPr>
        <p:spPr>
          <a:xfrm>
            <a:off x="20992640" y="481520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F9B9D36-5C63-1405-4144-A100BF223411}"/>
              </a:ext>
            </a:extLst>
          </p:cNvPr>
          <p:cNvSpPr/>
          <p:nvPr/>
        </p:nvSpPr>
        <p:spPr>
          <a:xfrm>
            <a:off x="20992640" y="610402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9349DA51-F404-2C81-3442-6DAD51FABB3C}"/>
              </a:ext>
            </a:extLst>
          </p:cNvPr>
          <p:cNvSpPr/>
          <p:nvPr/>
        </p:nvSpPr>
        <p:spPr>
          <a:xfrm>
            <a:off x="20955027" y="67550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AEB0AAC-588F-8FA5-058F-21B0B857A70C}"/>
              </a:ext>
            </a:extLst>
          </p:cNvPr>
          <p:cNvSpPr/>
          <p:nvPr/>
        </p:nvSpPr>
        <p:spPr>
          <a:xfrm>
            <a:off x="20317271" y="672847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FDB33C8-E9EA-C52E-3E95-48A53928E203}"/>
              </a:ext>
            </a:extLst>
          </p:cNvPr>
          <p:cNvSpPr/>
          <p:nvPr/>
        </p:nvSpPr>
        <p:spPr>
          <a:xfrm>
            <a:off x="19660709" y="675509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2B8B703-5537-CD55-B5B9-622B6898976B}"/>
              </a:ext>
            </a:extLst>
          </p:cNvPr>
          <p:cNvSpPr/>
          <p:nvPr/>
        </p:nvSpPr>
        <p:spPr>
          <a:xfrm>
            <a:off x="19644599" y="48019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5E17C63-8590-8305-5E67-6C301A1B681B}"/>
              </a:ext>
            </a:extLst>
          </p:cNvPr>
          <p:cNvSpPr/>
          <p:nvPr/>
        </p:nvSpPr>
        <p:spPr>
          <a:xfrm>
            <a:off x="19717128" y="54761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F0905F2-6CBB-5428-BEF1-B521BAF97C75}"/>
              </a:ext>
            </a:extLst>
          </p:cNvPr>
          <p:cNvSpPr/>
          <p:nvPr/>
        </p:nvSpPr>
        <p:spPr>
          <a:xfrm>
            <a:off x="19644599" y="61503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DD05082-255F-2714-69F3-AA1316CF5BE6}"/>
              </a:ext>
            </a:extLst>
          </p:cNvPr>
          <p:cNvSpPr/>
          <p:nvPr/>
        </p:nvSpPr>
        <p:spPr>
          <a:xfrm>
            <a:off x="20328062" y="550275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8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50827-640F-1AD2-4503-1829E3FC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29CA-F2F2-1B87-6310-ED86A80AF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43" y="613509"/>
            <a:ext cx="10392230" cy="2297643"/>
          </a:xfrm>
        </p:spPr>
        <p:txBody>
          <a:bodyPr/>
          <a:lstStyle/>
          <a:p>
            <a:r>
              <a:rPr lang="en-US" dirty="0" err="1"/>
              <a:t>Clockmode</a:t>
            </a:r>
            <a:r>
              <a:rPr lang="en-US" dirty="0"/>
              <a:t> - Pulse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A9146-76D8-7BCF-0ED5-80B9C2D4A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36351F1-D9FE-4BDC-45DD-4BFDF17D2E7F}"/>
              </a:ext>
            </a:extLst>
          </p:cNvPr>
          <p:cNvSpPr/>
          <p:nvPr/>
        </p:nvSpPr>
        <p:spPr>
          <a:xfrm>
            <a:off x="11803307" y="418074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89F3B5-774E-4AA3-A9B0-1E82627A541C}"/>
              </a:ext>
            </a:extLst>
          </p:cNvPr>
          <p:cNvSpPr/>
          <p:nvPr/>
        </p:nvSpPr>
        <p:spPr>
          <a:xfrm>
            <a:off x="12478676" y="418074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44D4F2-9A11-E4F7-289F-D8CD10720F75}"/>
              </a:ext>
            </a:extLst>
          </p:cNvPr>
          <p:cNvSpPr/>
          <p:nvPr/>
        </p:nvSpPr>
        <p:spPr>
          <a:xfrm>
            <a:off x="13112356" y="418074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B62BAD-53BD-814D-B5AC-4AE27337927E}"/>
              </a:ext>
            </a:extLst>
          </p:cNvPr>
          <p:cNvSpPr/>
          <p:nvPr/>
        </p:nvSpPr>
        <p:spPr>
          <a:xfrm>
            <a:off x="11838882" y="481850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87503B-E571-3102-09BA-3806BC120426}"/>
              </a:ext>
            </a:extLst>
          </p:cNvPr>
          <p:cNvSpPr/>
          <p:nvPr/>
        </p:nvSpPr>
        <p:spPr>
          <a:xfrm>
            <a:off x="11803307" y="54562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FB9FF2A-F5A4-86FD-C778-8296951451FB}"/>
              </a:ext>
            </a:extLst>
          </p:cNvPr>
          <p:cNvSpPr/>
          <p:nvPr/>
        </p:nvSpPr>
        <p:spPr>
          <a:xfrm>
            <a:off x="11803307" y="609401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35394F-EA7F-92D5-6302-D94FAB8F0CE0}"/>
              </a:ext>
            </a:extLst>
          </p:cNvPr>
          <p:cNvSpPr/>
          <p:nvPr/>
        </p:nvSpPr>
        <p:spPr>
          <a:xfrm>
            <a:off x="11768479" y="67584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21F70C-54F4-D350-746C-326191FF1360}"/>
              </a:ext>
            </a:extLst>
          </p:cNvPr>
          <p:cNvSpPr/>
          <p:nvPr/>
        </p:nvSpPr>
        <p:spPr>
          <a:xfrm>
            <a:off x="12441063" y="54696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A45073-0FC8-A751-EE42-A7F6614D5C31}"/>
              </a:ext>
            </a:extLst>
          </p:cNvPr>
          <p:cNvSpPr/>
          <p:nvPr/>
        </p:nvSpPr>
        <p:spPr>
          <a:xfrm>
            <a:off x="13112356" y="54562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3D178A-79CC-7968-1CE1-7FE03E8F0128}"/>
              </a:ext>
            </a:extLst>
          </p:cNvPr>
          <p:cNvSpPr/>
          <p:nvPr/>
        </p:nvSpPr>
        <p:spPr>
          <a:xfrm>
            <a:off x="13074743" y="483184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81</a:t>
            </a: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A2C4FD3-EE66-D7E7-2659-FC9E8DF68FC1}"/>
              </a:ext>
            </a:extLst>
          </p:cNvPr>
          <p:cNvSpPr/>
          <p:nvPr/>
        </p:nvSpPr>
        <p:spPr>
          <a:xfrm>
            <a:off x="14405611" y="48604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83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36C05085-5375-45D5-224D-00F2314E1F23}"/>
              </a:ext>
            </a:extLst>
          </p:cNvPr>
          <p:cNvSpPr/>
          <p:nvPr/>
        </p:nvSpPr>
        <p:spPr>
          <a:xfrm>
            <a:off x="14486397" y="606732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113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9996BCDF-D807-92FF-65E4-47E5E395CEC0}"/>
              </a:ext>
            </a:extLst>
          </p:cNvPr>
          <p:cNvSpPr/>
          <p:nvPr/>
        </p:nvSpPr>
        <p:spPr>
          <a:xfrm>
            <a:off x="14451569" y="6731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128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1F1CCDE-23B3-5E90-4C08-99C410F6950B}"/>
              </a:ext>
            </a:extLst>
          </p:cNvPr>
          <p:cNvSpPr/>
          <p:nvPr/>
        </p:nvSpPr>
        <p:spPr>
          <a:xfrm>
            <a:off x="15764498" y="416739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40A7290-DDC4-C731-E1DF-6948FED85B4A}"/>
              </a:ext>
            </a:extLst>
          </p:cNvPr>
          <p:cNvSpPr/>
          <p:nvPr/>
        </p:nvSpPr>
        <p:spPr>
          <a:xfrm>
            <a:off x="15728923" y="480515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85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F60CC1F-BA67-0363-67B2-0BD35921CDC0}"/>
              </a:ext>
            </a:extLst>
          </p:cNvPr>
          <p:cNvSpPr/>
          <p:nvPr/>
        </p:nvSpPr>
        <p:spPr>
          <a:xfrm>
            <a:off x="15728923" y="544291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386ADEC8-5B31-E349-8564-F43AB132C67A}"/>
              </a:ext>
            </a:extLst>
          </p:cNvPr>
          <p:cNvSpPr/>
          <p:nvPr/>
        </p:nvSpPr>
        <p:spPr>
          <a:xfrm>
            <a:off x="15694095" y="610735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115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F6C97070-B4A8-8CA8-5081-722AFC162E81}"/>
              </a:ext>
            </a:extLst>
          </p:cNvPr>
          <p:cNvSpPr/>
          <p:nvPr/>
        </p:nvSpPr>
        <p:spPr>
          <a:xfrm>
            <a:off x="16389561" y="480515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86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2DF0D7D4-5583-F46B-47BA-2680680D8D9B}"/>
              </a:ext>
            </a:extLst>
          </p:cNvPr>
          <p:cNvSpPr/>
          <p:nvPr/>
        </p:nvSpPr>
        <p:spPr>
          <a:xfrm>
            <a:off x="16981790" y="548294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1DFC29C3-BB47-FD2B-21A8-7629CDE784CA}"/>
              </a:ext>
            </a:extLst>
          </p:cNvPr>
          <p:cNvSpPr/>
          <p:nvPr/>
        </p:nvSpPr>
        <p:spPr>
          <a:xfrm>
            <a:off x="17712474" y="418074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73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1918D94-7FB3-5CCE-AA15-E1BC2CEB4963}"/>
              </a:ext>
            </a:extLst>
          </p:cNvPr>
          <p:cNvSpPr/>
          <p:nvPr/>
        </p:nvSpPr>
        <p:spPr>
          <a:xfrm>
            <a:off x="17676899" y="481850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2AB52205-8DC4-5329-A784-DD565E9F49CB}"/>
              </a:ext>
            </a:extLst>
          </p:cNvPr>
          <p:cNvSpPr/>
          <p:nvPr/>
        </p:nvSpPr>
        <p:spPr>
          <a:xfrm>
            <a:off x="17676899" y="545625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103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B2A08AC-E6DE-6B54-C9D7-0E2DF1E23AEB}"/>
              </a:ext>
            </a:extLst>
          </p:cNvPr>
          <p:cNvSpPr/>
          <p:nvPr/>
        </p:nvSpPr>
        <p:spPr>
          <a:xfrm>
            <a:off x="17642071" y="612070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118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07E4A17-0CFC-4909-4670-A3D5EAFD7405}"/>
              </a:ext>
            </a:extLst>
          </p:cNvPr>
          <p:cNvSpPr/>
          <p:nvPr/>
        </p:nvSpPr>
        <p:spPr>
          <a:xfrm>
            <a:off x="20433662" y="42241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B3BF2252-D602-46AC-8A66-42B6A248E80D}"/>
              </a:ext>
            </a:extLst>
          </p:cNvPr>
          <p:cNvSpPr/>
          <p:nvPr/>
        </p:nvSpPr>
        <p:spPr>
          <a:xfrm>
            <a:off x="19597783" y="422266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76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86886A3-6F11-2366-44CF-1A5D32731E96}"/>
              </a:ext>
            </a:extLst>
          </p:cNvPr>
          <p:cNvSpPr/>
          <p:nvPr/>
        </p:nvSpPr>
        <p:spPr>
          <a:xfrm>
            <a:off x="19575589" y="682759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136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45BAE1C-F9C0-766D-1157-2F56825B7AA8}"/>
              </a:ext>
            </a:extLst>
          </p:cNvPr>
          <p:cNvSpPr/>
          <p:nvPr/>
        </p:nvSpPr>
        <p:spPr>
          <a:xfrm>
            <a:off x="18941221" y="483184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231E7924-F3D2-50B4-A493-ACBD42566710}"/>
              </a:ext>
            </a:extLst>
          </p:cNvPr>
          <p:cNvSpPr/>
          <p:nvPr/>
        </p:nvSpPr>
        <p:spPr>
          <a:xfrm>
            <a:off x="18978834" y="543040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0442B8EE-BB7A-CCED-2EB8-8480C67EC9D7}"/>
              </a:ext>
            </a:extLst>
          </p:cNvPr>
          <p:cNvSpPr/>
          <p:nvPr/>
        </p:nvSpPr>
        <p:spPr>
          <a:xfrm>
            <a:off x="18937833" y="611471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2BFA4E52-54A5-7417-8CB9-864DCB7AEB8E}"/>
              </a:ext>
            </a:extLst>
          </p:cNvPr>
          <p:cNvSpPr/>
          <p:nvPr/>
        </p:nvSpPr>
        <p:spPr>
          <a:xfrm>
            <a:off x="20287548" y="672703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039727F5-46F7-5319-9783-A182BB21DCF4}"/>
              </a:ext>
            </a:extLst>
          </p:cNvPr>
          <p:cNvSpPr/>
          <p:nvPr/>
        </p:nvSpPr>
        <p:spPr>
          <a:xfrm>
            <a:off x="20975365" y="611471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A2CEA9E-33E9-397D-2CF8-105471F8DF2B}"/>
              </a:ext>
            </a:extLst>
          </p:cNvPr>
          <p:cNvSpPr/>
          <p:nvPr/>
        </p:nvSpPr>
        <p:spPr>
          <a:xfrm>
            <a:off x="20312579" y="55242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A36BF36-1F2F-BD36-6215-2273F848E163}"/>
              </a:ext>
            </a:extLst>
          </p:cNvPr>
          <p:cNvSpPr/>
          <p:nvPr/>
        </p:nvSpPr>
        <p:spPr>
          <a:xfrm>
            <a:off x="21016366" y="5524294"/>
            <a:ext cx="555178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43E8F5-5109-A4A0-B943-8BE2115B1041}"/>
              </a:ext>
            </a:extLst>
          </p:cNvPr>
          <p:cNvSpPr/>
          <p:nvPr/>
        </p:nvSpPr>
        <p:spPr>
          <a:xfrm>
            <a:off x="17604458" y="685318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51584A-7D94-9FEF-A891-F03EEC908961}"/>
              </a:ext>
            </a:extLst>
          </p:cNvPr>
          <p:cNvSpPr/>
          <p:nvPr/>
        </p:nvSpPr>
        <p:spPr>
          <a:xfrm>
            <a:off x="15789260" y="672703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3A325B-54B5-94D5-D8BF-255E3AF4A057}"/>
              </a:ext>
            </a:extLst>
          </p:cNvPr>
          <p:cNvSpPr/>
          <p:nvPr/>
        </p:nvSpPr>
        <p:spPr>
          <a:xfrm>
            <a:off x="14422051" y="54696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C6D54C-72DD-3B9D-BEBD-6463766624AA}"/>
              </a:ext>
            </a:extLst>
          </p:cNvPr>
          <p:cNvSpPr/>
          <p:nvPr/>
        </p:nvSpPr>
        <p:spPr>
          <a:xfrm>
            <a:off x="14459006" y="423412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244354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19B2D-706F-2960-A57F-9BB17DE9A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4B277-E519-84B9-61BD-7237AFFE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43" y="613509"/>
            <a:ext cx="10392230" cy="2297643"/>
          </a:xfrm>
        </p:spPr>
        <p:txBody>
          <a:bodyPr/>
          <a:lstStyle/>
          <a:p>
            <a:r>
              <a:rPr lang="en-US" dirty="0" err="1"/>
              <a:t>Clockmode</a:t>
            </a:r>
            <a:r>
              <a:rPr lang="en-US" dirty="0"/>
              <a:t> -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55B6D-7F21-46F8-9610-86D33BDD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F9B7AD4C-9AD1-41F3-6B00-E8E51902DB5C}"/>
              </a:ext>
            </a:extLst>
          </p:cNvPr>
          <p:cNvSpPr/>
          <p:nvPr/>
        </p:nvSpPr>
        <p:spPr>
          <a:xfrm>
            <a:off x="15119445" y="418890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69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72174BF-206A-D2DF-8052-27F0128FEB29}"/>
              </a:ext>
            </a:extLst>
          </p:cNvPr>
          <p:cNvSpPr/>
          <p:nvPr/>
        </p:nvSpPr>
        <p:spPr>
          <a:xfrm>
            <a:off x="16374543" y="485461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47994F-7BC3-6C6C-9B86-3180D6097D5F}"/>
              </a:ext>
            </a:extLst>
          </p:cNvPr>
          <p:cNvSpPr/>
          <p:nvPr/>
        </p:nvSpPr>
        <p:spPr>
          <a:xfrm>
            <a:off x="16390321" y="550833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05F1DCC-B6D5-654F-32FF-B9015D3B7BBF}"/>
              </a:ext>
            </a:extLst>
          </p:cNvPr>
          <p:cNvSpPr/>
          <p:nvPr/>
        </p:nvSpPr>
        <p:spPr>
          <a:xfrm>
            <a:off x="16402784" y="615681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3DDF69A-8216-726E-7568-213FEBF9680E}"/>
              </a:ext>
            </a:extLst>
          </p:cNvPr>
          <p:cNvSpPr/>
          <p:nvPr/>
        </p:nvSpPr>
        <p:spPr>
          <a:xfrm>
            <a:off x="15124707" y="672703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129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782B0E9-E5BE-F0DD-CB23-911973FC31CF}"/>
              </a:ext>
            </a:extLst>
          </p:cNvPr>
          <p:cNvSpPr/>
          <p:nvPr/>
        </p:nvSpPr>
        <p:spPr>
          <a:xfrm>
            <a:off x="17706537" y="421685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73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78E7807-34FB-0D7B-51D2-F20BAA4736BE}"/>
              </a:ext>
            </a:extLst>
          </p:cNvPr>
          <p:cNvSpPr/>
          <p:nvPr/>
        </p:nvSpPr>
        <p:spPr>
          <a:xfrm>
            <a:off x="17734778" y="487057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88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277CB5B-8DD7-B090-0077-9585C0AC8100}"/>
              </a:ext>
            </a:extLst>
          </p:cNvPr>
          <p:cNvSpPr/>
          <p:nvPr/>
        </p:nvSpPr>
        <p:spPr>
          <a:xfrm>
            <a:off x="17671752" y="613873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0335FEC-2453-9B90-BF2F-CD87DFFD48CF}"/>
              </a:ext>
            </a:extLst>
          </p:cNvPr>
          <p:cNvSpPr/>
          <p:nvPr/>
        </p:nvSpPr>
        <p:spPr>
          <a:xfrm>
            <a:off x="17706537" y="55242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6171178-202F-6955-134F-6555AE55E95A}"/>
              </a:ext>
            </a:extLst>
          </p:cNvPr>
          <p:cNvSpPr/>
          <p:nvPr/>
        </p:nvSpPr>
        <p:spPr>
          <a:xfrm>
            <a:off x="17696721" y="676622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133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4925286-A77A-F5F4-369A-FA8A60473AB1}"/>
              </a:ext>
            </a:extLst>
          </p:cNvPr>
          <p:cNvSpPr/>
          <p:nvPr/>
        </p:nvSpPr>
        <p:spPr>
          <a:xfrm>
            <a:off x="20433662" y="42241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77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2B183A9-7A14-0566-0AA5-4ACE5E530CA2}"/>
              </a:ext>
            </a:extLst>
          </p:cNvPr>
          <p:cNvSpPr/>
          <p:nvPr/>
        </p:nvSpPr>
        <p:spPr>
          <a:xfrm>
            <a:off x="19597783" y="422266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76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FDB3A73-992A-3D8D-2A5F-0CE34646E0F7}"/>
              </a:ext>
            </a:extLst>
          </p:cNvPr>
          <p:cNvSpPr/>
          <p:nvPr/>
        </p:nvSpPr>
        <p:spPr>
          <a:xfrm>
            <a:off x="19575589" y="682759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3AC7594-8D3D-BF41-35C9-3CBB8EBE6950}"/>
              </a:ext>
            </a:extLst>
          </p:cNvPr>
          <p:cNvSpPr/>
          <p:nvPr/>
        </p:nvSpPr>
        <p:spPr>
          <a:xfrm>
            <a:off x="18941221" y="483184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90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430D855-D52A-3CFE-A8D5-22C28B944949}"/>
              </a:ext>
            </a:extLst>
          </p:cNvPr>
          <p:cNvSpPr/>
          <p:nvPr/>
        </p:nvSpPr>
        <p:spPr>
          <a:xfrm>
            <a:off x="18978834" y="543040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105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0D29B15-7381-9FB2-3239-48D767A05C92}"/>
              </a:ext>
            </a:extLst>
          </p:cNvPr>
          <p:cNvSpPr/>
          <p:nvPr/>
        </p:nvSpPr>
        <p:spPr>
          <a:xfrm>
            <a:off x="18937833" y="611471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EDADA9F-C3AE-8368-75CD-87A3CAEF8757}"/>
              </a:ext>
            </a:extLst>
          </p:cNvPr>
          <p:cNvSpPr/>
          <p:nvPr/>
        </p:nvSpPr>
        <p:spPr>
          <a:xfrm>
            <a:off x="20287548" y="672703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554A895-6267-E26D-FA8A-CCD495DE9E5B}"/>
              </a:ext>
            </a:extLst>
          </p:cNvPr>
          <p:cNvSpPr/>
          <p:nvPr/>
        </p:nvSpPr>
        <p:spPr>
          <a:xfrm>
            <a:off x="20975365" y="611471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031364C-D14E-EB3C-D0A6-54EA04B350E8}"/>
              </a:ext>
            </a:extLst>
          </p:cNvPr>
          <p:cNvSpPr/>
          <p:nvPr/>
        </p:nvSpPr>
        <p:spPr>
          <a:xfrm>
            <a:off x="20312579" y="552429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107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BA3F348-EEA2-6EC7-F660-0CABBAC32AC2}"/>
              </a:ext>
            </a:extLst>
          </p:cNvPr>
          <p:cNvSpPr/>
          <p:nvPr/>
        </p:nvSpPr>
        <p:spPr>
          <a:xfrm>
            <a:off x="21016366" y="5524294"/>
            <a:ext cx="555178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108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4B2782E-05A8-2FB5-88D3-F57990EA57B4}"/>
              </a:ext>
            </a:extLst>
          </p:cNvPr>
          <p:cNvSpPr/>
          <p:nvPr/>
        </p:nvSpPr>
        <p:spPr>
          <a:xfrm>
            <a:off x="11736974" y="41907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E2555E3-3462-72F0-43C2-776CA53A9780}"/>
              </a:ext>
            </a:extLst>
          </p:cNvPr>
          <p:cNvSpPr/>
          <p:nvPr/>
        </p:nvSpPr>
        <p:spPr>
          <a:xfrm>
            <a:off x="13122628" y="41907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66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F10D89-47FD-6FC1-15E2-01D75A37793C}"/>
              </a:ext>
            </a:extLst>
          </p:cNvPr>
          <p:cNvSpPr/>
          <p:nvPr/>
        </p:nvSpPr>
        <p:spPr>
          <a:xfrm>
            <a:off x="13085015" y="54662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2017115-0B90-310F-0750-3627276F29AC}"/>
              </a:ext>
            </a:extLst>
          </p:cNvPr>
          <p:cNvSpPr/>
          <p:nvPr/>
        </p:nvSpPr>
        <p:spPr>
          <a:xfrm>
            <a:off x="13122628" y="482851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F3F6289-63BE-4CB3-5D6A-19C57CA54C59}"/>
              </a:ext>
            </a:extLst>
          </p:cNvPr>
          <p:cNvSpPr/>
          <p:nvPr/>
        </p:nvSpPr>
        <p:spPr>
          <a:xfrm>
            <a:off x="13122628" y="6117336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111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50951E7-EF9E-5ECC-FF57-0024DAF3A85B}"/>
              </a:ext>
            </a:extLst>
          </p:cNvPr>
          <p:cNvSpPr/>
          <p:nvPr/>
        </p:nvSpPr>
        <p:spPr>
          <a:xfrm>
            <a:off x="13085015" y="676840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F5BCCF9E-843F-4F50-03AC-B4962019FB22}"/>
              </a:ext>
            </a:extLst>
          </p:cNvPr>
          <p:cNvSpPr/>
          <p:nvPr/>
        </p:nvSpPr>
        <p:spPr>
          <a:xfrm>
            <a:off x="11774587" y="481520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79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18A6824-A298-0C17-8AB9-149ED23B5A15}"/>
              </a:ext>
            </a:extLst>
          </p:cNvPr>
          <p:cNvSpPr/>
          <p:nvPr/>
        </p:nvSpPr>
        <p:spPr>
          <a:xfrm>
            <a:off x="11847116" y="548944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C625B71-EE2A-F535-C2D5-2249DFE57C63}"/>
              </a:ext>
            </a:extLst>
          </p:cNvPr>
          <p:cNvSpPr/>
          <p:nvPr/>
        </p:nvSpPr>
        <p:spPr>
          <a:xfrm>
            <a:off x="12458050" y="5516060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95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328E0A1-EC8E-F691-54C6-0174B8DF3823}"/>
              </a:ext>
            </a:extLst>
          </p:cNvPr>
          <p:cNvSpPr/>
          <p:nvPr/>
        </p:nvSpPr>
        <p:spPr>
          <a:xfrm>
            <a:off x="15726680" y="422413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718B27F1-D949-1E3C-DB08-A201F6ABABA9}"/>
              </a:ext>
            </a:extLst>
          </p:cNvPr>
          <p:cNvSpPr/>
          <p:nvPr/>
        </p:nvSpPr>
        <p:spPr>
          <a:xfrm>
            <a:off x="15688296" y="67945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130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CAFE51A-B992-776C-3791-593C6FBA1F23}"/>
              </a:ext>
            </a:extLst>
          </p:cNvPr>
          <p:cNvSpPr/>
          <p:nvPr/>
        </p:nvSpPr>
        <p:spPr>
          <a:xfrm>
            <a:off x="14405611" y="4860424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83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1669792-F228-2546-7D38-32BE5593A576}"/>
              </a:ext>
            </a:extLst>
          </p:cNvPr>
          <p:cNvSpPr/>
          <p:nvPr/>
        </p:nvSpPr>
        <p:spPr>
          <a:xfrm>
            <a:off x="14486397" y="606732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113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E6A8DE8-3243-EF97-5069-DB2F7681CBA5}"/>
              </a:ext>
            </a:extLst>
          </p:cNvPr>
          <p:cNvSpPr/>
          <p:nvPr/>
        </p:nvSpPr>
        <p:spPr>
          <a:xfrm>
            <a:off x="14451569" y="673176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128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027DD4B-8D22-9B27-1DF8-737B7985B99C}"/>
              </a:ext>
            </a:extLst>
          </p:cNvPr>
          <p:cNvSpPr/>
          <p:nvPr/>
        </p:nvSpPr>
        <p:spPr>
          <a:xfrm>
            <a:off x="14422051" y="546960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98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B185A57-5280-1E0A-4F05-2EC286E3A96D}"/>
              </a:ext>
            </a:extLst>
          </p:cNvPr>
          <p:cNvSpPr/>
          <p:nvPr/>
        </p:nvSpPr>
        <p:spPr>
          <a:xfrm>
            <a:off x="14459006" y="4234128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68</a:t>
            </a:r>
          </a:p>
        </p:txBody>
      </p:sp>
    </p:spTree>
    <p:extLst>
      <p:ext uri="{BB962C8B-B14F-4D97-AF65-F5344CB8AC3E}">
        <p14:creationId xmlns:p14="http://schemas.microsoft.com/office/powerpoint/2010/main" val="330296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0D963-7BF5-1CED-6396-502934CD5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38FF-3901-D8A8-3788-731661A2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143" y="613509"/>
            <a:ext cx="10392230" cy="2297643"/>
          </a:xfrm>
        </p:spPr>
        <p:txBody>
          <a:bodyPr/>
          <a:lstStyle/>
          <a:p>
            <a:r>
              <a:rPr lang="en-US" dirty="0"/>
              <a:t>Left / Right Hand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D4465-8655-1FDB-2AD0-9327B116C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986" y="0"/>
            <a:ext cx="12704993" cy="118872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12846E6-0331-C425-C9A5-242D09C92FF2}"/>
              </a:ext>
            </a:extLst>
          </p:cNvPr>
          <p:cNvSpPr/>
          <p:nvPr/>
        </p:nvSpPr>
        <p:spPr>
          <a:xfrm>
            <a:off x="15746182" y="741484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17AE6A1-5E58-BDD1-B5F2-C3078A4676AF}"/>
              </a:ext>
            </a:extLst>
          </p:cNvPr>
          <p:cNvSpPr/>
          <p:nvPr/>
        </p:nvSpPr>
        <p:spPr>
          <a:xfrm>
            <a:off x="16383938" y="746671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8EF1D0-26DE-99E4-B173-C583A9AF3D0A}"/>
              </a:ext>
            </a:extLst>
          </p:cNvPr>
          <p:cNvSpPr/>
          <p:nvPr/>
        </p:nvSpPr>
        <p:spPr>
          <a:xfrm>
            <a:off x="17055083" y="746671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E80C21-577A-348D-8D27-3610195DD326}"/>
              </a:ext>
            </a:extLst>
          </p:cNvPr>
          <p:cNvSpPr/>
          <p:nvPr/>
        </p:nvSpPr>
        <p:spPr>
          <a:xfrm>
            <a:off x="17668333" y="74256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49A01E-03B8-2CCB-8ABA-F3C601F383E0}"/>
              </a:ext>
            </a:extLst>
          </p:cNvPr>
          <p:cNvSpPr/>
          <p:nvPr/>
        </p:nvSpPr>
        <p:spPr>
          <a:xfrm>
            <a:off x="18314972" y="742567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149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72CE364-997E-21B8-CC69-9D4891C74955}"/>
              </a:ext>
            </a:extLst>
          </p:cNvPr>
          <p:cNvSpPr/>
          <p:nvPr/>
        </p:nvSpPr>
        <p:spPr>
          <a:xfrm>
            <a:off x="15108426" y="2928017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CC47CBB-EBDE-53FF-FF59-D8D12903A3A8}"/>
              </a:ext>
            </a:extLst>
          </p:cNvPr>
          <p:cNvSpPr/>
          <p:nvPr/>
        </p:nvSpPr>
        <p:spPr>
          <a:xfrm>
            <a:off x="15037424" y="356577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54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873C40E-FEBF-4F1C-7FFB-208991028F2A}"/>
              </a:ext>
            </a:extLst>
          </p:cNvPr>
          <p:cNvSpPr/>
          <p:nvPr/>
        </p:nvSpPr>
        <p:spPr>
          <a:xfrm>
            <a:off x="15043816" y="4203529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69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E4C1D18-B286-70A8-80D7-B8949DD13E8B}"/>
              </a:ext>
            </a:extLst>
          </p:cNvPr>
          <p:cNvSpPr/>
          <p:nvPr/>
        </p:nvSpPr>
        <p:spPr>
          <a:xfrm>
            <a:off x="15108426" y="484128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84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A94E43-674F-A451-8F81-CC2D8F6DCAAC}"/>
              </a:ext>
            </a:extLst>
          </p:cNvPr>
          <p:cNvSpPr/>
          <p:nvPr/>
        </p:nvSpPr>
        <p:spPr>
          <a:xfrm>
            <a:off x="15037424" y="5479041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99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7B98FB-0410-C122-582B-E7C8DF8A60A7}"/>
              </a:ext>
            </a:extLst>
          </p:cNvPr>
          <p:cNvSpPr/>
          <p:nvPr/>
        </p:nvSpPr>
        <p:spPr>
          <a:xfrm>
            <a:off x="15037424" y="6171322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114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1889DE-D26D-F5A1-9394-99BDE9CECC78}"/>
              </a:ext>
            </a:extLst>
          </p:cNvPr>
          <p:cNvSpPr/>
          <p:nvPr/>
        </p:nvSpPr>
        <p:spPr>
          <a:xfrm>
            <a:off x="15037424" y="6828963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129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9D8528-2251-F970-6299-A1104F71C31F}"/>
              </a:ext>
            </a:extLst>
          </p:cNvPr>
          <p:cNvSpPr/>
          <p:nvPr/>
        </p:nvSpPr>
        <p:spPr>
          <a:xfrm>
            <a:off x="15075037" y="7414845"/>
            <a:ext cx="637756" cy="63775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144</a:t>
            </a:r>
          </a:p>
        </p:txBody>
      </p:sp>
    </p:spTree>
    <p:extLst>
      <p:ext uri="{BB962C8B-B14F-4D97-AF65-F5344CB8AC3E}">
        <p14:creationId xmlns:p14="http://schemas.microsoft.com/office/powerpoint/2010/main" val="3416197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658</TotalTime>
  <Words>237</Words>
  <Application>Microsoft Office PowerPoint</Application>
  <PresentationFormat>Custom</PresentationFormat>
  <Paragraphs>202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Telling Time</vt:lpstr>
      <vt:lpstr>Initial Designs</vt:lpstr>
      <vt:lpstr>Final design</vt:lpstr>
      <vt:lpstr>7 Segment Display - Large</vt:lpstr>
      <vt:lpstr>7 Segment Display - small</vt:lpstr>
      <vt:lpstr>7 Segment Display - small</vt:lpstr>
      <vt:lpstr>Clockmode - Pulse</vt:lpstr>
      <vt:lpstr>Clockmode - Numbers</vt:lpstr>
      <vt:lpstr>Left / Right Hand Mode</vt:lpstr>
      <vt:lpstr>Left / Right Hand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Pyka</dc:creator>
  <cp:lastModifiedBy>Pyka</cp:lastModifiedBy>
  <cp:revision>115</cp:revision>
  <dcterms:created xsi:type="dcterms:W3CDTF">2025-04-21T00:51:12Z</dcterms:created>
  <dcterms:modified xsi:type="dcterms:W3CDTF">2025-08-05T18:35:11Z</dcterms:modified>
</cp:coreProperties>
</file>