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61" r:id="rId3"/>
    <p:sldId id="26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9" r:id="rId17"/>
    <p:sldId id="273" r:id="rId18"/>
    <p:sldId id="271" r:id="rId19"/>
    <p:sldId id="272" r:id="rId20"/>
    <p:sldId id="274" r:id="rId21"/>
    <p:sldId id="276" r:id="rId22"/>
    <p:sldId id="275" r:id="rId23"/>
  </p:sldIdLst>
  <p:sldSz cx="23774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0E15F-F9B6-402D-BB8F-91BDE6EB368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70E9-FC9C-41D0-90C9-C7C974FB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70E9-FC9C-41D0-90C9-C7C974FB80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45429"/>
            <a:ext cx="17830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243533"/>
            <a:ext cx="178308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32883"/>
            <a:ext cx="512635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32883"/>
            <a:ext cx="150818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963547"/>
            <a:ext cx="2050542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955070"/>
            <a:ext cx="2050542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32884"/>
            <a:ext cx="205054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914016"/>
            <a:ext cx="1005768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342130"/>
            <a:ext cx="1005768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914016"/>
            <a:ext cx="10107217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342130"/>
            <a:ext cx="1010721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711537"/>
            <a:ext cx="1203579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711537"/>
            <a:ext cx="1203579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32884"/>
            <a:ext cx="205054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164417"/>
            <a:ext cx="205054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6D27-4EE1-4087-BA4E-51819829E6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017674"/>
            <a:ext cx="80238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5F27EC-A86B-DCFF-1D8E-59BE44E24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Telling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7B2C2B-BCA7-5A97-3EF6-9BEC7818F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FA7A0-AC90-28E4-3273-5E6EA613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D915-C17F-73CC-1E9F-4EECA5DB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6318-0BB0-5307-8F0C-C26350C9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AAD7352-7B37-95F5-09C7-187D7C003764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70336A-6D42-F3D7-AF71-2EDB457810A6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41E0F-630D-0E65-C4EE-07CE9ABAC32B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D241AC-312C-5972-69DD-E23178F4BF02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65265-D459-1068-ED1F-FE978EB6CD83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150B13-DB43-069F-CE89-9B2754207E46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44D967-FCDD-F3E4-60FA-1AB78FBA0613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E8DEA3-87E7-1800-0ED4-C2170261392A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D2DB7A-3F0E-1BDA-5B98-2CDE2183F5C1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95B29-7A36-BF93-0690-91D198BF401B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4A0975-D9D1-C714-258B-61BE4EAA1AF3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4C5EDE-71D0-2E75-4710-C8A24A28C236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BC13C3-944A-DD78-0850-0069AFF572E7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8A3499-4C1F-8D4D-527C-74E818AC9674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8A3B58-15E3-8A67-1904-53CA75E6F275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7434DA-B245-7BD6-8D98-133CABCBB71F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AABC29-850E-2C0C-CC29-D1F2FD114FE2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1EBF59-6406-DF03-9D56-6CC936708B20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CE5776-3438-ECF5-7E9F-755A0AE6CB54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4E7C1-C0AD-865C-C805-21949693AC1E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CE622B-607E-1C28-582D-A41D78A533B3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64C2AE-E8D9-FC3A-9A62-6EB600B95445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19CE69-903E-B27A-0383-7A949AFF5DAE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C3938E-F245-3F7D-CC73-B4280B4769D0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837716-5439-5677-8A2A-862AADC12A2A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79955F-E5F5-A97B-D62D-37FA6EA239F9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3CB86B-B7D0-0B65-F0D4-218A17E2C1BF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73849-8E04-D608-2D3A-84E8583700EF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493B4F-2ECB-6527-ABF9-2B5E28A55C00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53F28F-DE00-2357-2FF8-E719BEC22E1F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A9C7D6-2A7D-C8B6-BD8E-B407CC20B7AF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96F5CF-2463-F353-97D9-F7F83D9185AB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600D4-CD54-9EFA-ED8E-9A0F5DE35E34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71A1D8-887E-D6E8-5F19-AE05DC9FF70B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65D51C-A5C6-1F03-8B39-E2837EC9E0AC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D0875F-F997-6587-02F3-2CCE55445E18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2D77BF-E3E2-B383-7424-3BC30BACE875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107FB6-208E-2838-0782-D85CDF7F93EF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A7DE0C-07B4-903B-98A1-D90D7FFB5D0E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9755FD-E4FB-3E64-CB26-14C60E5E68B9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3496C6-0C66-58ED-BA49-DD1A56116F6C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528065-FED1-0258-AB08-6225C6713196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580670-8A69-1B2B-6EBA-F6427C94528D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CEE0BF-B71C-E229-5535-118B6E05EDEB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E20296-95AC-ED20-6E21-9E0B7FACBCA8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2D0E57-9537-6880-B50E-FB973C231A1B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9F452D-7529-07F2-F890-7369A8576E58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DEFEB97-76AF-FC80-EB12-5B9A9A26596B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FCC812-D51A-ECD1-2DD1-F4A99C32E88A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530608-AFB0-F7BF-424D-5379D18B7E99}"/>
              </a:ext>
            </a:extLst>
          </p:cNvPr>
          <p:cNvSpPr/>
          <p:nvPr/>
        </p:nvSpPr>
        <p:spPr>
          <a:xfrm>
            <a:off x="16373033" y="611970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8570A1-00DC-6600-875D-6B9E88DFCD55}"/>
              </a:ext>
            </a:extLst>
          </p:cNvPr>
          <p:cNvSpPr/>
          <p:nvPr/>
        </p:nvSpPr>
        <p:spPr>
          <a:xfrm>
            <a:off x="16372881" y="680298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13B26F-6056-4C5E-13B5-BDD8A4A3D764}"/>
              </a:ext>
            </a:extLst>
          </p:cNvPr>
          <p:cNvSpPr/>
          <p:nvPr/>
        </p:nvSpPr>
        <p:spPr>
          <a:xfrm>
            <a:off x="16440981" y="750611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146</a:t>
            </a:r>
          </a:p>
        </p:txBody>
      </p:sp>
    </p:spTree>
    <p:extLst>
      <p:ext uri="{BB962C8B-B14F-4D97-AF65-F5344CB8AC3E}">
        <p14:creationId xmlns:p14="http://schemas.microsoft.com/office/powerpoint/2010/main" val="335239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92E7-7B0F-A67E-EF58-34F7772B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C4E-B32D-8582-6E50-2A82E0F6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D79D3-0E24-D7C9-8132-50289BED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DE88E6D-640E-D68F-8C96-28076BFB006B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22830A-1A31-D7EE-D876-19AF2205B748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E3372D-AFB8-25EA-AAE6-7859013C82CD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FF8BF-5828-FC10-1744-0A89B2C085EB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212F7-BC87-0952-2202-7BF4864E9CA6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72ABC8-8D49-8797-C3D3-012570251D48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222D6B-4B86-166F-5676-F6F00E0346F7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AA84FF-8F93-5C1B-0127-B902B32BF405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993A21-3F1E-FAC2-9CF9-FCC184D20451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4C7CAE-794C-8FB9-BD34-7BB1C6B6595A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53DB7-D8FF-142A-0EEE-9503CA8CF310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68649F-A937-620D-C798-C12FAB7E65BB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FF0F30-ABFF-959F-AB23-D83469553F41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31F623-4E2B-4540-0982-F5D4CE421918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CA7F3A-98F8-B948-36AC-A4EB4410507F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E6CCBF-F0AA-0249-614C-63502A02FAE6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564C59-B831-77AA-F794-F96B614C3279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C03621-420B-A880-76C8-056C541A5C99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692EA4-EB6A-F21B-DEA0-9F9BCABFDD38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BBFD4E-956B-3BB4-393D-CD82B933D65F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BD720-D069-04EA-B00B-EE818B8F85F8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828FC6-AFBA-98BA-7AF9-5862A4A24496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74EBE8-2A47-8CAC-612F-3F3606165839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1ACF3E-F635-8BC4-73E3-643AEE35FA4C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702ED5-D448-15CE-3F5C-7250DA10BBA3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56545F-2BDE-7A0F-533C-6651A75214B1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3796B7-9802-8924-5484-D582292643BA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A1D289-2C7A-AEBB-463A-0805DD007604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3C2C98-B650-51ED-94C0-D5A28C8473AF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55193B-0DDF-6471-C94B-5033B5394C49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EE9248-87AA-9347-503E-AF030F58A526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4C937F-D4E1-E492-363E-2B6143DDB678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6F942D-85D2-E1D0-01AA-03B87CEAE8EE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B04C700-6F09-D82F-1AA1-5986A15C99DE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F67659-E09C-A51E-B4BF-F3B5BC7ED6A6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AA5ACA-DAE2-06DE-E2BF-22DD0F50F418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43EFC1-455F-4ADD-416F-56AFFF361545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A13C1-CBF7-8420-6FA5-1D601F1ABD7C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13BB6D-E741-C2EC-EFC5-54F7F20259AC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A57FE7-6C32-C45F-F19C-0CEC15AF0FF9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164848-FE8A-E77D-5E3D-E1BE42717340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96A5F7-CB3C-107A-27A1-91FCDA464E22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8C21A8-EBD3-5D29-A5D8-EB478B809D59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63169B3-5166-CFC0-48E7-61F670E735B7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CF7439-B060-BBAF-8325-A9F13F529C5A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F67010-E0ED-EF8E-850C-0C7586FF2B4E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B0A072-66E4-C690-7946-4AFBB7726ECD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BA6C6F-C1C4-8AD3-BAB3-5D75E5583857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41E1CF-514E-92A7-8179-26C6DDA841ED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C98DB3-252A-A8F6-180A-B97003A99068}"/>
              </a:ext>
            </a:extLst>
          </p:cNvPr>
          <p:cNvSpPr/>
          <p:nvPr/>
        </p:nvSpPr>
        <p:spPr>
          <a:xfrm>
            <a:off x="15683910" y="61337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B817CA-6B06-D119-B3D3-10C1683C5778}"/>
              </a:ext>
            </a:extLst>
          </p:cNvPr>
          <p:cNvSpPr/>
          <p:nvPr/>
        </p:nvSpPr>
        <p:spPr>
          <a:xfrm>
            <a:off x="15735277" y="678390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9CD9720-745A-C5EC-3964-150F5340D2F1}"/>
              </a:ext>
            </a:extLst>
          </p:cNvPr>
          <p:cNvSpPr/>
          <p:nvPr/>
        </p:nvSpPr>
        <p:spPr>
          <a:xfrm>
            <a:off x="15046154" y="752713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97556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0634F-E8D3-735C-9020-1627077C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68FA-C696-1754-694E-9A826BB2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7E3B6-18AC-1F1C-5170-C7FCF8F5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BD31EA-93ED-B57D-34FE-36D1F28DE830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A81C54-09AC-971E-0997-353FD51FCC2A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FA815-DECD-D72D-C8AC-206029C6AF16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2CAB01-A730-2C2C-9743-9F3F766F6F5E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96BB2-4DB8-9F45-7493-BD835FE6A6C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ACC404-AE86-DBDB-BA46-AB44A56EDBDB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EDA4E5-3A3D-7D90-C625-2C016325E6AE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A5E064-195B-9226-8E0C-6FBD49373C1F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2837C-7CD5-F069-10AD-D1CA12987CF7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A1077-1B3D-B29C-E277-BD9B8AEFD339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FD44A5-30EB-86DA-3B5F-9A0A7B20CB12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26AD4-824D-7AE5-7E4C-7DADBCCD5723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C1337E-DC86-9A9B-82F3-1B8ED9125568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1F0936-6931-7FEB-D851-CCC47A4EC93E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DAF7D-3DDA-256B-9417-F6B7C74954B8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0227FE-0701-E465-97A2-9059FC53B69E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960D7D-44C5-2906-65EF-8D82845EB5D1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A5EA78-E1CE-47EA-CFDB-4ED39D5C8D69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804C8B-36E6-0B55-FA77-C7CE72617CB1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7B12E5-4964-44F0-8F24-9E1AE281D858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382225-429A-47F1-B63D-FF47CC9C25D4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30B30-9BD2-7B1D-B8F6-D69797D98C63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05573B-9ACB-5321-7D5B-AFFFE62AF430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8C537-3B42-B9A8-BD43-DA3A02F1B671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4C0750-AB6F-A143-7491-0546F97E5D03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65D8CB-7E20-AF1F-07D4-699202C91FED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3A127-D6E0-1503-4935-47B64829DAEC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CDC4772-7B07-F48B-B67B-FA1787A86CD5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A1C7B0-1776-9758-2997-19C9EE6CC65F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515630-26DA-DD0D-792C-0DC270BE84D8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DCF07F-01C9-BF7B-2755-953CD4F0C280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8ECFD4-84C9-943D-2EBF-8C00BF556681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AD010E-2A50-36AF-9FCE-81B1A1F1E6BC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A31C9F-5400-EDBB-D22A-367523EBA0F7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D1C0BD-4360-2AA8-7DF8-2DB44A8EC983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42612A-87E9-7248-1C2E-789185B72606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4F6224B-08FB-AE5A-A7A5-BDED8B95392A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CB36FA-A2F7-93C4-1AED-99A5DFF7CE40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7A19E2-530D-7187-9B8E-E977769F8ADF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F4F052-2DC4-15F3-DDCA-E59D02463468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00CA89-7B47-25F4-D67F-23D850DBFD5E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8DD981-4AEA-9864-BDF2-D8AE8D65A704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919635-82E1-0109-1097-C6AC1A4381B2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A4D9009-4FD9-9C88-E99B-C462641179FB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BF7FF9-58CE-AF06-AFAC-AAD3905AA80B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2B1DDB-671D-4A35-DE6C-9230304E6864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B06A68-19A1-1C28-EB21-CFA2F1451CAE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A228B9-025A-2245-E269-6E904347FD31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E32B08-C8D7-52BD-15C5-DDD04CEC9896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F3EE89-3B96-A6AC-6B93-D9D2D6B1420A}"/>
              </a:ext>
            </a:extLst>
          </p:cNvPr>
          <p:cNvSpPr/>
          <p:nvPr/>
        </p:nvSpPr>
        <p:spPr>
          <a:xfrm>
            <a:off x="15683910" y="61337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351FF3-DE26-58D0-00AB-5D81FA4F441D}"/>
              </a:ext>
            </a:extLst>
          </p:cNvPr>
          <p:cNvSpPr/>
          <p:nvPr/>
        </p:nvSpPr>
        <p:spPr>
          <a:xfrm>
            <a:off x="14998424" y="61337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F644EF-52AF-B25A-172D-495C902EC08D}"/>
              </a:ext>
            </a:extLst>
          </p:cNvPr>
          <p:cNvSpPr/>
          <p:nvPr/>
        </p:nvSpPr>
        <p:spPr>
          <a:xfrm>
            <a:off x="14398118" y="67994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19078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E9A4-7379-9A92-ED9B-E7E33E78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49E5-C5E3-6C90-DE4A-3306828F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8B44C-8545-2A69-CD29-B8B0D3BC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E23173D-FEC9-7513-CF61-ED5E8D8DEC1D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027855-1BFF-C2F9-8B5C-19221DC66ED5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CE4794-0C9A-4E37-4776-368E54B76BB1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C5E6F-22B0-2115-E0F9-0BAA9D66A5A2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730FD-AE48-1BE1-65E4-A6276DC7B89D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F1426-71A4-F743-94C2-3C54BC0382FD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47AB8-B5D2-4671-079C-6AB93388734C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BAB408-F453-F7CE-9085-04BDC40BEDF8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36D448-A3E5-4A14-5553-B195870AF2E6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EBBC0-E7D5-AE43-A67E-D06AC1BC97AC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3BD222-35C8-116D-DAFD-91F108471954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F88145-0392-F80A-FCFC-76C6134E117B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71CB97-EFD2-836B-996F-777698D7D265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968A4-9232-8A93-C563-D77C072B4E8B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49E960-BAB2-ABC9-8E50-3B0C4AB1AEDF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DA349B-7285-E112-6749-FCA56449BC5D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CD36BC-65FA-2276-C0EE-CAD1BEB0CBA2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E10080-39C3-03DD-47EB-532F0122DE41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09C815-6F2F-3846-275B-D5B30D0E743D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AA735-D42E-AF72-092B-01F0037546EF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E8B743-A34C-2BAB-3577-8A8E400302C3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701D7E-D5D3-4486-82FB-CD102DA808E3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5E6CB4-3C2A-046F-4BCE-8045AC524EF7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59BB4D-6EC4-FFF8-8F1F-458CE26573CC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221E04-4B9A-69AC-B65F-0D1EE09BB281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FD87C1-F006-D093-9BD1-37124D794CCF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627BCA-8A23-8EDF-C61A-2F4CA8E7E12B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665123-94F7-26C7-15A6-5CA413FDDFA8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6CC893-5FBE-3DC8-2C33-C13ED189704A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C229A5-8594-A3D5-D10B-3523DA5446C9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F131D6-326F-E6CB-4AE5-E2828FD90502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A5403A-AFAC-2E78-A3CC-01699697C132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375594-039D-94BB-9735-44BA3A57B266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7D40DB-A413-95DC-A347-CC3AF60BBED8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09BAC3-A4CF-D977-A4F8-AE0FEC262888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1DD785-8DD2-1C76-B679-A543FAB83988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BBDD89-05D8-7BFF-69A3-55385B6D4F8E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9A86E9-AFA1-82C5-D48C-D265CD35BC4F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26F34C-0BD3-9E24-44DE-CA054903B39C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8231A8-0ED6-F07A-921C-46AF55D3D334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1A0D6D-D58E-4A49-2EF5-9634A6A7D172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26699C-E698-6C0A-CC4D-9D4EC7C8B4CE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E8F5A6-5C23-FA77-4D1D-8F9B0A8892B5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C54829-C80F-85B5-A4A9-E5ED590CF2A5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809A10-0338-DD82-890D-314ADF9D04DC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C3C18B-0675-18BF-0678-7A157FEDD7CB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41CA68-13E0-D4FD-29B3-3FC01EB93DA4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11B069-C2D8-71B3-178B-D60E4DDA8D9E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873C38-2E98-FFBF-9876-2FEB53CF97D8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60F0A-A756-B5BD-AF5E-6196D662B279}"/>
              </a:ext>
            </a:extLst>
          </p:cNvPr>
          <p:cNvSpPr/>
          <p:nvPr/>
        </p:nvSpPr>
        <p:spPr>
          <a:xfrm>
            <a:off x="15684464" y="551007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EEC1486-22CD-3C0C-6C12-5578FDE53C7A}"/>
              </a:ext>
            </a:extLst>
          </p:cNvPr>
          <p:cNvSpPr/>
          <p:nvPr/>
        </p:nvSpPr>
        <p:spPr>
          <a:xfrm>
            <a:off x="15074784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97CF7A-ED21-E9F2-9D21-00919B5FC651}"/>
              </a:ext>
            </a:extLst>
          </p:cNvPr>
          <p:cNvSpPr/>
          <p:nvPr/>
        </p:nvSpPr>
        <p:spPr>
          <a:xfrm>
            <a:off x="14415090" y="54835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25396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B355-772A-C815-ADB4-4E1B707E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476-DCCE-43CC-C3E9-EDCC9351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0EEBA-7C3A-93CF-634D-759E5666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203C83-E073-7D00-B04B-23B0B92838E9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C4992A-D28D-8628-023F-B16A7A0463F9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A1BCA9-ADB3-E252-5F91-F3EC10376608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DD901-BC6E-FD21-3FF9-07280CCF1CA2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A7EA83-BC73-E7B1-77A4-DCB54F1F7C7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F583C5-CB12-ED38-C8FE-717EE1B1537A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CB7CBA-8C23-964F-C272-CCCBE580C349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ECC96-3D13-3E73-AB3C-CF592CD1B666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4C6E5D-9F42-81D7-A091-B0495096E12A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AAA2F-AEB8-B07B-121B-9560528D9331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345198-D20C-9757-BDA6-BF672BA0DEC0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1512E0-DBE5-D5D1-A121-FE95D4C51A28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FD747-4B27-6146-67C4-649CBB629B90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F1CC-5095-654A-DDB1-D8A04C30A1AF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C52D4-BF2A-86DF-38ED-5D676952367E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2EF0AF-0143-4DD7-628A-7A53DD856C70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2B22E9-9049-CCF4-D160-A006B1FE93C8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F585C8-A2D6-E915-E4DF-A4E74B8FA028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81EF0-D8B3-1086-95B1-C0F161F989E6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D6334E-203E-0768-0B67-3A3B9E77FF50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17BA0C-CF4B-44F1-5EA6-FAFB1231172B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C539D-9A41-93DD-05C3-175910C9B78C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A63D13-14D5-EC57-D129-28B6F20393B2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9BEB64-9768-C004-64C6-7ACE3DFA9323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E0CA77-262D-561E-9E91-5F6D4B12C23D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C2539D-1B51-034D-A654-CCA4D8548484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05BCA4-548F-A3CA-53F6-D52E9078559B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70B9F4-9A0D-9DF9-E265-6CAC1A0F795C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745D43-7313-FF09-5F3F-2875EB40517B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93B218-C209-1F3F-AD4A-095C0F4A768A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E98F7F-B96C-2687-A071-F47C568A8E23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0C1AD5-434A-96D2-C5E1-E5C10E2E0E15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C98D01-602A-D530-A380-D396EB620C79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4D5331-1029-D9D6-D906-A74078C38DFF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C40399-5FEC-A7DE-4B3A-272CD417786D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029786-7022-0F24-A37A-A119B4E9108D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BD78FD-156A-F46E-2F0B-55FBA9A7BF5E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F4517D-5A2C-507A-0766-DA8FB904CE64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802F1AF-CD46-171B-F670-1AC991564BAD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4FD594-3495-E345-BD58-87DF31C55BE5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A6D5D-45C4-3B57-29C6-5E7EB37FA75C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37DA64-1E86-8748-468B-633808D8E322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310657-16A5-FA95-B8C6-2CD4ACC7779B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ACF770-DDE2-A1D4-C514-5F2FA6348DC7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31F37E-00FC-A05A-E84F-AB08EE688195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4819E2-65CF-22C4-F9C8-662694EC6E17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FB3DDF-50E7-ACFF-1668-DE38383EF297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ADD0F1B-5004-F1E0-2394-BAA872EBB154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863E8C-AEE6-375C-91B9-1134EEDEFA76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8B6E-1790-7E13-78EE-81E0AF1F2C91}"/>
              </a:ext>
            </a:extLst>
          </p:cNvPr>
          <p:cNvSpPr/>
          <p:nvPr/>
        </p:nvSpPr>
        <p:spPr>
          <a:xfrm>
            <a:off x="15720450" y="484197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20C6F1-6809-12AC-4878-6CF53A5ACF88}"/>
              </a:ext>
            </a:extLst>
          </p:cNvPr>
          <p:cNvSpPr/>
          <p:nvPr/>
        </p:nvSpPr>
        <p:spPr>
          <a:xfrm>
            <a:off x="15016936" y="47915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303248-AC11-1EF1-B7A8-365B2320E9BD}"/>
              </a:ext>
            </a:extLst>
          </p:cNvPr>
          <p:cNvSpPr/>
          <p:nvPr/>
        </p:nvSpPr>
        <p:spPr>
          <a:xfrm>
            <a:off x="14454728" y="426465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13432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3AE44-2D62-DAB4-06E8-D66AA4F4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F76B-D360-925C-442E-636B7C43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BF6D6-C30C-1A88-8C53-1F141D8B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EF3192-2E4A-86E3-F22D-08DFDF52A1F2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FE521-F0C8-D8F0-913E-EBE5D3B41995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98DE95-70AE-58C9-3B65-6DE38B914229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E51202-9B3F-74B2-F0BC-AE6304D90F6F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E8B11A-A02C-1BE5-75FD-4D54945B57C0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7C8361-6602-E084-26F5-69B4DC1BEA6B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A1F26F-0FCE-3D54-AA39-0ED6F9DDEA9B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B28D41-FF67-E667-525D-DD5D6CAB1AC0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F26298-A53F-EA37-515C-E416DFB65992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8E4419-543A-FB8A-C9E2-BD23E8CDE70B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2C4F25-7F70-0E8E-BE17-D9B5D1B391C1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AE0FED-08B5-8305-A08A-204190DC1586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B6F43C-A812-2F4C-7D22-99FFC34CFC9C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218847-D009-E4F5-3B6C-9A2E82395D4D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5200A9-D0B4-FB79-C3BF-2AE4CDD24B49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7AB2F4-F57A-094F-F6AF-75BF2EA3643A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A50227-0CEF-CFA6-5AB3-0E9ABCA002C2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A64EDE-89F3-5CF1-9C41-6F170872D5E0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A2C6F-7093-E8F7-D177-6D83CA6E9E4E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7CE173-EE11-7E1C-AAC0-5560D5CD36A0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48A921-AC73-51EB-711F-02B95A2B88A6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5B864D-8A82-90DA-5599-F2B1C918694E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E503B5-D4BD-2255-FD45-570AED522869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4BB3B8-E435-C5CB-AEA4-F6095D564AA7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BF52D3-F7D1-C2F2-6B80-F45FE1D98ED2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AB627A-41DF-21B1-86AC-EFDDF241200F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A364E5-C2FF-5CCE-F7FD-0D810FCF3036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5747B0-6B79-91D3-683C-BD9D5362B3AF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495607-1956-A6F8-85B8-2FFB5FABBC3E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35A41D-82F7-D5DE-700C-A4B0132AABC5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BC019-04E9-4D03-95EB-951E5801118C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14F934-4A8E-0D23-E03A-F021DE9C3B89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75E098-9AE1-443F-BBEF-E086CFE6BE27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68B582-1A36-21E6-5054-6F6AFF673437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769456-6EF3-381C-CC84-F3AD371F95A5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C079B0-F8F0-4F9B-B6F1-985B5FF5A2B3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25519A-8905-ED6C-A2F0-960C1E25A42C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7D38B5-CBF9-2750-2CC0-2495E9C21994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69543A-66D8-6CAE-2F64-EB57DA740574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BE517E-BFDE-A25F-0AF6-85CE4898725F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DC3997-4E1E-042C-6D8B-1BBF1758C09E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D53B88-172D-00F0-D142-8AA262487400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E911B6-5C60-76A3-ABF7-6AB059E77D7F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918417-92B1-B728-59D9-4D4EBED542A5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047242-45D7-8F19-E593-3E6E74B782EF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89DDB5-779C-87DC-BC44-F081E4D7D103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189E6-84B4-21A4-916C-C7A403A7C4AE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A08EC4-57FE-DB7C-5A34-519DDA6F0AA3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837D09-A44C-BA27-B94C-74BEC8D2D61E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6BA2A5-80A8-4AD6-24B5-1FE3004F0ABB}"/>
              </a:ext>
            </a:extLst>
          </p:cNvPr>
          <p:cNvSpPr/>
          <p:nvPr/>
        </p:nvSpPr>
        <p:spPr>
          <a:xfrm>
            <a:off x="15720450" y="484197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FE4673-4762-2CE7-6BD1-04AAD84767B4}"/>
              </a:ext>
            </a:extLst>
          </p:cNvPr>
          <p:cNvSpPr/>
          <p:nvPr/>
        </p:nvSpPr>
        <p:spPr>
          <a:xfrm>
            <a:off x="15666080" y="41309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E34DEB-2D5D-0E9C-5220-DE4213DEE6D9}"/>
              </a:ext>
            </a:extLst>
          </p:cNvPr>
          <p:cNvSpPr/>
          <p:nvPr/>
        </p:nvSpPr>
        <p:spPr>
          <a:xfrm>
            <a:off x="15044802" y="35627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29202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CDC5F-34B0-209B-07A5-40DB215A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25E-8496-82E5-6526-0A9F00E5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Large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85D03-1A4D-97F8-C6D4-25737765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870F01-15CF-A8D2-0B51-08DFF5E31FE7}"/>
              </a:ext>
            </a:extLst>
          </p:cNvPr>
          <p:cNvSpPr/>
          <p:nvPr/>
        </p:nvSpPr>
        <p:spPr>
          <a:xfrm>
            <a:off x="16408843" y="29256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F84BD0-3DD4-6BA6-7F10-FD7DA936C7DD}"/>
              </a:ext>
            </a:extLst>
          </p:cNvPr>
          <p:cNvSpPr/>
          <p:nvPr/>
        </p:nvSpPr>
        <p:spPr>
          <a:xfrm>
            <a:off x="17046599" y="29256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5428EA-2072-DE06-9251-583409EB4BEB}"/>
              </a:ext>
            </a:extLst>
          </p:cNvPr>
          <p:cNvSpPr/>
          <p:nvPr/>
        </p:nvSpPr>
        <p:spPr>
          <a:xfrm>
            <a:off x="15088904" y="48448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FDAC2-ED93-E347-72E1-4A7E1B6B66D9}"/>
              </a:ext>
            </a:extLst>
          </p:cNvPr>
          <p:cNvSpPr/>
          <p:nvPr/>
        </p:nvSpPr>
        <p:spPr>
          <a:xfrm>
            <a:off x="15101819" y="41758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50DDFB-532E-DC09-B48D-55F2EEF82DC4}"/>
              </a:ext>
            </a:extLst>
          </p:cNvPr>
          <p:cNvSpPr/>
          <p:nvPr/>
        </p:nvSpPr>
        <p:spPr>
          <a:xfrm>
            <a:off x="17687453" y="3553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967E2D-2330-BC0B-C9F7-0E2979FE90EB}"/>
              </a:ext>
            </a:extLst>
          </p:cNvPr>
          <p:cNvSpPr/>
          <p:nvPr/>
        </p:nvSpPr>
        <p:spPr>
          <a:xfrm>
            <a:off x="15050158" y="350425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48C84-A5CE-8094-2481-E7FD7DF2F39F}"/>
              </a:ext>
            </a:extLst>
          </p:cNvPr>
          <p:cNvSpPr/>
          <p:nvPr/>
        </p:nvSpPr>
        <p:spPr>
          <a:xfrm>
            <a:off x="15733474" y="291157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75D9EF-D1C4-E619-7BDC-5A21A328F125}"/>
              </a:ext>
            </a:extLst>
          </p:cNvPr>
          <p:cNvSpPr/>
          <p:nvPr/>
        </p:nvSpPr>
        <p:spPr>
          <a:xfrm>
            <a:off x="17700368" y="4201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E31F0D-C10C-B078-8B9B-6436E342E65F}"/>
              </a:ext>
            </a:extLst>
          </p:cNvPr>
          <p:cNvSpPr/>
          <p:nvPr/>
        </p:nvSpPr>
        <p:spPr>
          <a:xfrm>
            <a:off x="17682287" y="485002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3E8504-952A-9344-FC73-77FF945A94D4}"/>
              </a:ext>
            </a:extLst>
          </p:cNvPr>
          <p:cNvSpPr/>
          <p:nvPr/>
        </p:nvSpPr>
        <p:spPr>
          <a:xfrm>
            <a:off x="16408726" y="54272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330E3-C40F-201B-20DC-10B501D646F0}"/>
              </a:ext>
            </a:extLst>
          </p:cNvPr>
          <p:cNvSpPr/>
          <p:nvPr/>
        </p:nvSpPr>
        <p:spPr>
          <a:xfrm>
            <a:off x="17046482" y="54272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655CDD-6115-4218-4566-C11E2546CD2B}"/>
              </a:ext>
            </a:extLst>
          </p:cNvPr>
          <p:cNvSpPr/>
          <p:nvPr/>
        </p:nvSpPr>
        <p:spPr>
          <a:xfrm>
            <a:off x="15088787" y="734645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3C23DD-A648-87BC-A533-AF695C0B8FF6}"/>
              </a:ext>
            </a:extLst>
          </p:cNvPr>
          <p:cNvSpPr/>
          <p:nvPr/>
        </p:nvSpPr>
        <p:spPr>
          <a:xfrm>
            <a:off x="15101702" y="6677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41C211-CC6D-B106-E6B6-9A14956B4CD5}"/>
              </a:ext>
            </a:extLst>
          </p:cNvPr>
          <p:cNvSpPr/>
          <p:nvPr/>
        </p:nvSpPr>
        <p:spPr>
          <a:xfrm>
            <a:off x="17687336" y="60549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0E2AD-DC28-6D7D-76D1-AF788E4CFB6F}"/>
              </a:ext>
            </a:extLst>
          </p:cNvPr>
          <p:cNvSpPr/>
          <p:nvPr/>
        </p:nvSpPr>
        <p:spPr>
          <a:xfrm>
            <a:off x="15050041" y="600585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1128A1-1ECC-BCA3-A7E3-1EC6ECD5DA9A}"/>
              </a:ext>
            </a:extLst>
          </p:cNvPr>
          <p:cNvSpPr/>
          <p:nvPr/>
        </p:nvSpPr>
        <p:spPr>
          <a:xfrm>
            <a:off x="15733357" y="54131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93755A-A7DA-101B-AE89-EB07BC7AF970}"/>
              </a:ext>
            </a:extLst>
          </p:cNvPr>
          <p:cNvSpPr/>
          <p:nvPr/>
        </p:nvSpPr>
        <p:spPr>
          <a:xfrm>
            <a:off x="17700251" y="67032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AC098B-E2A0-0122-B1C9-D19AD1B51EDC}"/>
              </a:ext>
            </a:extLst>
          </p:cNvPr>
          <p:cNvSpPr/>
          <p:nvPr/>
        </p:nvSpPr>
        <p:spPr>
          <a:xfrm>
            <a:off x="17682170" y="73516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148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755BA8-DF96-28D3-26A1-6DFFABBFCE16}"/>
              </a:ext>
            </a:extLst>
          </p:cNvPr>
          <p:cNvSpPr/>
          <p:nvPr/>
        </p:nvSpPr>
        <p:spPr>
          <a:xfrm>
            <a:off x="16371113" y="80889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47F33A-CC76-5F15-B226-6C649BDA2B9A}"/>
              </a:ext>
            </a:extLst>
          </p:cNvPr>
          <p:cNvSpPr/>
          <p:nvPr/>
        </p:nvSpPr>
        <p:spPr>
          <a:xfrm>
            <a:off x="17008869" y="80889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7F3E94-1D42-50F2-5487-C8320D95BC89}"/>
              </a:ext>
            </a:extLst>
          </p:cNvPr>
          <p:cNvSpPr/>
          <p:nvPr/>
        </p:nvSpPr>
        <p:spPr>
          <a:xfrm>
            <a:off x="15695744" y="807483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08E2E8A-C83C-A299-45F0-1DDBAF6A2935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be moved left or right with +/- terms</a:t>
            </a:r>
          </a:p>
        </p:txBody>
      </p:sp>
    </p:spTree>
    <p:extLst>
      <p:ext uri="{BB962C8B-B14F-4D97-AF65-F5344CB8AC3E}">
        <p14:creationId xmlns:p14="http://schemas.microsoft.com/office/powerpoint/2010/main" val="9582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8CBA-3EEA-9E2A-CA88-6D8A990C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C2AF-5582-FC81-284B-CEE74397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small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64FE4-190E-6BCE-4540-B1A9D47A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FA80C13C-895D-D282-36EE-AF3CD29AFD61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979873E-9F32-0119-EBA3-CB4A38A106B6}"/>
              </a:ext>
            </a:extLst>
          </p:cNvPr>
          <p:cNvSpPr/>
          <p:nvPr/>
        </p:nvSpPr>
        <p:spPr>
          <a:xfrm>
            <a:off x="15644586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B59556-1A84-1B92-17B5-4492C4427671}"/>
              </a:ext>
            </a:extLst>
          </p:cNvPr>
          <p:cNvSpPr/>
          <p:nvPr/>
        </p:nvSpPr>
        <p:spPr>
          <a:xfrm>
            <a:off x="16392484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CD9F285-46D6-6E3B-3B2D-DBDD69D82E0F}"/>
              </a:ext>
            </a:extLst>
          </p:cNvPr>
          <p:cNvSpPr/>
          <p:nvPr/>
        </p:nvSpPr>
        <p:spPr>
          <a:xfrm>
            <a:off x="17030240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DD8014-5CC5-65F6-4069-302F3D4328BC}"/>
              </a:ext>
            </a:extLst>
          </p:cNvPr>
          <p:cNvSpPr/>
          <p:nvPr/>
        </p:nvSpPr>
        <p:spPr>
          <a:xfrm>
            <a:off x="16992627" y="54720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24AA01-7437-1BD1-506B-9246D46D0E7B}"/>
              </a:ext>
            </a:extLst>
          </p:cNvPr>
          <p:cNvSpPr/>
          <p:nvPr/>
        </p:nvSpPr>
        <p:spPr>
          <a:xfrm>
            <a:off x="17030240" y="483425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1BA922-31A7-F7D6-A164-AE3C89FE6AA9}"/>
              </a:ext>
            </a:extLst>
          </p:cNvPr>
          <p:cNvSpPr/>
          <p:nvPr/>
        </p:nvSpPr>
        <p:spPr>
          <a:xfrm>
            <a:off x="17030240" y="612307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86C1BC-59A3-9EDA-FE32-5FFB619C8247}"/>
              </a:ext>
            </a:extLst>
          </p:cNvPr>
          <p:cNvSpPr/>
          <p:nvPr/>
        </p:nvSpPr>
        <p:spPr>
          <a:xfrm>
            <a:off x="16992627" y="677414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F70F6AB-86C2-9FA8-EF10-E347842D7FE6}"/>
              </a:ext>
            </a:extLst>
          </p:cNvPr>
          <p:cNvSpPr/>
          <p:nvPr/>
        </p:nvSpPr>
        <p:spPr>
          <a:xfrm>
            <a:off x="16354871" y="67475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BE8F6E-49B4-F57B-57D1-24470F5A545C}"/>
              </a:ext>
            </a:extLst>
          </p:cNvPr>
          <p:cNvSpPr/>
          <p:nvPr/>
        </p:nvSpPr>
        <p:spPr>
          <a:xfrm>
            <a:off x="15698309" y="677414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947CFD-132F-1306-1D10-FC9DF7641D3C}"/>
              </a:ext>
            </a:extLst>
          </p:cNvPr>
          <p:cNvSpPr/>
          <p:nvPr/>
        </p:nvSpPr>
        <p:spPr>
          <a:xfrm>
            <a:off x="15682199" y="4820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998A51-3F12-6D4C-F1D7-4AF8913F9B95}"/>
              </a:ext>
            </a:extLst>
          </p:cNvPr>
          <p:cNvSpPr/>
          <p:nvPr/>
        </p:nvSpPr>
        <p:spPr>
          <a:xfrm>
            <a:off x="15754728" y="549518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CA57C8-9983-A4CF-2884-F9F3BD6DA44F}"/>
              </a:ext>
            </a:extLst>
          </p:cNvPr>
          <p:cNvSpPr/>
          <p:nvPr/>
        </p:nvSpPr>
        <p:spPr>
          <a:xfrm>
            <a:off x="15682199" y="61694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84544C-E6AD-64BE-DBC5-4667C3942C3B}"/>
              </a:ext>
            </a:extLst>
          </p:cNvPr>
          <p:cNvSpPr/>
          <p:nvPr/>
        </p:nvSpPr>
        <p:spPr>
          <a:xfrm>
            <a:off x="16365662" y="5521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54611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EACF-23FD-FBBD-ED53-8732042B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7289-853C-6D40-E7D0-1A73002F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small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77301-0414-1089-CFE0-E8C8619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30AFCC9D-8966-E3DF-D4F3-3D2BAF07C3CC}"/>
              </a:ext>
            </a:extLst>
          </p:cNvPr>
          <p:cNvSpPr/>
          <p:nvPr/>
        </p:nvSpPr>
        <p:spPr>
          <a:xfrm>
            <a:off x="11736974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F017562D-8A36-4918-2E12-E99625A464F4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D1E7AA-A71C-169E-A739-C1BEBC9FAAC1}"/>
              </a:ext>
            </a:extLst>
          </p:cNvPr>
          <p:cNvSpPr/>
          <p:nvPr/>
        </p:nvSpPr>
        <p:spPr>
          <a:xfrm>
            <a:off x="12484872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975795-BEFE-7C3B-73D8-A62FB307E93C}"/>
              </a:ext>
            </a:extLst>
          </p:cNvPr>
          <p:cNvSpPr/>
          <p:nvPr/>
        </p:nvSpPr>
        <p:spPr>
          <a:xfrm>
            <a:off x="13122628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15693-D4F4-4CDA-EFDF-030148C0B74C}"/>
              </a:ext>
            </a:extLst>
          </p:cNvPr>
          <p:cNvSpPr/>
          <p:nvPr/>
        </p:nvSpPr>
        <p:spPr>
          <a:xfrm>
            <a:off x="13085015" y="54662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A90D5-BFEC-74DF-1181-59926208544D}"/>
              </a:ext>
            </a:extLst>
          </p:cNvPr>
          <p:cNvSpPr/>
          <p:nvPr/>
        </p:nvSpPr>
        <p:spPr>
          <a:xfrm>
            <a:off x="13122628" y="48285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2DA0D-4632-4150-B3BF-120B9685590D}"/>
              </a:ext>
            </a:extLst>
          </p:cNvPr>
          <p:cNvSpPr/>
          <p:nvPr/>
        </p:nvSpPr>
        <p:spPr>
          <a:xfrm>
            <a:off x="13122628" y="6117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BBE9F1-3EF4-4CA4-2BD0-516B99B49ECF}"/>
              </a:ext>
            </a:extLst>
          </p:cNvPr>
          <p:cNvSpPr/>
          <p:nvPr/>
        </p:nvSpPr>
        <p:spPr>
          <a:xfrm>
            <a:off x="13085015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8398-6456-5D10-E886-48FD93FF66DD}"/>
              </a:ext>
            </a:extLst>
          </p:cNvPr>
          <p:cNvSpPr/>
          <p:nvPr/>
        </p:nvSpPr>
        <p:spPr>
          <a:xfrm>
            <a:off x="12447259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3DE856-9D9C-7C8D-843F-51EF7E001F6C}"/>
              </a:ext>
            </a:extLst>
          </p:cNvPr>
          <p:cNvSpPr/>
          <p:nvPr/>
        </p:nvSpPr>
        <p:spPr>
          <a:xfrm>
            <a:off x="11790697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1B93B-884F-49F2-ED95-6023D2D17FC0}"/>
              </a:ext>
            </a:extLst>
          </p:cNvPr>
          <p:cNvSpPr/>
          <p:nvPr/>
        </p:nvSpPr>
        <p:spPr>
          <a:xfrm>
            <a:off x="11774587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D8D53F-3818-F96F-5571-539DBC56884E}"/>
              </a:ext>
            </a:extLst>
          </p:cNvPr>
          <p:cNvSpPr/>
          <p:nvPr/>
        </p:nvSpPr>
        <p:spPr>
          <a:xfrm>
            <a:off x="1184711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F0FCB0-F772-381D-3D56-9C16668A261E}"/>
              </a:ext>
            </a:extLst>
          </p:cNvPr>
          <p:cNvSpPr/>
          <p:nvPr/>
        </p:nvSpPr>
        <p:spPr>
          <a:xfrm>
            <a:off x="11774587" y="61636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AE5E2-9064-A442-A295-2C59E7A77F94}"/>
              </a:ext>
            </a:extLst>
          </p:cNvPr>
          <p:cNvSpPr/>
          <p:nvPr/>
        </p:nvSpPr>
        <p:spPr>
          <a:xfrm>
            <a:off x="12458050" y="55160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4C290-068A-11B9-F89C-473E2475B79A}"/>
              </a:ext>
            </a:extLst>
          </p:cNvPr>
          <p:cNvSpPr/>
          <p:nvPr/>
        </p:nvSpPr>
        <p:spPr>
          <a:xfrm>
            <a:off x="14360527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D0390C-F7CD-C364-A136-0C1540B1459E}"/>
              </a:ext>
            </a:extLst>
          </p:cNvPr>
          <p:cNvSpPr/>
          <p:nvPr/>
        </p:nvSpPr>
        <p:spPr>
          <a:xfrm>
            <a:off x="15108425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CF120B-C1A7-758D-D8E3-1A8FE8E12477}"/>
              </a:ext>
            </a:extLst>
          </p:cNvPr>
          <p:cNvSpPr/>
          <p:nvPr/>
        </p:nvSpPr>
        <p:spPr>
          <a:xfrm>
            <a:off x="15746181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A9989B-DC5C-DEB2-411A-82D0F31701C9}"/>
              </a:ext>
            </a:extLst>
          </p:cNvPr>
          <p:cNvSpPr/>
          <p:nvPr/>
        </p:nvSpPr>
        <p:spPr>
          <a:xfrm>
            <a:off x="15708568" y="55027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821969-0724-6027-7FAF-85EF554AAC9B}"/>
              </a:ext>
            </a:extLst>
          </p:cNvPr>
          <p:cNvSpPr/>
          <p:nvPr/>
        </p:nvSpPr>
        <p:spPr>
          <a:xfrm>
            <a:off x="15746181" y="48649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52241-3DFE-B1A3-A17E-F1AAC631FDB9}"/>
              </a:ext>
            </a:extLst>
          </p:cNvPr>
          <p:cNvSpPr/>
          <p:nvPr/>
        </p:nvSpPr>
        <p:spPr>
          <a:xfrm>
            <a:off x="15746181" y="61538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A7F783-139C-C632-D1CE-35AF0A08BDC4}"/>
              </a:ext>
            </a:extLst>
          </p:cNvPr>
          <p:cNvSpPr/>
          <p:nvPr/>
        </p:nvSpPr>
        <p:spPr>
          <a:xfrm>
            <a:off x="15708568" y="68048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E72687-F2EC-AA42-AE31-D9BB3A5B885D}"/>
              </a:ext>
            </a:extLst>
          </p:cNvPr>
          <p:cNvSpPr/>
          <p:nvPr/>
        </p:nvSpPr>
        <p:spPr>
          <a:xfrm>
            <a:off x="15070812" y="67782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91A6EC-C581-1088-7662-6A0483080DFE}"/>
              </a:ext>
            </a:extLst>
          </p:cNvPr>
          <p:cNvSpPr/>
          <p:nvPr/>
        </p:nvSpPr>
        <p:spPr>
          <a:xfrm>
            <a:off x="14414250" y="68048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C88EAE-7558-9BCB-8AB7-26FC3165DDFC}"/>
              </a:ext>
            </a:extLst>
          </p:cNvPr>
          <p:cNvSpPr/>
          <p:nvPr/>
        </p:nvSpPr>
        <p:spPr>
          <a:xfrm>
            <a:off x="14398140" y="48516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54298-9EF6-6200-034D-95CF8194EFED}"/>
              </a:ext>
            </a:extLst>
          </p:cNvPr>
          <p:cNvSpPr/>
          <p:nvPr/>
        </p:nvSpPr>
        <p:spPr>
          <a:xfrm>
            <a:off x="14470669" y="55259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3300D5-9201-4FD1-70FC-DA5789CEE6C0}"/>
              </a:ext>
            </a:extLst>
          </p:cNvPr>
          <p:cNvSpPr/>
          <p:nvPr/>
        </p:nvSpPr>
        <p:spPr>
          <a:xfrm>
            <a:off x="14398140" y="62001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59AEA6-455E-AA0D-7E42-628DC0AC1471}"/>
              </a:ext>
            </a:extLst>
          </p:cNvPr>
          <p:cNvSpPr/>
          <p:nvPr/>
        </p:nvSpPr>
        <p:spPr>
          <a:xfrm>
            <a:off x="15081603" y="55525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435836-5B7C-1358-94CD-1C218D82EBF7}"/>
              </a:ext>
            </a:extLst>
          </p:cNvPr>
          <p:cNvSpPr/>
          <p:nvPr/>
        </p:nvSpPr>
        <p:spPr>
          <a:xfrm>
            <a:off x="16986730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2FB9AD-F404-5B0A-5D14-78B58C2322A2}"/>
              </a:ext>
            </a:extLst>
          </p:cNvPr>
          <p:cNvSpPr/>
          <p:nvPr/>
        </p:nvSpPr>
        <p:spPr>
          <a:xfrm>
            <a:off x="17734628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69FC596-4984-AF29-D3B8-7C1AC6370312}"/>
              </a:ext>
            </a:extLst>
          </p:cNvPr>
          <p:cNvSpPr/>
          <p:nvPr/>
        </p:nvSpPr>
        <p:spPr>
          <a:xfrm>
            <a:off x="18372384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EBEDD-E4D5-D398-6D0F-127FEDB56125}"/>
              </a:ext>
            </a:extLst>
          </p:cNvPr>
          <p:cNvSpPr/>
          <p:nvPr/>
        </p:nvSpPr>
        <p:spPr>
          <a:xfrm>
            <a:off x="18334771" y="543965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BFB49-891B-F042-9EDF-B83113060778}"/>
              </a:ext>
            </a:extLst>
          </p:cNvPr>
          <p:cNvSpPr/>
          <p:nvPr/>
        </p:nvSpPr>
        <p:spPr>
          <a:xfrm>
            <a:off x="18372384" y="48019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230D8F1-4D0F-3D8A-2B67-9889F411E9F3}"/>
              </a:ext>
            </a:extLst>
          </p:cNvPr>
          <p:cNvSpPr/>
          <p:nvPr/>
        </p:nvSpPr>
        <p:spPr>
          <a:xfrm>
            <a:off x="18372384" y="60907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61FF55-410A-493F-3645-DDD1FE2D0131}"/>
              </a:ext>
            </a:extLst>
          </p:cNvPr>
          <p:cNvSpPr/>
          <p:nvPr/>
        </p:nvSpPr>
        <p:spPr>
          <a:xfrm>
            <a:off x="18334771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464A869-5DA2-C0D3-F48B-C1B736B55D9E}"/>
              </a:ext>
            </a:extLst>
          </p:cNvPr>
          <p:cNvSpPr/>
          <p:nvPr/>
        </p:nvSpPr>
        <p:spPr>
          <a:xfrm>
            <a:off x="17697015" y="67151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5428F6-A64C-B713-92B0-F5E77C290B3A}"/>
              </a:ext>
            </a:extLst>
          </p:cNvPr>
          <p:cNvSpPr/>
          <p:nvPr/>
        </p:nvSpPr>
        <p:spPr>
          <a:xfrm>
            <a:off x="17040453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8BA9FF-BCCC-6BDB-BB8C-2A7A57EDF3CA}"/>
              </a:ext>
            </a:extLst>
          </p:cNvPr>
          <p:cNvSpPr/>
          <p:nvPr/>
        </p:nvSpPr>
        <p:spPr>
          <a:xfrm>
            <a:off x="17024343" y="47885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E1062A-DB0B-717E-276D-76B9CE482833}"/>
              </a:ext>
            </a:extLst>
          </p:cNvPr>
          <p:cNvSpPr/>
          <p:nvPr/>
        </p:nvSpPr>
        <p:spPr>
          <a:xfrm>
            <a:off x="17096872" y="54628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296A84-BD5A-B04B-6F63-2B98BD2D0F29}"/>
              </a:ext>
            </a:extLst>
          </p:cNvPr>
          <p:cNvSpPr/>
          <p:nvPr/>
        </p:nvSpPr>
        <p:spPr>
          <a:xfrm>
            <a:off x="17024343" y="61370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732EEC-7B3A-AD61-6BEE-987D93D06554}"/>
              </a:ext>
            </a:extLst>
          </p:cNvPr>
          <p:cNvSpPr/>
          <p:nvPr/>
        </p:nvSpPr>
        <p:spPr>
          <a:xfrm>
            <a:off x="1770780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2208DA6-9E3E-AB9F-F6C1-BC2926BDDB29}"/>
              </a:ext>
            </a:extLst>
          </p:cNvPr>
          <p:cNvSpPr/>
          <p:nvPr/>
        </p:nvSpPr>
        <p:spPr>
          <a:xfrm>
            <a:off x="19606986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46DB12E-9305-4386-2C48-DE6D3D2A6113}"/>
              </a:ext>
            </a:extLst>
          </p:cNvPr>
          <p:cNvSpPr/>
          <p:nvPr/>
        </p:nvSpPr>
        <p:spPr>
          <a:xfrm>
            <a:off x="20354884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7FCDAC9-4ABF-E950-22C9-8E89DD27A677}"/>
              </a:ext>
            </a:extLst>
          </p:cNvPr>
          <p:cNvSpPr/>
          <p:nvPr/>
        </p:nvSpPr>
        <p:spPr>
          <a:xfrm>
            <a:off x="20992640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D1436B-F9DD-1949-15AA-0E02111B4F75}"/>
              </a:ext>
            </a:extLst>
          </p:cNvPr>
          <p:cNvSpPr/>
          <p:nvPr/>
        </p:nvSpPr>
        <p:spPr>
          <a:xfrm>
            <a:off x="20955027" y="54529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EDE8DDD-C05B-A07A-6416-EA95A27D79F0}"/>
              </a:ext>
            </a:extLst>
          </p:cNvPr>
          <p:cNvSpPr/>
          <p:nvPr/>
        </p:nvSpPr>
        <p:spPr>
          <a:xfrm>
            <a:off x="20992640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9B9D36-5C63-1405-4144-A100BF223411}"/>
              </a:ext>
            </a:extLst>
          </p:cNvPr>
          <p:cNvSpPr/>
          <p:nvPr/>
        </p:nvSpPr>
        <p:spPr>
          <a:xfrm>
            <a:off x="20992640" y="61040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349DA51-F404-2C81-3442-6DAD51FABB3C}"/>
              </a:ext>
            </a:extLst>
          </p:cNvPr>
          <p:cNvSpPr/>
          <p:nvPr/>
        </p:nvSpPr>
        <p:spPr>
          <a:xfrm>
            <a:off x="20955027" y="67550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EB0AAC-588F-8FA5-058F-21B0B857A70C}"/>
              </a:ext>
            </a:extLst>
          </p:cNvPr>
          <p:cNvSpPr/>
          <p:nvPr/>
        </p:nvSpPr>
        <p:spPr>
          <a:xfrm>
            <a:off x="20317271" y="672847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FDB33C8-E9EA-C52E-3E95-48A53928E203}"/>
              </a:ext>
            </a:extLst>
          </p:cNvPr>
          <p:cNvSpPr/>
          <p:nvPr/>
        </p:nvSpPr>
        <p:spPr>
          <a:xfrm>
            <a:off x="19660709" y="67550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2B8B703-5537-CD55-B5B9-622B6898976B}"/>
              </a:ext>
            </a:extLst>
          </p:cNvPr>
          <p:cNvSpPr/>
          <p:nvPr/>
        </p:nvSpPr>
        <p:spPr>
          <a:xfrm>
            <a:off x="19644599" y="48019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5E17C63-8590-8305-5E67-6C301A1B681B}"/>
              </a:ext>
            </a:extLst>
          </p:cNvPr>
          <p:cNvSpPr/>
          <p:nvPr/>
        </p:nvSpPr>
        <p:spPr>
          <a:xfrm>
            <a:off x="19717128" y="54761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F0905F2-6CBB-5428-BEF1-B521BAF97C75}"/>
              </a:ext>
            </a:extLst>
          </p:cNvPr>
          <p:cNvSpPr/>
          <p:nvPr/>
        </p:nvSpPr>
        <p:spPr>
          <a:xfrm>
            <a:off x="19644599" y="61503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DD05082-255F-2714-69F3-AA1316CF5BE6}"/>
              </a:ext>
            </a:extLst>
          </p:cNvPr>
          <p:cNvSpPr/>
          <p:nvPr/>
        </p:nvSpPr>
        <p:spPr>
          <a:xfrm>
            <a:off x="20328062" y="55027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8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0827-640F-1AD2-4503-1829E3FC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9CA-F2F2-1B87-6310-ED86A80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 err="1"/>
              <a:t>Clockmode</a:t>
            </a:r>
            <a:r>
              <a:rPr lang="en-US" dirty="0"/>
              <a:t> - Pulse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9146-76D8-7BCF-0ED5-80B9C2D4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36351F1-D9FE-4BDC-45DD-4BFDF17D2E7F}"/>
              </a:ext>
            </a:extLst>
          </p:cNvPr>
          <p:cNvSpPr/>
          <p:nvPr/>
        </p:nvSpPr>
        <p:spPr>
          <a:xfrm>
            <a:off x="11803307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9F3B5-774E-4AA3-A9B0-1E82627A541C}"/>
              </a:ext>
            </a:extLst>
          </p:cNvPr>
          <p:cNvSpPr/>
          <p:nvPr/>
        </p:nvSpPr>
        <p:spPr>
          <a:xfrm>
            <a:off x="12478676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44D4F2-9A11-E4F7-289F-D8CD10720F75}"/>
              </a:ext>
            </a:extLst>
          </p:cNvPr>
          <p:cNvSpPr/>
          <p:nvPr/>
        </p:nvSpPr>
        <p:spPr>
          <a:xfrm>
            <a:off x="13112356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B62BAD-53BD-814D-B5AC-4AE27337927E}"/>
              </a:ext>
            </a:extLst>
          </p:cNvPr>
          <p:cNvSpPr/>
          <p:nvPr/>
        </p:nvSpPr>
        <p:spPr>
          <a:xfrm>
            <a:off x="11838882" y="48185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87503B-E571-3102-09BA-3806BC120426}"/>
              </a:ext>
            </a:extLst>
          </p:cNvPr>
          <p:cNvSpPr/>
          <p:nvPr/>
        </p:nvSpPr>
        <p:spPr>
          <a:xfrm>
            <a:off x="11803307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B9FF2A-F5A4-86FD-C778-8296951451FB}"/>
              </a:ext>
            </a:extLst>
          </p:cNvPr>
          <p:cNvSpPr/>
          <p:nvPr/>
        </p:nvSpPr>
        <p:spPr>
          <a:xfrm>
            <a:off x="11803307" y="60940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35394F-EA7F-92D5-6302-D94FAB8F0CE0}"/>
              </a:ext>
            </a:extLst>
          </p:cNvPr>
          <p:cNvSpPr/>
          <p:nvPr/>
        </p:nvSpPr>
        <p:spPr>
          <a:xfrm>
            <a:off x="11768479" y="67584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21F70C-54F4-D350-746C-326191FF1360}"/>
              </a:ext>
            </a:extLst>
          </p:cNvPr>
          <p:cNvSpPr/>
          <p:nvPr/>
        </p:nvSpPr>
        <p:spPr>
          <a:xfrm>
            <a:off x="12441063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A45073-0FC8-A751-EE42-A7F6614D5C31}"/>
              </a:ext>
            </a:extLst>
          </p:cNvPr>
          <p:cNvSpPr/>
          <p:nvPr/>
        </p:nvSpPr>
        <p:spPr>
          <a:xfrm>
            <a:off x="13112356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D178A-79CC-7968-1CE1-7FE03E8F0128}"/>
              </a:ext>
            </a:extLst>
          </p:cNvPr>
          <p:cNvSpPr/>
          <p:nvPr/>
        </p:nvSpPr>
        <p:spPr>
          <a:xfrm>
            <a:off x="13074743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A2C4FD3-EE66-D7E7-2659-FC9E8DF68FC1}"/>
              </a:ext>
            </a:extLst>
          </p:cNvPr>
          <p:cNvSpPr/>
          <p:nvPr/>
        </p:nvSpPr>
        <p:spPr>
          <a:xfrm>
            <a:off x="14405611" y="48604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6C05085-5375-45D5-224D-00F2314E1F23}"/>
              </a:ext>
            </a:extLst>
          </p:cNvPr>
          <p:cNvSpPr/>
          <p:nvPr/>
        </p:nvSpPr>
        <p:spPr>
          <a:xfrm>
            <a:off x="14486397" y="6067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996BCDF-D807-92FF-65E4-47E5E395CEC0}"/>
              </a:ext>
            </a:extLst>
          </p:cNvPr>
          <p:cNvSpPr/>
          <p:nvPr/>
        </p:nvSpPr>
        <p:spPr>
          <a:xfrm>
            <a:off x="14451569" y="6731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1F1CCDE-23B3-5E90-4C08-99C410F6950B}"/>
              </a:ext>
            </a:extLst>
          </p:cNvPr>
          <p:cNvSpPr/>
          <p:nvPr/>
        </p:nvSpPr>
        <p:spPr>
          <a:xfrm>
            <a:off x="15764498" y="41673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40A7290-DDC4-C731-E1DF-6948FED85B4A}"/>
              </a:ext>
            </a:extLst>
          </p:cNvPr>
          <p:cNvSpPr/>
          <p:nvPr/>
        </p:nvSpPr>
        <p:spPr>
          <a:xfrm>
            <a:off x="15728923" y="48051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F60CC1F-BA67-0363-67B2-0BD35921CDC0}"/>
              </a:ext>
            </a:extLst>
          </p:cNvPr>
          <p:cNvSpPr/>
          <p:nvPr/>
        </p:nvSpPr>
        <p:spPr>
          <a:xfrm>
            <a:off x="15728923" y="54429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86ADEC8-5B31-E349-8564-F43AB132C67A}"/>
              </a:ext>
            </a:extLst>
          </p:cNvPr>
          <p:cNvSpPr/>
          <p:nvPr/>
        </p:nvSpPr>
        <p:spPr>
          <a:xfrm>
            <a:off x="15694095" y="610735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6C97070-B4A8-8CA8-5081-722AFC162E81}"/>
              </a:ext>
            </a:extLst>
          </p:cNvPr>
          <p:cNvSpPr/>
          <p:nvPr/>
        </p:nvSpPr>
        <p:spPr>
          <a:xfrm>
            <a:off x="16389561" y="48051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DF0D7D4-5583-F46B-47BA-2680680D8D9B}"/>
              </a:ext>
            </a:extLst>
          </p:cNvPr>
          <p:cNvSpPr/>
          <p:nvPr/>
        </p:nvSpPr>
        <p:spPr>
          <a:xfrm>
            <a:off x="16981790" y="548294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DFC29C3-BB47-FD2B-21A8-7629CDE784CA}"/>
              </a:ext>
            </a:extLst>
          </p:cNvPr>
          <p:cNvSpPr/>
          <p:nvPr/>
        </p:nvSpPr>
        <p:spPr>
          <a:xfrm>
            <a:off x="17712474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1918D94-7FB3-5CCE-AA15-E1BC2CEB4963}"/>
              </a:ext>
            </a:extLst>
          </p:cNvPr>
          <p:cNvSpPr/>
          <p:nvPr/>
        </p:nvSpPr>
        <p:spPr>
          <a:xfrm>
            <a:off x="17676899" y="48185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AB52205-8DC4-5329-A784-DD565E9F49CB}"/>
              </a:ext>
            </a:extLst>
          </p:cNvPr>
          <p:cNvSpPr/>
          <p:nvPr/>
        </p:nvSpPr>
        <p:spPr>
          <a:xfrm>
            <a:off x="17676899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B2A08AC-E6DE-6B54-C9D7-0E2DF1E23AEB}"/>
              </a:ext>
            </a:extLst>
          </p:cNvPr>
          <p:cNvSpPr/>
          <p:nvPr/>
        </p:nvSpPr>
        <p:spPr>
          <a:xfrm>
            <a:off x="17642071" y="61207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07E4A17-0CFC-4909-4670-A3D5EAFD7405}"/>
              </a:ext>
            </a:extLst>
          </p:cNvPr>
          <p:cNvSpPr/>
          <p:nvPr/>
        </p:nvSpPr>
        <p:spPr>
          <a:xfrm>
            <a:off x="20433662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3BF2252-D602-46AC-8A66-42B6A248E80D}"/>
              </a:ext>
            </a:extLst>
          </p:cNvPr>
          <p:cNvSpPr/>
          <p:nvPr/>
        </p:nvSpPr>
        <p:spPr>
          <a:xfrm>
            <a:off x="19597783" y="42226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76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86886A3-6F11-2366-44CF-1A5D32731E96}"/>
              </a:ext>
            </a:extLst>
          </p:cNvPr>
          <p:cNvSpPr/>
          <p:nvPr/>
        </p:nvSpPr>
        <p:spPr>
          <a:xfrm>
            <a:off x="19575589" y="682759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136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45BAE1C-F9C0-766D-1157-2F56825B7AA8}"/>
              </a:ext>
            </a:extLst>
          </p:cNvPr>
          <p:cNvSpPr/>
          <p:nvPr/>
        </p:nvSpPr>
        <p:spPr>
          <a:xfrm>
            <a:off x="18941221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31E7924-F3D2-50B4-A493-ACBD42566710}"/>
              </a:ext>
            </a:extLst>
          </p:cNvPr>
          <p:cNvSpPr/>
          <p:nvPr/>
        </p:nvSpPr>
        <p:spPr>
          <a:xfrm>
            <a:off x="18978834" y="54304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42B8EE-BB7A-CCED-2EB8-8480C67EC9D7}"/>
              </a:ext>
            </a:extLst>
          </p:cNvPr>
          <p:cNvSpPr/>
          <p:nvPr/>
        </p:nvSpPr>
        <p:spPr>
          <a:xfrm>
            <a:off x="18937833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BFA4E52-54A5-7417-8CB9-864DCB7AEB8E}"/>
              </a:ext>
            </a:extLst>
          </p:cNvPr>
          <p:cNvSpPr/>
          <p:nvPr/>
        </p:nvSpPr>
        <p:spPr>
          <a:xfrm>
            <a:off x="20287548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39727F5-46F7-5319-9783-A182BB21DCF4}"/>
              </a:ext>
            </a:extLst>
          </p:cNvPr>
          <p:cNvSpPr/>
          <p:nvPr/>
        </p:nvSpPr>
        <p:spPr>
          <a:xfrm>
            <a:off x="20975365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A2CEA9E-33E9-397D-2CF8-105471F8DF2B}"/>
              </a:ext>
            </a:extLst>
          </p:cNvPr>
          <p:cNvSpPr/>
          <p:nvPr/>
        </p:nvSpPr>
        <p:spPr>
          <a:xfrm>
            <a:off x="20312579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A36BF36-1F2F-BD36-6215-2273F848E163}"/>
              </a:ext>
            </a:extLst>
          </p:cNvPr>
          <p:cNvSpPr/>
          <p:nvPr/>
        </p:nvSpPr>
        <p:spPr>
          <a:xfrm>
            <a:off x="21016366" y="5524294"/>
            <a:ext cx="555178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43E8F5-5109-A4A0-B943-8BE2115B1041}"/>
              </a:ext>
            </a:extLst>
          </p:cNvPr>
          <p:cNvSpPr/>
          <p:nvPr/>
        </p:nvSpPr>
        <p:spPr>
          <a:xfrm>
            <a:off x="17604458" y="68531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51584A-7D94-9FEF-A891-F03EEC908961}"/>
              </a:ext>
            </a:extLst>
          </p:cNvPr>
          <p:cNvSpPr/>
          <p:nvPr/>
        </p:nvSpPr>
        <p:spPr>
          <a:xfrm>
            <a:off x="15789260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3A325B-54B5-94D5-D8BF-255E3AF4A057}"/>
              </a:ext>
            </a:extLst>
          </p:cNvPr>
          <p:cNvSpPr/>
          <p:nvPr/>
        </p:nvSpPr>
        <p:spPr>
          <a:xfrm>
            <a:off x="14422051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C6D54C-72DD-3B9D-BEBD-6463766624AA}"/>
              </a:ext>
            </a:extLst>
          </p:cNvPr>
          <p:cNvSpPr/>
          <p:nvPr/>
        </p:nvSpPr>
        <p:spPr>
          <a:xfrm>
            <a:off x="14459006" y="42341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4435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28E-8715-F1A5-D87E-146E49E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Designs</a:t>
            </a:r>
          </a:p>
        </p:txBody>
      </p:sp>
      <p:pic>
        <p:nvPicPr>
          <p:cNvPr id="1810" name="Picture 1809">
            <a:extLst>
              <a:ext uri="{FF2B5EF4-FFF2-40B4-BE49-F238E27FC236}">
                <a16:creationId xmlns:a16="http://schemas.microsoft.com/office/drawing/2014/main" id="{69F7B095-4E13-7BE7-F4BE-7AC728E6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5" y="3039072"/>
            <a:ext cx="4143375" cy="3876675"/>
          </a:xfrm>
          <a:prstGeom prst="rect">
            <a:avLst/>
          </a:prstGeom>
        </p:spPr>
      </p:pic>
      <p:sp>
        <p:nvSpPr>
          <p:cNvPr id="1811" name="Arc 1810">
            <a:extLst>
              <a:ext uri="{FF2B5EF4-FFF2-40B4-BE49-F238E27FC236}">
                <a16:creationId xmlns:a16="http://schemas.microsoft.com/office/drawing/2014/main" id="{699C0E77-BB4F-BF20-132C-6A2951284B65}"/>
              </a:ext>
            </a:extLst>
          </p:cNvPr>
          <p:cNvSpPr/>
          <p:nvPr/>
        </p:nvSpPr>
        <p:spPr>
          <a:xfrm>
            <a:off x="1334643" y="3348969"/>
            <a:ext cx="3192858" cy="3187366"/>
          </a:xfrm>
          <a:prstGeom prst="arc">
            <a:avLst>
              <a:gd name="adj1" fmla="val 16200000"/>
              <a:gd name="adj2" fmla="val 38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1D7EC5A4-8010-02DA-2883-3733B3B711D1}"/>
              </a:ext>
            </a:extLst>
          </p:cNvPr>
          <p:cNvSpPr/>
          <p:nvPr/>
        </p:nvSpPr>
        <p:spPr>
          <a:xfrm>
            <a:off x="2822317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>
            <a:extLst>
              <a:ext uri="{FF2B5EF4-FFF2-40B4-BE49-F238E27FC236}">
                <a16:creationId xmlns:a16="http://schemas.microsoft.com/office/drawing/2014/main" id="{B0799A49-718D-FBD0-D654-B4086C643C42}"/>
              </a:ext>
            </a:extLst>
          </p:cNvPr>
          <p:cNvSpPr/>
          <p:nvPr/>
        </p:nvSpPr>
        <p:spPr>
          <a:xfrm>
            <a:off x="3895169" y="48248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Oval 1815">
            <a:extLst>
              <a:ext uri="{FF2B5EF4-FFF2-40B4-BE49-F238E27FC236}">
                <a16:creationId xmlns:a16="http://schemas.microsoft.com/office/drawing/2014/main" id="{5FB8C6F6-0D3D-5A51-276D-2F7DED531471}"/>
              </a:ext>
            </a:extLst>
          </p:cNvPr>
          <p:cNvSpPr/>
          <p:nvPr/>
        </p:nvSpPr>
        <p:spPr>
          <a:xfrm>
            <a:off x="3204998" y="3964916"/>
            <a:ext cx="231773" cy="2317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>
            <a:extLst>
              <a:ext uri="{FF2B5EF4-FFF2-40B4-BE49-F238E27FC236}">
                <a16:creationId xmlns:a16="http://schemas.microsoft.com/office/drawing/2014/main" id="{2A1AC6B1-4FCF-2B1D-AD65-3593B5BA8A69}"/>
              </a:ext>
            </a:extLst>
          </p:cNvPr>
          <p:cNvSpPr/>
          <p:nvPr/>
        </p:nvSpPr>
        <p:spPr>
          <a:xfrm>
            <a:off x="2824334" y="33235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8" name="Oval 1817">
            <a:extLst>
              <a:ext uri="{FF2B5EF4-FFF2-40B4-BE49-F238E27FC236}">
                <a16:creationId xmlns:a16="http://schemas.microsoft.com/office/drawing/2014/main" id="{1BE84E6B-8E84-AC63-1AB8-14E853DB5000}"/>
              </a:ext>
            </a:extLst>
          </p:cNvPr>
          <p:cNvSpPr/>
          <p:nvPr/>
        </p:nvSpPr>
        <p:spPr>
          <a:xfrm>
            <a:off x="3035065" y="3347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9" name="Oval 1818">
            <a:extLst>
              <a:ext uri="{FF2B5EF4-FFF2-40B4-BE49-F238E27FC236}">
                <a16:creationId xmlns:a16="http://schemas.microsoft.com/office/drawing/2014/main" id="{A7100C74-1C7E-84AE-571D-BE74E275F5FE}"/>
              </a:ext>
            </a:extLst>
          </p:cNvPr>
          <p:cNvSpPr/>
          <p:nvPr/>
        </p:nvSpPr>
        <p:spPr>
          <a:xfrm>
            <a:off x="3255233" y="3344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0" name="Oval 1819">
            <a:extLst>
              <a:ext uri="{FF2B5EF4-FFF2-40B4-BE49-F238E27FC236}">
                <a16:creationId xmlns:a16="http://schemas.microsoft.com/office/drawing/2014/main" id="{4C62ABBD-3364-8A77-444E-6F336203C87E}"/>
              </a:ext>
            </a:extLst>
          </p:cNvPr>
          <p:cNvSpPr/>
          <p:nvPr/>
        </p:nvSpPr>
        <p:spPr>
          <a:xfrm>
            <a:off x="3462755" y="3347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1" name="Oval 1820">
            <a:extLst>
              <a:ext uri="{FF2B5EF4-FFF2-40B4-BE49-F238E27FC236}">
                <a16:creationId xmlns:a16="http://schemas.microsoft.com/office/drawing/2014/main" id="{284E1720-2FC4-F9D5-122D-C08E9D38D2FA}"/>
              </a:ext>
            </a:extLst>
          </p:cNvPr>
          <p:cNvSpPr/>
          <p:nvPr/>
        </p:nvSpPr>
        <p:spPr>
          <a:xfrm>
            <a:off x="3677433" y="3344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2" name="Oval 1821">
            <a:extLst>
              <a:ext uri="{FF2B5EF4-FFF2-40B4-BE49-F238E27FC236}">
                <a16:creationId xmlns:a16="http://schemas.microsoft.com/office/drawing/2014/main" id="{37BA7A6D-9918-4CC5-4225-A8F942947859}"/>
              </a:ext>
            </a:extLst>
          </p:cNvPr>
          <p:cNvSpPr/>
          <p:nvPr/>
        </p:nvSpPr>
        <p:spPr>
          <a:xfrm>
            <a:off x="3891139" y="35529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3" name="Oval 1822">
            <a:extLst>
              <a:ext uri="{FF2B5EF4-FFF2-40B4-BE49-F238E27FC236}">
                <a16:creationId xmlns:a16="http://schemas.microsoft.com/office/drawing/2014/main" id="{0B4B7117-9EA2-5B18-371C-5292C1CF32C3}"/>
              </a:ext>
            </a:extLst>
          </p:cNvPr>
          <p:cNvSpPr/>
          <p:nvPr/>
        </p:nvSpPr>
        <p:spPr>
          <a:xfrm>
            <a:off x="4109279" y="37694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4" name="Oval 1823">
            <a:extLst>
              <a:ext uri="{FF2B5EF4-FFF2-40B4-BE49-F238E27FC236}">
                <a16:creationId xmlns:a16="http://schemas.microsoft.com/office/drawing/2014/main" id="{5EA23A10-C9B7-92E3-D97F-4328C054B851}"/>
              </a:ext>
            </a:extLst>
          </p:cNvPr>
          <p:cNvSpPr/>
          <p:nvPr/>
        </p:nvSpPr>
        <p:spPr>
          <a:xfrm>
            <a:off x="4305271" y="39904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5" name="Oval 1824">
            <a:extLst>
              <a:ext uri="{FF2B5EF4-FFF2-40B4-BE49-F238E27FC236}">
                <a16:creationId xmlns:a16="http://schemas.microsoft.com/office/drawing/2014/main" id="{56817F98-E3BB-A608-F8BF-69975E56C358}"/>
              </a:ext>
            </a:extLst>
          </p:cNvPr>
          <p:cNvSpPr/>
          <p:nvPr/>
        </p:nvSpPr>
        <p:spPr>
          <a:xfrm>
            <a:off x="4312393" y="41984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6" name="Oval 1825">
            <a:extLst>
              <a:ext uri="{FF2B5EF4-FFF2-40B4-BE49-F238E27FC236}">
                <a16:creationId xmlns:a16="http://schemas.microsoft.com/office/drawing/2014/main" id="{DD35B747-B6A6-9AA3-DF30-ED31DF609645}"/>
              </a:ext>
            </a:extLst>
          </p:cNvPr>
          <p:cNvSpPr/>
          <p:nvPr/>
        </p:nvSpPr>
        <p:spPr>
          <a:xfrm>
            <a:off x="4312393" y="44003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7" name="Oval 1826">
            <a:extLst>
              <a:ext uri="{FF2B5EF4-FFF2-40B4-BE49-F238E27FC236}">
                <a16:creationId xmlns:a16="http://schemas.microsoft.com/office/drawing/2014/main" id="{9F59A268-8488-2641-AF81-5311090DFEAB}"/>
              </a:ext>
            </a:extLst>
          </p:cNvPr>
          <p:cNvSpPr/>
          <p:nvPr/>
        </p:nvSpPr>
        <p:spPr>
          <a:xfrm>
            <a:off x="4309710" y="46168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8" name="Oval 1827">
            <a:extLst>
              <a:ext uri="{FF2B5EF4-FFF2-40B4-BE49-F238E27FC236}">
                <a16:creationId xmlns:a16="http://schemas.microsoft.com/office/drawing/2014/main" id="{9958920A-E299-9082-CC28-F97E991DE01D}"/>
              </a:ext>
            </a:extLst>
          </p:cNvPr>
          <p:cNvSpPr/>
          <p:nvPr/>
        </p:nvSpPr>
        <p:spPr>
          <a:xfrm>
            <a:off x="3677290" y="35533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9" name="Oval 1828">
            <a:extLst>
              <a:ext uri="{FF2B5EF4-FFF2-40B4-BE49-F238E27FC236}">
                <a16:creationId xmlns:a16="http://schemas.microsoft.com/office/drawing/2014/main" id="{520FD535-C69F-62F6-BD39-25B369776059}"/>
              </a:ext>
            </a:extLst>
          </p:cNvPr>
          <p:cNvSpPr/>
          <p:nvPr/>
        </p:nvSpPr>
        <p:spPr>
          <a:xfrm>
            <a:off x="3878151" y="37671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0" name="Oval 1829">
            <a:extLst>
              <a:ext uri="{FF2B5EF4-FFF2-40B4-BE49-F238E27FC236}">
                <a16:creationId xmlns:a16="http://schemas.microsoft.com/office/drawing/2014/main" id="{102698C7-71AB-1E14-1B35-BAC6D7BC7984}"/>
              </a:ext>
            </a:extLst>
          </p:cNvPr>
          <p:cNvSpPr/>
          <p:nvPr/>
        </p:nvSpPr>
        <p:spPr>
          <a:xfrm>
            <a:off x="4086558" y="39859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1" name="Oval 1830">
            <a:extLst>
              <a:ext uri="{FF2B5EF4-FFF2-40B4-BE49-F238E27FC236}">
                <a16:creationId xmlns:a16="http://schemas.microsoft.com/office/drawing/2014/main" id="{07CA8037-9EC2-ABC8-9F5B-A8805054098F}"/>
              </a:ext>
            </a:extLst>
          </p:cNvPr>
          <p:cNvSpPr/>
          <p:nvPr/>
        </p:nvSpPr>
        <p:spPr>
          <a:xfrm>
            <a:off x="4331464" y="4838040"/>
            <a:ext cx="207986" cy="207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2" name="Oval 1831">
            <a:extLst>
              <a:ext uri="{FF2B5EF4-FFF2-40B4-BE49-F238E27FC236}">
                <a16:creationId xmlns:a16="http://schemas.microsoft.com/office/drawing/2014/main" id="{EDDEB263-0DCD-43DC-17B1-65068CA7E4CE}"/>
              </a:ext>
            </a:extLst>
          </p:cNvPr>
          <p:cNvSpPr/>
          <p:nvPr/>
        </p:nvSpPr>
        <p:spPr>
          <a:xfrm>
            <a:off x="4319515" y="504602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3" name="Oval 1832">
            <a:extLst>
              <a:ext uri="{FF2B5EF4-FFF2-40B4-BE49-F238E27FC236}">
                <a16:creationId xmlns:a16="http://schemas.microsoft.com/office/drawing/2014/main" id="{C4A3002D-6C97-E343-5C28-C9FC6656BC1C}"/>
              </a:ext>
            </a:extLst>
          </p:cNvPr>
          <p:cNvSpPr/>
          <p:nvPr/>
        </p:nvSpPr>
        <p:spPr>
          <a:xfrm>
            <a:off x="4319515" y="526290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4" name="Oval 1833">
            <a:extLst>
              <a:ext uri="{FF2B5EF4-FFF2-40B4-BE49-F238E27FC236}">
                <a16:creationId xmlns:a16="http://schemas.microsoft.com/office/drawing/2014/main" id="{7C81AF0C-2008-35EC-3F23-1CF3844FE5B4}"/>
              </a:ext>
            </a:extLst>
          </p:cNvPr>
          <p:cNvSpPr/>
          <p:nvPr/>
        </p:nvSpPr>
        <p:spPr>
          <a:xfrm>
            <a:off x="4319515" y="54773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5" name="Oval 1834">
            <a:extLst>
              <a:ext uri="{FF2B5EF4-FFF2-40B4-BE49-F238E27FC236}">
                <a16:creationId xmlns:a16="http://schemas.microsoft.com/office/drawing/2014/main" id="{FDB82621-D6C6-116B-5628-302172C62D11}"/>
              </a:ext>
            </a:extLst>
          </p:cNvPr>
          <p:cNvSpPr/>
          <p:nvPr/>
        </p:nvSpPr>
        <p:spPr>
          <a:xfrm>
            <a:off x="4319515" y="569175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6" name="Oval 1835">
            <a:extLst>
              <a:ext uri="{FF2B5EF4-FFF2-40B4-BE49-F238E27FC236}">
                <a16:creationId xmlns:a16="http://schemas.microsoft.com/office/drawing/2014/main" id="{358005A5-0113-8376-14D9-B05B773DC748}"/>
              </a:ext>
            </a:extLst>
          </p:cNvPr>
          <p:cNvSpPr/>
          <p:nvPr/>
        </p:nvSpPr>
        <p:spPr>
          <a:xfrm>
            <a:off x="4098642" y="59109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7" name="Oval 1836">
            <a:extLst>
              <a:ext uri="{FF2B5EF4-FFF2-40B4-BE49-F238E27FC236}">
                <a16:creationId xmlns:a16="http://schemas.microsoft.com/office/drawing/2014/main" id="{04432AD6-FB91-F31E-031F-E621C76B8D02}"/>
              </a:ext>
            </a:extLst>
          </p:cNvPr>
          <p:cNvSpPr/>
          <p:nvPr/>
        </p:nvSpPr>
        <p:spPr>
          <a:xfrm>
            <a:off x="3889399" y="61082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8" name="Oval 1837">
            <a:extLst>
              <a:ext uri="{FF2B5EF4-FFF2-40B4-BE49-F238E27FC236}">
                <a16:creationId xmlns:a16="http://schemas.microsoft.com/office/drawing/2014/main" id="{7ABE3B3E-44B4-C613-5EF6-25AC732C95E6}"/>
              </a:ext>
            </a:extLst>
          </p:cNvPr>
          <p:cNvSpPr/>
          <p:nvPr/>
        </p:nvSpPr>
        <p:spPr>
          <a:xfrm>
            <a:off x="3670741" y="63382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9" name="Oval 1838">
            <a:extLst>
              <a:ext uri="{FF2B5EF4-FFF2-40B4-BE49-F238E27FC236}">
                <a16:creationId xmlns:a16="http://schemas.microsoft.com/office/drawing/2014/main" id="{71E50BD2-0D80-352E-9091-7CA9636A4131}"/>
              </a:ext>
            </a:extLst>
          </p:cNvPr>
          <p:cNvSpPr/>
          <p:nvPr/>
        </p:nvSpPr>
        <p:spPr>
          <a:xfrm>
            <a:off x="2618950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0" name="Oval 1839">
            <a:extLst>
              <a:ext uri="{FF2B5EF4-FFF2-40B4-BE49-F238E27FC236}">
                <a16:creationId xmlns:a16="http://schemas.microsoft.com/office/drawing/2014/main" id="{DEC7CB8A-8D48-BD61-E41A-C9D1B8A5A268}"/>
              </a:ext>
            </a:extLst>
          </p:cNvPr>
          <p:cNvSpPr/>
          <p:nvPr/>
        </p:nvSpPr>
        <p:spPr>
          <a:xfrm>
            <a:off x="2827079" y="63431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1" name="Oval 1840">
            <a:extLst>
              <a:ext uri="{FF2B5EF4-FFF2-40B4-BE49-F238E27FC236}">
                <a16:creationId xmlns:a16="http://schemas.microsoft.com/office/drawing/2014/main" id="{26F6F184-EF43-32A9-6D03-47AF90C4CC8A}"/>
              </a:ext>
            </a:extLst>
          </p:cNvPr>
          <p:cNvSpPr/>
          <p:nvPr/>
        </p:nvSpPr>
        <p:spPr>
          <a:xfrm>
            <a:off x="3047104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2" name="Oval 1841">
            <a:extLst>
              <a:ext uri="{FF2B5EF4-FFF2-40B4-BE49-F238E27FC236}">
                <a16:creationId xmlns:a16="http://schemas.microsoft.com/office/drawing/2014/main" id="{94C0ACC8-DE8F-F8EA-B52C-F23D2C6647AB}"/>
              </a:ext>
            </a:extLst>
          </p:cNvPr>
          <p:cNvSpPr/>
          <p:nvPr/>
        </p:nvSpPr>
        <p:spPr>
          <a:xfrm>
            <a:off x="3254626" y="63318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3" name="Oval 1842">
            <a:extLst>
              <a:ext uri="{FF2B5EF4-FFF2-40B4-BE49-F238E27FC236}">
                <a16:creationId xmlns:a16="http://schemas.microsoft.com/office/drawing/2014/main" id="{10E41643-857A-0056-5562-7ADA1BD043E8}"/>
              </a:ext>
            </a:extLst>
          </p:cNvPr>
          <p:cNvSpPr/>
          <p:nvPr/>
        </p:nvSpPr>
        <p:spPr>
          <a:xfrm>
            <a:off x="3469304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4" name="Oval 1843">
            <a:extLst>
              <a:ext uri="{FF2B5EF4-FFF2-40B4-BE49-F238E27FC236}">
                <a16:creationId xmlns:a16="http://schemas.microsoft.com/office/drawing/2014/main" id="{D015F2BC-BF1C-28F7-F9CA-849889F84391}"/>
              </a:ext>
            </a:extLst>
          </p:cNvPr>
          <p:cNvSpPr/>
          <p:nvPr/>
        </p:nvSpPr>
        <p:spPr>
          <a:xfrm>
            <a:off x="1973980" y="335013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5" name="Oval 1844">
            <a:extLst>
              <a:ext uri="{FF2B5EF4-FFF2-40B4-BE49-F238E27FC236}">
                <a16:creationId xmlns:a16="http://schemas.microsoft.com/office/drawing/2014/main" id="{64742635-2EF9-2A8F-C39B-6E923BD1B787}"/>
              </a:ext>
            </a:extLst>
          </p:cNvPr>
          <p:cNvSpPr/>
          <p:nvPr/>
        </p:nvSpPr>
        <p:spPr>
          <a:xfrm>
            <a:off x="2194148" y="33466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6" name="Oval 1845">
            <a:extLst>
              <a:ext uri="{FF2B5EF4-FFF2-40B4-BE49-F238E27FC236}">
                <a16:creationId xmlns:a16="http://schemas.microsoft.com/office/drawing/2014/main" id="{ABABAB4E-6E45-8955-914F-48B8F3B3A638}"/>
              </a:ext>
            </a:extLst>
          </p:cNvPr>
          <p:cNvSpPr/>
          <p:nvPr/>
        </p:nvSpPr>
        <p:spPr>
          <a:xfrm>
            <a:off x="2401670" y="335013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7" name="Oval 1846">
            <a:extLst>
              <a:ext uri="{FF2B5EF4-FFF2-40B4-BE49-F238E27FC236}">
                <a16:creationId xmlns:a16="http://schemas.microsoft.com/office/drawing/2014/main" id="{33E5C673-C0A7-666D-8166-FB81305943DC}"/>
              </a:ext>
            </a:extLst>
          </p:cNvPr>
          <p:cNvSpPr/>
          <p:nvPr/>
        </p:nvSpPr>
        <p:spPr>
          <a:xfrm>
            <a:off x="2616348" y="33466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8" name="Oval 1847">
            <a:extLst>
              <a:ext uri="{FF2B5EF4-FFF2-40B4-BE49-F238E27FC236}">
                <a16:creationId xmlns:a16="http://schemas.microsoft.com/office/drawing/2014/main" id="{C3D177D4-490E-09F6-1F02-39852E4B9EBC}"/>
              </a:ext>
            </a:extLst>
          </p:cNvPr>
          <p:cNvSpPr/>
          <p:nvPr/>
        </p:nvSpPr>
        <p:spPr>
          <a:xfrm>
            <a:off x="1320402" y="39813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9" name="Oval 1848">
            <a:extLst>
              <a:ext uri="{FF2B5EF4-FFF2-40B4-BE49-F238E27FC236}">
                <a16:creationId xmlns:a16="http://schemas.microsoft.com/office/drawing/2014/main" id="{6C080933-A960-1349-BFC4-6AAEAA218B8F}"/>
              </a:ext>
            </a:extLst>
          </p:cNvPr>
          <p:cNvSpPr/>
          <p:nvPr/>
        </p:nvSpPr>
        <p:spPr>
          <a:xfrm>
            <a:off x="1327524" y="41893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0" name="Oval 1849">
            <a:extLst>
              <a:ext uri="{FF2B5EF4-FFF2-40B4-BE49-F238E27FC236}">
                <a16:creationId xmlns:a16="http://schemas.microsoft.com/office/drawing/2014/main" id="{376B839C-9047-DBC5-F1EC-3D859EE76D8D}"/>
              </a:ext>
            </a:extLst>
          </p:cNvPr>
          <p:cNvSpPr/>
          <p:nvPr/>
        </p:nvSpPr>
        <p:spPr>
          <a:xfrm>
            <a:off x="1327524" y="43912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1" name="Oval 1850">
            <a:extLst>
              <a:ext uri="{FF2B5EF4-FFF2-40B4-BE49-F238E27FC236}">
                <a16:creationId xmlns:a16="http://schemas.microsoft.com/office/drawing/2014/main" id="{F9101072-92F2-F714-3295-D8081A942B23}"/>
              </a:ext>
            </a:extLst>
          </p:cNvPr>
          <p:cNvSpPr/>
          <p:nvPr/>
        </p:nvSpPr>
        <p:spPr>
          <a:xfrm>
            <a:off x="1324841" y="460776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2" name="Oval 1851">
            <a:extLst>
              <a:ext uri="{FF2B5EF4-FFF2-40B4-BE49-F238E27FC236}">
                <a16:creationId xmlns:a16="http://schemas.microsoft.com/office/drawing/2014/main" id="{46A8175A-7107-4A81-ABC4-583DAB356F5F}"/>
              </a:ext>
            </a:extLst>
          </p:cNvPr>
          <p:cNvSpPr/>
          <p:nvPr/>
        </p:nvSpPr>
        <p:spPr>
          <a:xfrm>
            <a:off x="1320402" y="48416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3" name="Oval 1852">
            <a:extLst>
              <a:ext uri="{FF2B5EF4-FFF2-40B4-BE49-F238E27FC236}">
                <a16:creationId xmlns:a16="http://schemas.microsoft.com/office/drawing/2014/main" id="{5E1911F4-EAF2-8D90-DE94-202F82BBE13D}"/>
              </a:ext>
            </a:extLst>
          </p:cNvPr>
          <p:cNvSpPr/>
          <p:nvPr/>
        </p:nvSpPr>
        <p:spPr>
          <a:xfrm>
            <a:off x="1334646" y="503693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BBC9EE86-7034-6B99-973E-8F681699A561}"/>
              </a:ext>
            </a:extLst>
          </p:cNvPr>
          <p:cNvSpPr/>
          <p:nvPr/>
        </p:nvSpPr>
        <p:spPr>
          <a:xfrm>
            <a:off x="1334646" y="52538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E16D6A82-6EC2-0DDD-6679-03ACCE99E727}"/>
              </a:ext>
            </a:extLst>
          </p:cNvPr>
          <p:cNvSpPr/>
          <p:nvPr/>
        </p:nvSpPr>
        <p:spPr>
          <a:xfrm>
            <a:off x="1334646" y="54682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6" name="Oval 1855">
            <a:extLst>
              <a:ext uri="{FF2B5EF4-FFF2-40B4-BE49-F238E27FC236}">
                <a16:creationId xmlns:a16="http://schemas.microsoft.com/office/drawing/2014/main" id="{86B41DA3-9485-2666-45C9-38480E08B96D}"/>
              </a:ext>
            </a:extLst>
          </p:cNvPr>
          <p:cNvSpPr/>
          <p:nvPr/>
        </p:nvSpPr>
        <p:spPr>
          <a:xfrm>
            <a:off x="1334646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7" name="Oval 1856">
            <a:extLst>
              <a:ext uri="{FF2B5EF4-FFF2-40B4-BE49-F238E27FC236}">
                <a16:creationId xmlns:a16="http://schemas.microsoft.com/office/drawing/2014/main" id="{7E83FD37-5A8E-784E-BADB-2703D8ADFE79}"/>
              </a:ext>
            </a:extLst>
          </p:cNvPr>
          <p:cNvSpPr/>
          <p:nvPr/>
        </p:nvSpPr>
        <p:spPr>
          <a:xfrm>
            <a:off x="1765121" y="5907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8" name="Oval 1857">
            <a:extLst>
              <a:ext uri="{FF2B5EF4-FFF2-40B4-BE49-F238E27FC236}">
                <a16:creationId xmlns:a16="http://schemas.microsoft.com/office/drawing/2014/main" id="{70DAE8EF-7497-9F19-E576-FD538FD65E21}"/>
              </a:ext>
            </a:extLst>
          </p:cNvPr>
          <p:cNvSpPr/>
          <p:nvPr/>
        </p:nvSpPr>
        <p:spPr>
          <a:xfrm>
            <a:off x="1983261" y="6123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9" name="Oval 1858">
            <a:extLst>
              <a:ext uri="{FF2B5EF4-FFF2-40B4-BE49-F238E27FC236}">
                <a16:creationId xmlns:a16="http://schemas.microsoft.com/office/drawing/2014/main" id="{E3D3A1E0-A84F-5CA8-B5B8-3A2AC9F09E2D}"/>
              </a:ext>
            </a:extLst>
          </p:cNvPr>
          <p:cNvSpPr/>
          <p:nvPr/>
        </p:nvSpPr>
        <p:spPr>
          <a:xfrm>
            <a:off x="1551272" y="59077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0" name="Oval 1859">
            <a:extLst>
              <a:ext uri="{FF2B5EF4-FFF2-40B4-BE49-F238E27FC236}">
                <a16:creationId xmlns:a16="http://schemas.microsoft.com/office/drawing/2014/main" id="{A98FD9E5-A68E-C69E-30B3-753EBDC20D6B}"/>
              </a:ext>
            </a:extLst>
          </p:cNvPr>
          <p:cNvSpPr/>
          <p:nvPr/>
        </p:nvSpPr>
        <p:spPr>
          <a:xfrm>
            <a:off x="1752133" y="61216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9D9A00A0-1E48-E0B5-B62B-5610DF2B92EF}"/>
              </a:ext>
            </a:extLst>
          </p:cNvPr>
          <p:cNvSpPr/>
          <p:nvPr/>
        </p:nvSpPr>
        <p:spPr>
          <a:xfrm>
            <a:off x="1960540" y="63403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50DC26D5-CED6-DD42-3CCD-6EE22F894E1D}"/>
              </a:ext>
            </a:extLst>
          </p:cNvPr>
          <p:cNvSpPr/>
          <p:nvPr/>
        </p:nvSpPr>
        <p:spPr>
          <a:xfrm>
            <a:off x="2182858" y="63387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6F2678ED-4448-16E1-369B-C7759BDA57A4}"/>
              </a:ext>
            </a:extLst>
          </p:cNvPr>
          <p:cNvSpPr/>
          <p:nvPr/>
        </p:nvSpPr>
        <p:spPr>
          <a:xfrm>
            <a:off x="2379720" y="63352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923FB062-23E9-4411-0B64-D8F27C6AC45E}"/>
              </a:ext>
            </a:extLst>
          </p:cNvPr>
          <p:cNvSpPr/>
          <p:nvPr/>
        </p:nvSpPr>
        <p:spPr>
          <a:xfrm>
            <a:off x="3655894" y="6118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5" name="Oval 1864">
            <a:extLst>
              <a:ext uri="{FF2B5EF4-FFF2-40B4-BE49-F238E27FC236}">
                <a16:creationId xmlns:a16="http://schemas.microsoft.com/office/drawing/2014/main" id="{F7E75037-D76A-00EC-DF75-07E18B9935F8}"/>
              </a:ext>
            </a:extLst>
          </p:cNvPr>
          <p:cNvSpPr/>
          <p:nvPr/>
        </p:nvSpPr>
        <p:spPr>
          <a:xfrm>
            <a:off x="3878151" y="589797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6" name="Oval 1865">
            <a:extLst>
              <a:ext uri="{FF2B5EF4-FFF2-40B4-BE49-F238E27FC236}">
                <a16:creationId xmlns:a16="http://schemas.microsoft.com/office/drawing/2014/main" id="{91A17E8D-0072-0856-6B71-B13BEAB76C3D}"/>
              </a:ext>
            </a:extLst>
          </p:cNvPr>
          <p:cNvSpPr/>
          <p:nvPr/>
        </p:nvSpPr>
        <p:spPr>
          <a:xfrm>
            <a:off x="1967159" y="35387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7" name="Oval 1866">
            <a:extLst>
              <a:ext uri="{FF2B5EF4-FFF2-40B4-BE49-F238E27FC236}">
                <a16:creationId xmlns:a16="http://schemas.microsoft.com/office/drawing/2014/main" id="{3ADB753E-31A0-1931-2CBA-A3E409453073}"/>
              </a:ext>
            </a:extLst>
          </p:cNvPr>
          <p:cNvSpPr/>
          <p:nvPr/>
        </p:nvSpPr>
        <p:spPr>
          <a:xfrm>
            <a:off x="1752133" y="35591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8" name="Oval 1867">
            <a:extLst>
              <a:ext uri="{FF2B5EF4-FFF2-40B4-BE49-F238E27FC236}">
                <a16:creationId xmlns:a16="http://schemas.microsoft.com/office/drawing/2014/main" id="{7D4D167D-0183-125A-CD62-74FD2C6AE2F3}"/>
              </a:ext>
            </a:extLst>
          </p:cNvPr>
          <p:cNvSpPr/>
          <p:nvPr/>
        </p:nvSpPr>
        <p:spPr>
          <a:xfrm>
            <a:off x="1558066" y="37489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9" name="Oval 1868">
            <a:extLst>
              <a:ext uri="{FF2B5EF4-FFF2-40B4-BE49-F238E27FC236}">
                <a16:creationId xmlns:a16="http://schemas.microsoft.com/office/drawing/2014/main" id="{1976BEE7-248B-23F8-8EF4-D412B6873493}"/>
              </a:ext>
            </a:extLst>
          </p:cNvPr>
          <p:cNvSpPr/>
          <p:nvPr/>
        </p:nvSpPr>
        <p:spPr>
          <a:xfrm>
            <a:off x="1770877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0" name="Oval 1869">
            <a:extLst>
              <a:ext uri="{FF2B5EF4-FFF2-40B4-BE49-F238E27FC236}">
                <a16:creationId xmlns:a16="http://schemas.microsoft.com/office/drawing/2014/main" id="{A0042B3A-957D-A751-A4C4-4C74519D5BF2}"/>
              </a:ext>
            </a:extLst>
          </p:cNvPr>
          <p:cNvSpPr/>
          <p:nvPr/>
        </p:nvSpPr>
        <p:spPr>
          <a:xfrm>
            <a:off x="1542591" y="39839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1" name="Oval 1870">
            <a:extLst>
              <a:ext uri="{FF2B5EF4-FFF2-40B4-BE49-F238E27FC236}">
                <a16:creationId xmlns:a16="http://schemas.microsoft.com/office/drawing/2014/main" id="{0903FD59-77DA-129A-342D-A15DAAF5DF1F}"/>
              </a:ext>
            </a:extLst>
          </p:cNvPr>
          <p:cNvSpPr/>
          <p:nvPr/>
        </p:nvSpPr>
        <p:spPr>
          <a:xfrm>
            <a:off x="1542591" y="56891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2" name="Oval 1871">
            <a:extLst>
              <a:ext uri="{FF2B5EF4-FFF2-40B4-BE49-F238E27FC236}">
                <a16:creationId xmlns:a16="http://schemas.microsoft.com/office/drawing/2014/main" id="{923EA69B-556E-76DF-3F6F-09654793992F}"/>
              </a:ext>
            </a:extLst>
          </p:cNvPr>
          <p:cNvSpPr/>
          <p:nvPr/>
        </p:nvSpPr>
        <p:spPr>
          <a:xfrm>
            <a:off x="4095634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3" name="Oval 1872">
            <a:extLst>
              <a:ext uri="{FF2B5EF4-FFF2-40B4-BE49-F238E27FC236}">
                <a16:creationId xmlns:a16="http://schemas.microsoft.com/office/drawing/2014/main" id="{FD50B456-B177-6FA8-B844-CA3429B155C5}"/>
              </a:ext>
            </a:extLst>
          </p:cNvPr>
          <p:cNvSpPr/>
          <p:nvPr/>
        </p:nvSpPr>
        <p:spPr>
          <a:xfrm>
            <a:off x="3661470" y="4377563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Oval 1873">
            <a:extLst>
              <a:ext uri="{FF2B5EF4-FFF2-40B4-BE49-F238E27FC236}">
                <a16:creationId xmlns:a16="http://schemas.microsoft.com/office/drawing/2014/main" id="{A7D2E541-8422-A71D-4872-193685F49710}"/>
              </a:ext>
            </a:extLst>
          </p:cNvPr>
          <p:cNvSpPr/>
          <p:nvPr/>
        </p:nvSpPr>
        <p:spPr>
          <a:xfrm>
            <a:off x="3668660" y="52439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Oval 1874">
            <a:extLst>
              <a:ext uri="{FF2B5EF4-FFF2-40B4-BE49-F238E27FC236}">
                <a16:creationId xmlns:a16="http://schemas.microsoft.com/office/drawing/2014/main" id="{5B01FA6E-5C80-4B84-9958-8F1A38A1F1C5}"/>
              </a:ext>
            </a:extLst>
          </p:cNvPr>
          <p:cNvSpPr/>
          <p:nvPr/>
        </p:nvSpPr>
        <p:spPr>
          <a:xfrm>
            <a:off x="3259085" y="56773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Oval 1875">
            <a:extLst>
              <a:ext uri="{FF2B5EF4-FFF2-40B4-BE49-F238E27FC236}">
                <a16:creationId xmlns:a16="http://schemas.microsoft.com/office/drawing/2014/main" id="{648490B9-8F7E-6184-251C-BDD5B7553F51}"/>
              </a:ext>
            </a:extLst>
          </p:cNvPr>
          <p:cNvSpPr/>
          <p:nvPr/>
        </p:nvSpPr>
        <p:spPr>
          <a:xfrm>
            <a:off x="2820935" y="587568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60CB70C0-9FC5-6C29-D7E3-EC259C57010F}"/>
              </a:ext>
            </a:extLst>
          </p:cNvPr>
          <p:cNvSpPr/>
          <p:nvPr/>
        </p:nvSpPr>
        <p:spPr>
          <a:xfrm>
            <a:off x="2397072" y="567256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645BCD38-931F-599C-EF12-C7D4956D0DED}"/>
              </a:ext>
            </a:extLst>
          </p:cNvPr>
          <p:cNvSpPr/>
          <p:nvPr/>
        </p:nvSpPr>
        <p:spPr>
          <a:xfrm>
            <a:off x="1759173" y="481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FC40C3CA-97D0-2B42-3B78-F3D58193104D}"/>
              </a:ext>
            </a:extLst>
          </p:cNvPr>
          <p:cNvSpPr/>
          <p:nvPr/>
        </p:nvSpPr>
        <p:spPr>
          <a:xfrm>
            <a:off x="1977973" y="5258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A6C607E6-F7AA-2EE4-8A92-34DEA9253C76}"/>
              </a:ext>
            </a:extLst>
          </p:cNvPr>
          <p:cNvSpPr/>
          <p:nvPr/>
        </p:nvSpPr>
        <p:spPr>
          <a:xfrm>
            <a:off x="2378022" y="39866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7840A7B2-4F0D-FC20-26DD-132C58CD8D6D}"/>
              </a:ext>
            </a:extLst>
          </p:cNvPr>
          <p:cNvSpPr/>
          <p:nvPr/>
        </p:nvSpPr>
        <p:spPr>
          <a:xfrm>
            <a:off x="1973210" y="438668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2" name="Picture 1881">
            <a:extLst>
              <a:ext uri="{FF2B5EF4-FFF2-40B4-BE49-F238E27FC236}">
                <a16:creationId xmlns:a16="http://schemas.microsoft.com/office/drawing/2014/main" id="{4FC98133-C5C5-BEB3-574F-430F05CF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09" y="3039072"/>
            <a:ext cx="4143375" cy="3876675"/>
          </a:xfrm>
          <a:prstGeom prst="rect">
            <a:avLst/>
          </a:prstGeom>
        </p:spPr>
      </p:pic>
      <p:sp>
        <p:nvSpPr>
          <p:cNvPr id="1886" name="Oval 1885">
            <a:extLst>
              <a:ext uri="{FF2B5EF4-FFF2-40B4-BE49-F238E27FC236}">
                <a16:creationId xmlns:a16="http://schemas.microsoft.com/office/drawing/2014/main" id="{47B904E9-4DBC-14E1-3E07-401E8F2C9F30}"/>
              </a:ext>
            </a:extLst>
          </p:cNvPr>
          <p:cNvSpPr/>
          <p:nvPr/>
        </p:nvSpPr>
        <p:spPr>
          <a:xfrm>
            <a:off x="9694943" y="334388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AFAB0806-D3F0-AF12-39CB-DECBAB9AD26A}"/>
              </a:ext>
            </a:extLst>
          </p:cNvPr>
          <p:cNvSpPr/>
          <p:nvPr/>
        </p:nvSpPr>
        <p:spPr>
          <a:xfrm>
            <a:off x="9902499" y="33648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8" name="Oval 1887">
            <a:extLst>
              <a:ext uri="{FF2B5EF4-FFF2-40B4-BE49-F238E27FC236}">
                <a16:creationId xmlns:a16="http://schemas.microsoft.com/office/drawing/2014/main" id="{F432E4C3-D94C-6913-BF26-1405FE7EDC64}"/>
              </a:ext>
            </a:extLst>
          </p:cNvPr>
          <p:cNvSpPr/>
          <p:nvPr/>
        </p:nvSpPr>
        <p:spPr>
          <a:xfrm>
            <a:off x="10109967" y="33677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9" name="Oval 1888">
            <a:extLst>
              <a:ext uri="{FF2B5EF4-FFF2-40B4-BE49-F238E27FC236}">
                <a16:creationId xmlns:a16="http://schemas.microsoft.com/office/drawing/2014/main" id="{0A92C1B8-58E4-D5B3-FF82-34FB7298350A}"/>
              </a:ext>
            </a:extLst>
          </p:cNvPr>
          <p:cNvSpPr/>
          <p:nvPr/>
        </p:nvSpPr>
        <p:spPr>
          <a:xfrm>
            <a:off x="10323839" y="35511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0" name="Oval 1889">
            <a:extLst>
              <a:ext uri="{FF2B5EF4-FFF2-40B4-BE49-F238E27FC236}">
                <a16:creationId xmlns:a16="http://schemas.microsoft.com/office/drawing/2014/main" id="{9A00A4C5-81ED-2E28-5A19-16A00AC0CAD9}"/>
              </a:ext>
            </a:extLst>
          </p:cNvPr>
          <p:cNvSpPr/>
          <p:nvPr/>
        </p:nvSpPr>
        <p:spPr>
          <a:xfrm>
            <a:off x="11185438" y="41858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EE1450C0-0557-6ACF-AEE3-849DB8DC3ABB}"/>
              </a:ext>
            </a:extLst>
          </p:cNvPr>
          <p:cNvSpPr/>
          <p:nvPr/>
        </p:nvSpPr>
        <p:spPr>
          <a:xfrm>
            <a:off x="10536323" y="3762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1781113B-01E7-7BA8-F991-A0478651F916}"/>
              </a:ext>
            </a:extLst>
          </p:cNvPr>
          <p:cNvSpPr/>
          <p:nvPr/>
        </p:nvSpPr>
        <p:spPr>
          <a:xfrm>
            <a:off x="10729063" y="39599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3" name="Oval 1892">
            <a:extLst>
              <a:ext uri="{FF2B5EF4-FFF2-40B4-BE49-F238E27FC236}">
                <a16:creationId xmlns:a16="http://schemas.microsoft.com/office/drawing/2014/main" id="{D98CAA1A-059A-2236-5675-1DE58D74C364}"/>
              </a:ext>
            </a:extLst>
          </p:cNvPr>
          <p:cNvSpPr/>
          <p:nvPr/>
        </p:nvSpPr>
        <p:spPr>
          <a:xfrm>
            <a:off x="11186951" y="54589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4" name="Oval 1893">
            <a:extLst>
              <a:ext uri="{FF2B5EF4-FFF2-40B4-BE49-F238E27FC236}">
                <a16:creationId xmlns:a16="http://schemas.microsoft.com/office/drawing/2014/main" id="{F8562AA6-4BA2-3787-02F1-17F339746CB4}"/>
              </a:ext>
            </a:extLst>
          </p:cNvPr>
          <p:cNvSpPr/>
          <p:nvPr/>
        </p:nvSpPr>
        <p:spPr>
          <a:xfrm>
            <a:off x="10989327" y="41921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5" name="Oval 1894">
            <a:extLst>
              <a:ext uri="{FF2B5EF4-FFF2-40B4-BE49-F238E27FC236}">
                <a16:creationId xmlns:a16="http://schemas.microsoft.com/office/drawing/2014/main" id="{474A59E9-93B9-1AD8-8E1D-EA535C83EC33}"/>
              </a:ext>
            </a:extLst>
          </p:cNvPr>
          <p:cNvSpPr/>
          <p:nvPr/>
        </p:nvSpPr>
        <p:spPr>
          <a:xfrm>
            <a:off x="11185438" y="43998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BB7D207F-5E59-9147-1539-971E75567CF4}"/>
              </a:ext>
            </a:extLst>
          </p:cNvPr>
          <p:cNvSpPr/>
          <p:nvPr/>
        </p:nvSpPr>
        <p:spPr>
          <a:xfrm>
            <a:off x="11185438" y="46122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F9F7F2B4-D94E-F9E1-2B27-0433DE03038D}"/>
              </a:ext>
            </a:extLst>
          </p:cNvPr>
          <p:cNvSpPr/>
          <p:nvPr/>
        </p:nvSpPr>
        <p:spPr>
          <a:xfrm>
            <a:off x="10544724" y="35533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8" name="Oval 1897">
            <a:extLst>
              <a:ext uri="{FF2B5EF4-FFF2-40B4-BE49-F238E27FC236}">
                <a16:creationId xmlns:a16="http://schemas.microsoft.com/office/drawing/2014/main" id="{B2872D0A-35A3-6A02-92FB-76947341A24E}"/>
              </a:ext>
            </a:extLst>
          </p:cNvPr>
          <p:cNvSpPr/>
          <p:nvPr/>
        </p:nvSpPr>
        <p:spPr>
          <a:xfrm>
            <a:off x="10745585" y="37671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9" name="Oval 1898">
            <a:extLst>
              <a:ext uri="{FF2B5EF4-FFF2-40B4-BE49-F238E27FC236}">
                <a16:creationId xmlns:a16="http://schemas.microsoft.com/office/drawing/2014/main" id="{330DDEFF-0D4B-72F1-BDA2-5BA50B6EF3E3}"/>
              </a:ext>
            </a:extLst>
          </p:cNvPr>
          <p:cNvSpPr/>
          <p:nvPr/>
        </p:nvSpPr>
        <p:spPr>
          <a:xfrm>
            <a:off x="10953992" y="39859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8A0E5671-E5AC-EFDD-FDF9-916E11EFDC9F}"/>
              </a:ext>
            </a:extLst>
          </p:cNvPr>
          <p:cNvSpPr/>
          <p:nvPr/>
        </p:nvSpPr>
        <p:spPr>
          <a:xfrm>
            <a:off x="11182979" y="48285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1" name="Oval 1900">
            <a:extLst>
              <a:ext uri="{FF2B5EF4-FFF2-40B4-BE49-F238E27FC236}">
                <a16:creationId xmlns:a16="http://schemas.microsoft.com/office/drawing/2014/main" id="{6E9212C6-1070-F38C-854D-07A1AA24D8A5}"/>
              </a:ext>
            </a:extLst>
          </p:cNvPr>
          <p:cNvSpPr/>
          <p:nvPr/>
        </p:nvSpPr>
        <p:spPr>
          <a:xfrm>
            <a:off x="11186951" y="50298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FA760228-F24C-E648-F167-7398F1B71183}"/>
              </a:ext>
            </a:extLst>
          </p:cNvPr>
          <p:cNvSpPr/>
          <p:nvPr/>
        </p:nvSpPr>
        <p:spPr>
          <a:xfrm>
            <a:off x="11186951" y="52404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93E4225D-EA2E-A5AC-2105-63C54AA4A899}"/>
              </a:ext>
            </a:extLst>
          </p:cNvPr>
          <p:cNvSpPr/>
          <p:nvPr/>
        </p:nvSpPr>
        <p:spPr>
          <a:xfrm>
            <a:off x="10983749" y="54773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4" name="Oval 1903">
            <a:extLst>
              <a:ext uri="{FF2B5EF4-FFF2-40B4-BE49-F238E27FC236}">
                <a16:creationId xmlns:a16="http://schemas.microsoft.com/office/drawing/2014/main" id="{7C6E9A09-A1FF-C529-3B26-08CAEC5B2262}"/>
              </a:ext>
            </a:extLst>
          </p:cNvPr>
          <p:cNvSpPr/>
          <p:nvPr/>
        </p:nvSpPr>
        <p:spPr>
          <a:xfrm>
            <a:off x="10316999" y="334860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5" name="Oval 1904">
            <a:extLst>
              <a:ext uri="{FF2B5EF4-FFF2-40B4-BE49-F238E27FC236}">
                <a16:creationId xmlns:a16="http://schemas.microsoft.com/office/drawing/2014/main" id="{6251F937-687D-6FC2-61A3-D57CA2C26A5A}"/>
              </a:ext>
            </a:extLst>
          </p:cNvPr>
          <p:cNvSpPr/>
          <p:nvPr/>
        </p:nvSpPr>
        <p:spPr>
          <a:xfrm>
            <a:off x="9054726" y="33455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6" name="Oval 1905">
            <a:extLst>
              <a:ext uri="{FF2B5EF4-FFF2-40B4-BE49-F238E27FC236}">
                <a16:creationId xmlns:a16="http://schemas.microsoft.com/office/drawing/2014/main" id="{6C85E99D-796D-8D89-A2E6-2001C246D13A}"/>
              </a:ext>
            </a:extLst>
          </p:cNvPr>
          <p:cNvSpPr/>
          <p:nvPr/>
        </p:nvSpPr>
        <p:spPr>
          <a:xfrm>
            <a:off x="10756833" y="57018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A9530958-391E-5C68-DC24-CBBC73A84C1C}"/>
              </a:ext>
            </a:extLst>
          </p:cNvPr>
          <p:cNvSpPr/>
          <p:nvPr/>
        </p:nvSpPr>
        <p:spPr>
          <a:xfrm>
            <a:off x="10531825" y="58937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49B1FE7-66C3-29BA-95D5-B32F2277E707}"/>
              </a:ext>
            </a:extLst>
          </p:cNvPr>
          <p:cNvSpPr/>
          <p:nvPr/>
        </p:nvSpPr>
        <p:spPr>
          <a:xfrm>
            <a:off x="9473684" y="62873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9" name="Oval 1908">
            <a:extLst>
              <a:ext uri="{FF2B5EF4-FFF2-40B4-BE49-F238E27FC236}">
                <a16:creationId xmlns:a16="http://schemas.microsoft.com/office/drawing/2014/main" id="{30474581-631D-5A9F-58FC-8D4A59456FC4}"/>
              </a:ext>
            </a:extLst>
          </p:cNvPr>
          <p:cNvSpPr/>
          <p:nvPr/>
        </p:nvSpPr>
        <p:spPr>
          <a:xfrm>
            <a:off x="9694513" y="63207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0" name="Oval 1909">
            <a:extLst>
              <a:ext uri="{FF2B5EF4-FFF2-40B4-BE49-F238E27FC236}">
                <a16:creationId xmlns:a16="http://schemas.microsoft.com/office/drawing/2014/main" id="{A5670FF7-2805-54FD-6CF7-488CC71996B1}"/>
              </a:ext>
            </a:extLst>
          </p:cNvPr>
          <p:cNvSpPr/>
          <p:nvPr/>
        </p:nvSpPr>
        <p:spPr>
          <a:xfrm>
            <a:off x="9913803" y="62914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1" name="Oval 1910">
            <a:extLst>
              <a:ext uri="{FF2B5EF4-FFF2-40B4-BE49-F238E27FC236}">
                <a16:creationId xmlns:a16="http://schemas.microsoft.com/office/drawing/2014/main" id="{944C7B82-FDD8-6343-269F-DC6E01813358}"/>
              </a:ext>
            </a:extLst>
          </p:cNvPr>
          <p:cNvSpPr/>
          <p:nvPr/>
        </p:nvSpPr>
        <p:spPr>
          <a:xfrm>
            <a:off x="10143943" y="62994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BB9089B2-DFAE-4B4B-55CC-7EA54AB1C631}"/>
              </a:ext>
            </a:extLst>
          </p:cNvPr>
          <p:cNvSpPr/>
          <p:nvPr/>
        </p:nvSpPr>
        <p:spPr>
          <a:xfrm>
            <a:off x="10336738" y="61187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B2F44646-0D18-3008-427D-45EED7D8595F}"/>
              </a:ext>
            </a:extLst>
          </p:cNvPr>
          <p:cNvSpPr/>
          <p:nvPr/>
        </p:nvSpPr>
        <p:spPr>
          <a:xfrm>
            <a:off x="8197865" y="48474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4" name="Oval 1913">
            <a:extLst>
              <a:ext uri="{FF2B5EF4-FFF2-40B4-BE49-F238E27FC236}">
                <a16:creationId xmlns:a16="http://schemas.microsoft.com/office/drawing/2014/main" id="{E3466E81-E11D-7E09-77A4-BE55D922EAA3}"/>
              </a:ext>
            </a:extLst>
          </p:cNvPr>
          <p:cNvSpPr/>
          <p:nvPr/>
        </p:nvSpPr>
        <p:spPr>
          <a:xfrm>
            <a:off x="8209147" y="41922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5" name="Oval 1914">
            <a:extLst>
              <a:ext uri="{FF2B5EF4-FFF2-40B4-BE49-F238E27FC236}">
                <a16:creationId xmlns:a16="http://schemas.microsoft.com/office/drawing/2014/main" id="{7B901AAC-401D-9BCE-0077-0E7811980CDF}"/>
              </a:ext>
            </a:extLst>
          </p:cNvPr>
          <p:cNvSpPr/>
          <p:nvPr/>
        </p:nvSpPr>
        <p:spPr>
          <a:xfrm>
            <a:off x="9250054" y="33670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6" name="Oval 1915">
            <a:extLst>
              <a:ext uri="{FF2B5EF4-FFF2-40B4-BE49-F238E27FC236}">
                <a16:creationId xmlns:a16="http://schemas.microsoft.com/office/drawing/2014/main" id="{0D1FBCFE-3E23-E00A-B35C-784B5BB3A8CA}"/>
              </a:ext>
            </a:extLst>
          </p:cNvPr>
          <p:cNvSpPr/>
          <p:nvPr/>
        </p:nvSpPr>
        <p:spPr>
          <a:xfrm>
            <a:off x="9483782" y="33381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7" name="Oval 1916">
            <a:extLst>
              <a:ext uri="{FF2B5EF4-FFF2-40B4-BE49-F238E27FC236}">
                <a16:creationId xmlns:a16="http://schemas.microsoft.com/office/drawing/2014/main" id="{C10B0516-B1AC-5928-0CB7-0F5ABB482642}"/>
              </a:ext>
            </a:extLst>
          </p:cNvPr>
          <p:cNvSpPr/>
          <p:nvPr/>
        </p:nvSpPr>
        <p:spPr>
          <a:xfrm>
            <a:off x="8619636" y="39877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8" name="Oval 1917">
            <a:extLst>
              <a:ext uri="{FF2B5EF4-FFF2-40B4-BE49-F238E27FC236}">
                <a16:creationId xmlns:a16="http://schemas.microsoft.com/office/drawing/2014/main" id="{FAF9E4DB-702A-BDFB-FB0B-9BBCB27B9517}"/>
              </a:ext>
            </a:extLst>
          </p:cNvPr>
          <p:cNvSpPr/>
          <p:nvPr/>
        </p:nvSpPr>
        <p:spPr>
          <a:xfrm>
            <a:off x="8404508" y="41893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9" name="Oval 1918">
            <a:extLst>
              <a:ext uri="{FF2B5EF4-FFF2-40B4-BE49-F238E27FC236}">
                <a16:creationId xmlns:a16="http://schemas.microsoft.com/office/drawing/2014/main" id="{FCBBCB95-AD29-AB71-8530-80C4FF64BD97}"/>
              </a:ext>
            </a:extLst>
          </p:cNvPr>
          <p:cNvSpPr/>
          <p:nvPr/>
        </p:nvSpPr>
        <p:spPr>
          <a:xfrm>
            <a:off x="8226946" y="43976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0" name="Oval 1919">
            <a:extLst>
              <a:ext uri="{FF2B5EF4-FFF2-40B4-BE49-F238E27FC236}">
                <a16:creationId xmlns:a16="http://schemas.microsoft.com/office/drawing/2014/main" id="{8F4027DF-5497-2CD4-B9BC-436F450272EA}"/>
              </a:ext>
            </a:extLst>
          </p:cNvPr>
          <p:cNvSpPr/>
          <p:nvPr/>
        </p:nvSpPr>
        <p:spPr>
          <a:xfrm>
            <a:off x="8217913" y="46141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6B07B903-F810-A65D-48CB-C943E9708DE7}"/>
              </a:ext>
            </a:extLst>
          </p:cNvPr>
          <p:cNvSpPr/>
          <p:nvPr/>
        </p:nvSpPr>
        <p:spPr>
          <a:xfrm>
            <a:off x="8224758" y="54703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2" name="Oval 1921">
            <a:extLst>
              <a:ext uri="{FF2B5EF4-FFF2-40B4-BE49-F238E27FC236}">
                <a16:creationId xmlns:a16="http://schemas.microsoft.com/office/drawing/2014/main" id="{DC81B818-AFC8-C848-0266-00D33C4230E4}"/>
              </a:ext>
            </a:extLst>
          </p:cNvPr>
          <p:cNvSpPr/>
          <p:nvPr/>
        </p:nvSpPr>
        <p:spPr>
          <a:xfrm>
            <a:off x="8202840" y="50260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3" name="Oval 1922">
            <a:extLst>
              <a:ext uri="{FF2B5EF4-FFF2-40B4-BE49-F238E27FC236}">
                <a16:creationId xmlns:a16="http://schemas.microsoft.com/office/drawing/2014/main" id="{D3D93961-1624-B87B-F872-3BEE2AE32A75}"/>
              </a:ext>
            </a:extLst>
          </p:cNvPr>
          <p:cNvSpPr/>
          <p:nvPr/>
        </p:nvSpPr>
        <p:spPr>
          <a:xfrm>
            <a:off x="8202840" y="52404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4" name="Oval 1923">
            <a:extLst>
              <a:ext uri="{FF2B5EF4-FFF2-40B4-BE49-F238E27FC236}">
                <a16:creationId xmlns:a16="http://schemas.microsoft.com/office/drawing/2014/main" id="{B88FCB5F-6C52-03A1-8BAE-6D93F16C9732}"/>
              </a:ext>
            </a:extLst>
          </p:cNvPr>
          <p:cNvSpPr/>
          <p:nvPr/>
        </p:nvSpPr>
        <p:spPr>
          <a:xfrm>
            <a:off x="8632555" y="5907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5" name="Oval 1924">
            <a:extLst>
              <a:ext uri="{FF2B5EF4-FFF2-40B4-BE49-F238E27FC236}">
                <a16:creationId xmlns:a16="http://schemas.microsoft.com/office/drawing/2014/main" id="{2363EF8C-EA37-B820-785D-AEB5211137FE}"/>
              </a:ext>
            </a:extLst>
          </p:cNvPr>
          <p:cNvSpPr/>
          <p:nvPr/>
        </p:nvSpPr>
        <p:spPr>
          <a:xfrm>
            <a:off x="8850695" y="6123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6" name="Oval 1925">
            <a:extLst>
              <a:ext uri="{FF2B5EF4-FFF2-40B4-BE49-F238E27FC236}">
                <a16:creationId xmlns:a16="http://schemas.microsoft.com/office/drawing/2014/main" id="{7164E657-A7BB-884D-3643-70EEF62D4A31}"/>
              </a:ext>
            </a:extLst>
          </p:cNvPr>
          <p:cNvSpPr/>
          <p:nvPr/>
        </p:nvSpPr>
        <p:spPr>
          <a:xfrm>
            <a:off x="8437756" y="54901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7" name="Oval 1926">
            <a:extLst>
              <a:ext uri="{FF2B5EF4-FFF2-40B4-BE49-F238E27FC236}">
                <a16:creationId xmlns:a16="http://schemas.microsoft.com/office/drawing/2014/main" id="{8F7ACF26-80CA-69AB-98AB-275545EA4F70}"/>
              </a:ext>
            </a:extLst>
          </p:cNvPr>
          <p:cNvSpPr/>
          <p:nvPr/>
        </p:nvSpPr>
        <p:spPr>
          <a:xfrm>
            <a:off x="8644967" y="56877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8" name="Oval 1927">
            <a:extLst>
              <a:ext uri="{FF2B5EF4-FFF2-40B4-BE49-F238E27FC236}">
                <a16:creationId xmlns:a16="http://schemas.microsoft.com/office/drawing/2014/main" id="{C630F1CD-6D67-5D0C-C7C2-0F5826991541}"/>
              </a:ext>
            </a:extLst>
          </p:cNvPr>
          <p:cNvSpPr/>
          <p:nvPr/>
        </p:nvSpPr>
        <p:spPr>
          <a:xfrm>
            <a:off x="8866074" y="59007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9" name="Oval 1928">
            <a:extLst>
              <a:ext uri="{FF2B5EF4-FFF2-40B4-BE49-F238E27FC236}">
                <a16:creationId xmlns:a16="http://schemas.microsoft.com/office/drawing/2014/main" id="{2A401769-32E6-EB74-B95C-2227634B67D5}"/>
              </a:ext>
            </a:extLst>
          </p:cNvPr>
          <p:cNvSpPr/>
          <p:nvPr/>
        </p:nvSpPr>
        <p:spPr>
          <a:xfrm>
            <a:off x="9062992" y="609839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0" name="Oval 1929">
            <a:extLst>
              <a:ext uri="{FF2B5EF4-FFF2-40B4-BE49-F238E27FC236}">
                <a16:creationId xmlns:a16="http://schemas.microsoft.com/office/drawing/2014/main" id="{7389F7F7-E331-2CB5-2C71-5ED71CF85F05}"/>
              </a:ext>
            </a:extLst>
          </p:cNvPr>
          <p:cNvSpPr/>
          <p:nvPr/>
        </p:nvSpPr>
        <p:spPr>
          <a:xfrm>
            <a:off x="9266204" y="62735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1" name="Oval 1930">
            <a:extLst>
              <a:ext uri="{FF2B5EF4-FFF2-40B4-BE49-F238E27FC236}">
                <a16:creationId xmlns:a16="http://schemas.microsoft.com/office/drawing/2014/main" id="{94B911A6-DD89-6235-55D6-5D86C5D497B6}"/>
              </a:ext>
            </a:extLst>
          </p:cNvPr>
          <p:cNvSpPr/>
          <p:nvPr/>
        </p:nvSpPr>
        <p:spPr>
          <a:xfrm>
            <a:off x="10523328" y="6118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2" name="Oval 1931">
            <a:extLst>
              <a:ext uri="{FF2B5EF4-FFF2-40B4-BE49-F238E27FC236}">
                <a16:creationId xmlns:a16="http://schemas.microsoft.com/office/drawing/2014/main" id="{ED3054B7-E655-A9F8-F2E5-F3159314897E}"/>
              </a:ext>
            </a:extLst>
          </p:cNvPr>
          <p:cNvSpPr/>
          <p:nvPr/>
        </p:nvSpPr>
        <p:spPr>
          <a:xfrm>
            <a:off x="10745585" y="589797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3" name="Oval 1932">
            <a:extLst>
              <a:ext uri="{FF2B5EF4-FFF2-40B4-BE49-F238E27FC236}">
                <a16:creationId xmlns:a16="http://schemas.microsoft.com/office/drawing/2014/main" id="{F64B7EFF-2A4F-CA80-374C-48371027CA06}"/>
              </a:ext>
            </a:extLst>
          </p:cNvPr>
          <p:cNvSpPr/>
          <p:nvPr/>
        </p:nvSpPr>
        <p:spPr>
          <a:xfrm>
            <a:off x="8834593" y="35387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4" name="Oval 1933">
            <a:extLst>
              <a:ext uri="{FF2B5EF4-FFF2-40B4-BE49-F238E27FC236}">
                <a16:creationId xmlns:a16="http://schemas.microsoft.com/office/drawing/2014/main" id="{665915A3-6725-4C46-0758-02474773A491}"/>
              </a:ext>
            </a:extLst>
          </p:cNvPr>
          <p:cNvSpPr/>
          <p:nvPr/>
        </p:nvSpPr>
        <p:spPr>
          <a:xfrm>
            <a:off x="9032317" y="35591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5" name="Oval 1934">
            <a:extLst>
              <a:ext uri="{FF2B5EF4-FFF2-40B4-BE49-F238E27FC236}">
                <a16:creationId xmlns:a16="http://schemas.microsoft.com/office/drawing/2014/main" id="{986BE1D7-4DCD-AC4B-3449-7633A4663A18}"/>
              </a:ext>
            </a:extLst>
          </p:cNvPr>
          <p:cNvSpPr/>
          <p:nvPr/>
        </p:nvSpPr>
        <p:spPr>
          <a:xfrm>
            <a:off x="8831900" y="37743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6" name="Oval 1935">
            <a:extLst>
              <a:ext uri="{FF2B5EF4-FFF2-40B4-BE49-F238E27FC236}">
                <a16:creationId xmlns:a16="http://schemas.microsoft.com/office/drawing/2014/main" id="{403FEC8A-7456-C9DE-5B53-49E9D8D2A060}"/>
              </a:ext>
            </a:extLst>
          </p:cNvPr>
          <p:cNvSpPr/>
          <p:nvPr/>
        </p:nvSpPr>
        <p:spPr>
          <a:xfrm>
            <a:off x="8638311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7" name="Oval 1936">
            <a:extLst>
              <a:ext uri="{FF2B5EF4-FFF2-40B4-BE49-F238E27FC236}">
                <a16:creationId xmlns:a16="http://schemas.microsoft.com/office/drawing/2014/main" id="{AD11FE1E-54FC-C2CE-8490-5C36D458B087}"/>
              </a:ext>
            </a:extLst>
          </p:cNvPr>
          <p:cNvSpPr/>
          <p:nvPr/>
        </p:nvSpPr>
        <p:spPr>
          <a:xfrm>
            <a:off x="8410025" y="39839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8" name="Oval 1937">
            <a:extLst>
              <a:ext uri="{FF2B5EF4-FFF2-40B4-BE49-F238E27FC236}">
                <a16:creationId xmlns:a16="http://schemas.microsoft.com/office/drawing/2014/main" id="{788B7BA8-2391-6ADA-109B-F005AD3C80DF}"/>
              </a:ext>
            </a:extLst>
          </p:cNvPr>
          <p:cNvSpPr/>
          <p:nvPr/>
        </p:nvSpPr>
        <p:spPr>
          <a:xfrm>
            <a:off x="8410025" y="56891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9" name="Oval 1938">
            <a:extLst>
              <a:ext uri="{FF2B5EF4-FFF2-40B4-BE49-F238E27FC236}">
                <a16:creationId xmlns:a16="http://schemas.microsoft.com/office/drawing/2014/main" id="{8433A23C-91FC-531F-9C9B-F0017E4B42DA}"/>
              </a:ext>
            </a:extLst>
          </p:cNvPr>
          <p:cNvSpPr/>
          <p:nvPr/>
        </p:nvSpPr>
        <p:spPr>
          <a:xfrm>
            <a:off x="10963068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0" name="Oval 1939">
            <a:extLst>
              <a:ext uri="{FF2B5EF4-FFF2-40B4-BE49-F238E27FC236}">
                <a16:creationId xmlns:a16="http://schemas.microsoft.com/office/drawing/2014/main" id="{C57ADAC8-932F-46A9-1FAA-58DE6F31A3A0}"/>
              </a:ext>
            </a:extLst>
          </p:cNvPr>
          <p:cNvSpPr/>
          <p:nvPr/>
        </p:nvSpPr>
        <p:spPr>
          <a:xfrm>
            <a:off x="9061076" y="63076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1" name="Oval 1940">
            <a:extLst>
              <a:ext uri="{FF2B5EF4-FFF2-40B4-BE49-F238E27FC236}">
                <a16:creationId xmlns:a16="http://schemas.microsoft.com/office/drawing/2014/main" id="{23ABBE83-8B9D-EB1F-74B7-6B7E6D153D5A}"/>
              </a:ext>
            </a:extLst>
          </p:cNvPr>
          <p:cNvSpPr/>
          <p:nvPr/>
        </p:nvSpPr>
        <p:spPr>
          <a:xfrm>
            <a:off x="10351929" y="63211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2" name="Oval 1941">
            <a:extLst>
              <a:ext uri="{FF2B5EF4-FFF2-40B4-BE49-F238E27FC236}">
                <a16:creationId xmlns:a16="http://schemas.microsoft.com/office/drawing/2014/main" id="{C5DC5FFB-F8D7-15BF-EF5A-9E072886E9D7}"/>
              </a:ext>
            </a:extLst>
          </p:cNvPr>
          <p:cNvSpPr/>
          <p:nvPr/>
        </p:nvSpPr>
        <p:spPr>
          <a:xfrm>
            <a:off x="9694512" y="376677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Oval 1942">
            <a:extLst>
              <a:ext uri="{FF2B5EF4-FFF2-40B4-BE49-F238E27FC236}">
                <a16:creationId xmlns:a16="http://schemas.microsoft.com/office/drawing/2014/main" id="{A320C4DF-C375-B197-16CB-BEEC4C62C851}"/>
              </a:ext>
            </a:extLst>
          </p:cNvPr>
          <p:cNvSpPr/>
          <p:nvPr/>
        </p:nvSpPr>
        <p:spPr>
          <a:xfrm>
            <a:off x="10766985" y="481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val 1943">
            <a:extLst>
              <a:ext uri="{FF2B5EF4-FFF2-40B4-BE49-F238E27FC236}">
                <a16:creationId xmlns:a16="http://schemas.microsoft.com/office/drawing/2014/main" id="{E2A8374D-7610-69CF-5585-C4854E6F0C8B}"/>
              </a:ext>
            </a:extLst>
          </p:cNvPr>
          <p:cNvSpPr/>
          <p:nvPr/>
        </p:nvSpPr>
        <p:spPr>
          <a:xfrm>
            <a:off x="10098535" y="396650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Oval 1944">
            <a:extLst>
              <a:ext uri="{FF2B5EF4-FFF2-40B4-BE49-F238E27FC236}">
                <a16:creationId xmlns:a16="http://schemas.microsoft.com/office/drawing/2014/main" id="{35F290BE-031D-265A-B20D-52C876BBAA28}"/>
              </a:ext>
            </a:extLst>
          </p:cNvPr>
          <p:cNvSpPr/>
          <p:nvPr/>
        </p:nvSpPr>
        <p:spPr>
          <a:xfrm>
            <a:off x="10513732" y="4377563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Oval 1945">
            <a:extLst>
              <a:ext uri="{FF2B5EF4-FFF2-40B4-BE49-F238E27FC236}">
                <a16:creationId xmlns:a16="http://schemas.microsoft.com/office/drawing/2014/main" id="{D7285066-35FA-81BE-17EF-B53D8A99282F}"/>
              </a:ext>
            </a:extLst>
          </p:cNvPr>
          <p:cNvSpPr/>
          <p:nvPr/>
        </p:nvSpPr>
        <p:spPr>
          <a:xfrm>
            <a:off x="10519566" y="52661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val 1946">
            <a:extLst>
              <a:ext uri="{FF2B5EF4-FFF2-40B4-BE49-F238E27FC236}">
                <a16:creationId xmlns:a16="http://schemas.microsoft.com/office/drawing/2014/main" id="{215CA2CC-FEB3-393D-3662-AC58BFC4317B}"/>
              </a:ext>
            </a:extLst>
          </p:cNvPr>
          <p:cNvSpPr/>
          <p:nvPr/>
        </p:nvSpPr>
        <p:spPr>
          <a:xfrm>
            <a:off x="10109991" y="56995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Oval 1947">
            <a:extLst>
              <a:ext uri="{FF2B5EF4-FFF2-40B4-BE49-F238E27FC236}">
                <a16:creationId xmlns:a16="http://schemas.microsoft.com/office/drawing/2014/main" id="{11DDF069-3FE9-1C32-D320-9BDC4BE5C880}"/>
              </a:ext>
            </a:extLst>
          </p:cNvPr>
          <p:cNvSpPr/>
          <p:nvPr/>
        </p:nvSpPr>
        <p:spPr>
          <a:xfrm>
            <a:off x="9671841" y="58853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Oval 1948">
            <a:extLst>
              <a:ext uri="{FF2B5EF4-FFF2-40B4-BE49-F238E27FC236}">
                <a16:creationId xmlns:a16="http://schemas.microsoft.com/office/drawing/2014/main" id="{E443F067-327E-5476-452E-8EC491875A92}"/>
              </a:ext>
            </a:extLst>
          </p:cNvPr>
          <p:cNvSpPr/>
          <p:nvPr/>
        </p:nvSpPr>
        <p:spPr>
          <a:xfrm>
            <a:off x="9247978" y="5694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Oval 1949">
            <a:extLst>
              <a:ext uri="{FF2B5EF4-FFF2-40B4-BE49-F238E27FC236}">
                <a16:creationId xmlns:a16="http://schemas.microsoft.com/office/drawing/2014/main" id="{EFBC9FF4-4180-7411-E177-E17E8FE7FF63}"/>
              </a:ext>
            </a:extLst>
          </p:cNvPr>
          <p:cNvSpPr/>
          <p:nvPr/>
        </p:nvSpPr>
        <p:spPr>
          <a:xfrm>
            <a:off x="8590754" y="48375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Oval 1950">
            <a:extLst>
              <a:ext uri="{FF2B5EF4-FFF2-40B4-BE49-F238E27FC236}">
                <a16:creationId xmlns:a16="http://schemas.microsoft.com/office/drawing/2014/main" id="{12EE0D8A-FB51-EE22-8903-FE83C095E830}"/>
              </a:ext>
            </a:extLst>
          </p:cNvPr>
          <p:cNvSpPr/>
          <p:nvPr/>
        </p:nvSpPr>
        <p:spPr>
          <a:xfrm>
            <a:off x="8828879" y="52804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val 1951">
            <a:extLst>
              <a:ext uri="{FF2B5EF4-FFF2-40B4-BE49-F238E27FC236}">
                <a16:creationId xmlns:a16="http://schemas.microsoft.com/office/drawing/2014/main" id="{AACCC1EC-1D14-8142-CBB2-D9CF8834D813}"/>
              </a:ext>
            </a:extLst>
          </p:cNvPr>
          <p:cNvSpPr/>
          <p:nvPr/>
        </p:nvSpPr>
        <p:spPr>
          <a:xfrm>
            <a:off x="9228928" y="40088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Oval 1952">
            <a:extLst>
              <a:ext uri="{FF2B5EF4-FFF2-40B4-BE49-F238E27FC236}">
                <a16:creationId xmlns:a16="http://schemas.microsoft.com/office/drawing/2014/main" id="{5CDDF3B7-F701-1AE8-617F-AA78C225DB0C}"/>
              </a:ext>
            </a:extLst>
          </p:cNvPr>
          <p:cNvSpPr/>
          <p:nvPr/>
        </p:nvSpPr>
        <p:spPr>
          <a:xfrm>
            <a:off x="8824116" y="44089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4" name="Picture 1953">
            <a:extLst>
              <a:ext uri="{FF2B5EF4-FFF2-40B4-BE49-F238E27FC236}">
                <a16:creationId xmlns:a16="http://schemas.microsoft.com/office/drawing/2014/main" id="{3FFFAC38-B94B-53E3-7364-85E471EE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5" y="7511953"/>
            <a:ext cx="4143375" cy="3876675"/>
          </a:xfrm>
          <a:prstGeom prst="rect">
            <a:avLst/>
          </a:prstGeom>
        </p:spPr>
      </p:pic>
      <p:sp>
        <p:nvSpPr>
          <p:cNvPr id="1955" name="Arc 1954">
            <a:extLst>
              <a:ext uri="{FF2B5EF4-FFF2-40B4-BE49-F238E27FC236}">
                <a16:creationId xmlns:a16="http://schemas.microsoft.com/office/drawing/2014/main" id="{965C889F-6C55-2D70-67F5-E39B099B6E65}"/>
              </a:ext>
            </a:extLst>
          </p:cNvPr>
          <p:cNvSpPr/>
          <p:nvPr/>
        </p:nvSpPr>
        <p:spPr>
          <a:xfrm>
            <a:off x="1334643" y="7821850"/>
            <a:ext cx="3192858" cy="3187366"/>
          </a:xfrm>
          <a:prstGeom prst="arc">
            <a:avLst>
              <a:gd name="adj1" fmla="val 16200000"/>
              <a:gd name="adj2" fmla="val 38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val 1957">
            <a:extLst>
              <a:ext uri="{FF2B5EF4-FFF2-40B4-BE49-F238E27FC236}">
                <a16:creationId xmlns:a16="http://schemas.microsoft.com/office/drawing/2014/main" id="{6133534F-E317-D66D-7559-969B384F1CCA}"/>
              </a:ext>
            </a:extLst>
          </p:cNvPr>
          <p:cNvSpPr/>
          <p:nvPr/>
        </p:nvSpPr>
        <p:spPr>
          <a:xfrm>
            <a:off x="2822317" y="84580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Oval 1958">
            <a:extLst>
              <a:ext uri="{FF2B5EF4-FFF2-40B4-BE49-F238E27FC236}">
                <a16:creationId xmlns:a16="http://schemas.microsoft.com/office/drawing/2014/main" id="{392FBEB8-0BC4-4DC2-CA57-7CEDBEFD8E43}"/>
              </a:ext>
            </a:extLst>
          </p:cNvPr>
          <p:cNvSpPr/>
          <p:nvPr/>
        </p:nvSpPr>
        <p:spPr>
          <a:xfrm>
            <a:off x="3677433" y="92977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>
            <a:extLst>
              <a:ext uri="{FF2B5EF4-FFF2-40B4-BE49-F238E27FC236}">
                <a16:creationId xmlns:a16="http://schemas.microsoft.com/office/drawing/2014/main" id="{07A21EA9-9FD0-266B-5ACD-9EDB88ADA81A}"/>
              </a:ext>
            </a:extLst>
          </p:cNvPr>
          <p:cNvSpPr/>
          <p:nvPr/>
        </p:nvSpPr>
        <p:spPr>
          <a:xfrm>
            <a:off x="3204998" y="8437797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Oval 1960">
            <a:extLst>
              <a:ext uri="{FF2B5EF4-FFF2-40B4-BE49-F238E27FC236}">
                <a16:creationId xmlns:a16="http://schemas.microsoft.com/office/drawing/2014/main" id="{6F97FAFE-CCCE-73C3-6C16-F3D2562C540A}"/>
              </a:ext>
            </a:extLst>
          </p:cNvPr>
          <p:cNvSpPr/>
          <p:nvPr/>
        </p:nvSpPr>
        <p:spPr>
          <a:xfrm>
            <a:off x="2824334" y="7796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2" name="Oval 1961">
            <a:extLst>
              <a:ext uri="{FF2B5EF4-FFF2-40B4-BE49-F238E27FC236}">
                <a16:creationId xmlns:a16="http://schemas.microsoft.com/office/drawing/2014/main" id="{5A2DBBBC-9179-DA2B-B5AB-45211F2D00E7}"/>
              </a:ext>
            </a:extLst>
          </p:cNvPr>
          <p:cNvSpPr/>
          <p:nvPr/>
        </p:nvSpPr>
        <p:spPr>
          <a:xfrm>
            <a:off x="3035065" y="782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3" name="Oval 1962">
            <a:extLst>
              <a:ext uri="{FF2B5EF4-FFF2-40B4-BE49-F238E27FC236}">
                <a16:creationId xmlns:a16="http://schemas.microsoft.com/office/drawing/2014/main" id="{03A0EF77-A496-51CD-DB6D-F3AA6E3658B2}"/>
              </a:ext>
            </a:extLst>
          </p:cNvPr>
          <p:cNvSpPr/>
          <p:nvPr/>
        </p:nvSpPr>
        <p:spPr>
          <a:xfrm>
            <a:off x="3255233" y="78173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4" name="Oval 1963">
            <a:extLst>
              <a:ext uri="{FF2B5EF4-FFF2-40B4-BE49-F238E27FC236}">
                <a16:creationId xmlns:a16="http://schemas.microsoft.com/office/drawing/2014/main" id="{BA5CEF81-97C2-2DAA-56B8-0261CE623A68}"/>
              </a:ext>
            </a:extLst>
          </p:cNvPr>
          <p:cNvSpPr/>
          <p:nvPr/>
        </p:nvSpPr>
        <p:spPr>
          <a:xfrm>
            <a:off x="3462755" y="782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5" name="Oval 1964">
            <a:extLst>
              <a:ext uri="{FF2B5EF4-FFF2-40B4-BE49-F238E27FC236}">
                <a16:creationId xmlns:a16="http://schemas.microsoft.com/office/drawing/2014/main" id="{AD8E1D1B-C2DC-711B-6DFC-746A2C22BE75}"/>
              </a:ext>
            </a:extLst>
          </p:cNvPr>
          <p:cNvSpPr/>
          <p:nvPr/>
        </p:nvSpPr>
        <p:spPr>
          <a:xfrm>
            <a:off x="3677433" y="78173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6" name="Oval 1965">
            <a:extLst>
              <a:ext uri="{FF2B5EF4-FFF2-40B4-BE49-F238E27FC236}">
                <a16:creationId xmlns:a16="http://schemas.microsoft.com/office/drawing/2014/main" id="{78D6DCB3-9D6A-54B8-7F02-672F4017F1AD}"/>
              </a:ext>
            </a:extLst>
          </p:cNvPr>
          <p:cNvSpPr/>
          <p:nvPr/>
        </p:nvSpPr>
        <p:spPr>
          <a:xfrm>
            <a:off x="3891139" y="80258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7" name="Oval 1966">
            <a:extLst>
              <a:ext uri="{FF2B5EF4-FFF2-40B4-BE49-F238E27FC236}">
                <a16:creationId xmlns:a16="http://schemas.microsoft.com/office/drawing/2014/main" id="{B14006D9-9C2F-E76F-1198-A1229AD8A36F}"/>
              </a:ext>
            </a:extLst>
          </p:cNvPr>
          <p:cNvSpPr/>
          <p:nvPr/>
        </p:nvSpPr>
        <p:spPr>
          <a:xfrm>
            <a:off x="4109279" y="82423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8" name="Oval 1967">
            <a:extLst>
              <a:ext uri="{FF2B5EF4-FFF2-40B4-BE49-F238E27FC236}">
                <a16:creationId xmlns:a16="http://schemas.microsoft.com/office/drawing/2014/main" id="{D021D3CD-22D9-95CD-4D3D-6DC3888A0557}"/>
              </a:ext>
            </a:extLst>
          </p:cNvPr>
          <p:cNvSpPr/>
          <p:nvPr/>
        </p:nvSpPr>
        <p:spPr>
          <a:xfrm>
            <a:off x="4305271" y="84633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9" name="Oval 1968">
            <a:extLst>
              <a:ext uri="{FF2B5EF4-FFF2-40B4-BE49-F238E27FC236}">
                <a16:creationId xmlns:a16="http://schemas.microsoft.com/office/drawing/2014/main" id="{AF27AA0A-F548-7503-3A17-0699DCC32E7A}"/>
              </a:ext>
            </a:extLst>
          </p:cNvPr>
          <p:cNvSpPr/>
          <p:nvPr/>
        </p:nvSpPr>
        <p:spPr>
          <a:xfrm>
            <a:off x="4312393" y="867134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0" name="Oval 1969">
            <a:extLst>
              <a:ext uri="{FF2B5EF4-FFF2-40B4-BE49-F238E27FC236}">
                <a16:creationId xmlns:a16="http://schemas.microsoft.com/office/drawing/2014/main" id="{A1724AE4-471B-7DC2-7D69-E8EC4758D607}"/>
              </a:ext>
            </a:extLst>
          </p:cNvPr>
          <p:cNvSpPr/>
          <p:nvPr/>
        </p:nvSpPr>
        <p:spPr>
          <a:xfrm>
            <a:off x="4312393" y="88732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1" name="Oval 1970">
            <a:extLst>
              <a:ext uri="{FF2B5EF4-FFF2-40B4-BE49-F238E27FC236}">
                <a16:creationId xmlns:a16="http://schemas.microsoft.com/office/drawing/2014/main" id="{10A56870-9DBB-61C2-270A-87A698A75C89}"/>
              </a:ext>
            </a:extLst>
          </p:cNvPr>
          <p:cNvSpPr/>
          <p:nvPr/>
        </p:nvSpPr>
        <p:spPr>
          <a:xfrm>
            <a:off x="4309710" y="90897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2" name="Oval 1971">
            <a:extLst>
              <a:ext uri="{FF2B5EF4-FFF2-40B4-BE49-F238E27FC236}">
                <a16:creationId xmlns:a16="http://schemas.microsoft.com/office/drawing/2014/main" id="{FB09921F-EEC4-AA14-60D1-1DF2FF386E90}"/>
              </a:ext>
            </a:extLst>
          </p:cNvPr>
          <p:cNvSpPr/>
          <p:nvPr/>
        </p:nvSpPr>
        <p:spPr>
          <a:xfrm>
            <a:off x="3677290" y="80262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3" name="Oval 1972">
            <a:extLst>
              <a:ext uri="{FF2B5EF4-FFF2-40B4-BE49-F238E27FC236}">
                <a16:creationId xmlns:a16="http://schemas.microsoft.com/office/drawing/2014/main" id="{D467BA5A-1370-C97B-F43E-35EC0D2942F9}"/>
              </a:ext>
            </a:extLst>
          </p:cNvPr>
          <p:cNvSpPr/>
          <p:nvPr/>
        </p:nvSpPr>
        <p:spPr>
          <a:xfrm>
            <a:off x="3878151" y="824006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4" name="Oval 1973">
            <a:extLst>
              <a:ext uri="{FF2B5EF4-FFF2-40B4-BE49-F238E27FC236}">
                <a16:creationId xmlns:a16="http://schemas.microsoft.com/office/drawing/2014/main" id="{AF9E792A-7B36-BDF4-D681-F0B9673197A5}"/>
              </a:ext>
            </a:extLst>
          </p:cNvPr>
          <p:cNvSpPr/>
          <p:nvPr/>
        </p:nvSpPr>
        <p:spPr>
          <a:xfrm>
            <a:off x="4086558" y="845881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5" name="Oval 1974">
            <a:extLst>
              <a:ext uri="{FF2B5EF4-FFF2-40B4-BE49-F238E27FC236}">
                <a16:creationId xmlns:a16="http://schemas.microsoft.com/office/drawing/2014/main" id="{811473BE-D845-D980-C6D7-E2AF1D682D51}"/>
              </a:ext>
            </a:extLst>
          </p:cNvPr>
          <p:cNvSpPr/>
          <p:nvPr/>
        </p:nvSpPr>
        <p:spPr>
          <a:xfrm>
            <a:off x="4331464" y="93109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6" name="Oval 1975">
            <a:extLst>
              <a:ext uri="{FF2B5EF4-FFF2-40B4-BE49-F238E27FC236}">
                <a16:creationId xmlns:a16="http://schemas.microsoft.com/office/drawing/2014/main" id="{39661366-DF4E-4F27-AE65-AF36DD821FB9}"/>
              </a:ext>
            </a:extLst>
          </p:cNvPr>
          <p:cNvSpPr/>
          <p:nvPr/>
        </p:nvSpPr>
        <p:spPr>
          <a:xfrm>
            <a:off x="4319515" y="95189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7" name="Oval 1976">
            <a:extLst>
              <a:ext uri="{FF2B5EF4-FFF2-40B4-BE49-F238E27FC236}">
                <a16:creationId xmlns:a16="http://schemas.microsoft.com/office/drawing/2014/main" id="{AB15B16E-1DDA-F377-3C5E-2D7625CB5B5D}"/>
              </a:ext>
            </a:extLst>
          </p:cNvPr>
          <p:cNvSpPr/>
          <p:nvPr/>
        </p:nvSpPr>
        <p:spPr>
          <a:xfrm>
            <a:off x="4319515" y="973578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8" name="Oval 1977">
            <a:extLst>
              <a:ext uri="{FF2B5EF4-FFF2-40B4-BE49-F238E27FC236}">
                <a16:creationId xmlns:a16="http://schemas.microsoft.com/office/drawing/2014/main" id="{837E88B2-16AB-DBBB-2807-F87D3C016F93}"/>
              </a:ext>
            </a:extLst>
          </p:cNvPr>
          <p:cNvSpPr/>
          <p:nvPr/>
        </p:nvSpPr>
        <p:spPr>
          <a:xfrm>
            <a:off x="4319515" y="99502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9" name="Oval 1978">
            <a:extLst>
              <a:ext uri="{FF2B5EF4-FFF2-40B4-BE49-F238E27FC236}">
                <a16:creationId xmlns:a16="http://schemas.microsoft.com/office/drawing/2014/main" id="{6AB76D16-6860-0430-FB3E-E543A930D83F}"/>
              </a:ext>
            </a:extLst>
          </p:cNvPr>
          <p:cNvSpPr/>
          <p:nvPr/>
        </p:nvSpPr>
        <p:spPr>
          <a:xfrm>
            <a:off x="4319515" y="101646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0" name="Oval 1979">
            <a:extLst>
              <a:ext uri="{FF2B5EF4-FFF2-40B4-BE49-F238E27FC236}">
                <a16:creationId xmlns:a16="http://schemas.microsoft.com/office/drawing/2014/main" id="{B0883CCF-F2F8-AFB4-ED95-4856E3D35946}"/>
              </a:ext>
            </a:extLst>
          </p:cNvPr>
          <p:cNvSpPr/>
          <p:nvPr/>
        </p:nvSpPr>
        <p:spPr>
          <a:xfrm>
            <a:off x="4098642" y="103838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1" name="Oval 1980">
            <a:extLst>
              <a:ext uri="{FF2B5EF4-FFF2-40B4-BE49-F238E27FC236}">
                <a16:creationId xmlns:a16="http://schemas.microsoft.com/office/drawing/2014/main" id="{B27EA5B6-A87B-5C85-780F-89245B39FB87}"/>
              </a:ext>
            </a:extLst>
          </p:cNvPr>
          <p:cNvSpPr/>
          <p:nvPr/>
        </p:nvSpPr>
        <p:spPr>
          <a:xfrm>
            <a:off x="3889399" y="1058110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2" name="Oval 1981">
            <a:extLst>
              <a:ext uri="{FF2B5EF4-FFF2-40B4-BE49-F238E27FC236}">
                <a16:creationId xmlns:a16="http://schemas.microsoft.com/office/drawing/2014/main" id="{82DB5965-EA42-CE58-7A4D-9E2DDEDAC5D1}"/>
              </a:ext>
            </a:extLst>
          </p:cNvPr>
          <p:cNvSpPr/>
          <p:nvPr/>
        </p:nvSpPr>
        <p:spPr>
          <a:xfrm>
            <a:off x="3670741" y="108110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3" name="Oval 1982">
            <a:extLst>
              <a:ext uri="{FF2B5EF4-FFF2-40B4-BE49-F238E27FC236}">
                <a16:creationId xmlns:a16="http://schemas.microsoft.com/office/drawing/2014/main" id="{D0E719C6-B85C-2AAE-10FA-5E652480BD39}"/>
              </a:ext>
            </a:extLst>
          </p:cNvPr>
          <p:cNvSpPr/>
          <p:nvPr/>
        </p:nvSpPr>
        <p:spPr>
          <a:xfrm>
            <a:off x="2618950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4" name="Oval 1983">
            <a:extLst>
              <a:ext uri="{FF2B5EF4-FFF2-40B4-BE49-F238E27FC236}">
                <a16:creationId xmlns:a16="http://schemas.microsoft.com/office/drawing/2014/main" id="{57ADD4F0-6281-3BDF-94B7-9C5F84741290}"/>
              </a:ext>
            </a:extLst>
          </p:cNvPr>
          <p:cNvSpPr/>
          <p:nvPr/>
        </p:nvSpPr>
        <p:spPr>
          <a:xfrm>
            <a:off x="2827079" y="1081600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5" name="Oval 1984">
            <a:extLst>
              <a:ext uri="{FF2B5EF4-FFF2-40B4-BE49-F238E27FC236}">
                <a16:creationId xmlns:a16="http://schemas.microsoft.com/office/drawing/2014/main" id="{58D16D54-B1A7-A861-B88A-0947C9FBF519}"/>
              </a:ext>
            </a:extLst>
          </p:cNvPr>
          <p:cNvSpPr/>
          <p:nvPr/>
        </p:nvSpPr>
        <p:spPr>
          <a:xfrm>
            <a:off x="3047104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6" name="Oval 1985">
            <a:extLst>
              <a:ext uri="{FF2B5EF4-FFF2-40B4-BE49-F238E27FC236}">
                <a16:creationId xmlns:a16="http://schemas.microsoft.com/office/drawing/2014/main" id="{C7178D82-4143-ACAA-F30E-1C478E42CF24}"/>
              </a:ext>
            </a:extLst>
          </p:cNvPr>
          <p:cNvSpPr/>
          <p:nvPr/>
        </p:nvSpPr>
        <p:spPr>
          <a:xfrm>
            <a:off x="3254626" y="1080473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7" name="Oval 1986">
            <a:extLst>
              <a:ext uri="{FF2B5EF4-FFF2-40B4-BE49-F238E27FC236}">
                <a16:creationId xmlns:a16="http://schemas.microsoft.com/office/drawing/2014/main" id="{50638482-DDC4-BC12-02BE-3A31600E2A95}"/>
              </a:ext>
            </a:extLst>
          </p:cNvPr>
          <p:cNvSpPr/>
          <p:nvPr/>
        </p:nvSpPr>
        <p:spPr>
          <a:xfrm>
            <a:off x="3469304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8" name="Oval 1987">
            <a:extLst>
              <a:ext uri="{FF2B5EF4-FFF2-40B4-BE49-F238E27FC236}">
                <a16:creationId xmlns:a16="http://schemas.microsoft.com/office/drawing/2014/main" id="{0F297CAC-4EB4-34C4-9AF3-1A5FFAFBE2DF}"/>
              </a:ext>
            </a:extLst>
          </p:cNvPr>
          <p:cNvSpPr/>
          <p:nvPr/>
        </p:nvSpPr>
        <p:spPr>
          <a:xfrm>
            <a:off x="1973980" y="78230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9" name="Oval 1988">
            <a:extLst>
              <a:ext uri="{FF2B5EF4-FFF2-40B4-BE49-F238E27FC236}">
                <a16:creationId xmlns:a16="http://schemas.microsoft.com/office/drawing/2014/main" id="{85D7E5CA-4CF4-80CE-EAEB-C49DE3F9926A}"/>
              </a:ext>
            </a:extLst>
          </p:cNvPr>
          <p:cNvSpPr/>
          <p:nvPr/>
        </p:nvSpPr>
        <p:spPr>
          <a:xfrm>
            <a:off x="2194148" y="78195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0" name="Oval 1989">
            <a:extLst>
              <a:ext uri="{FF2B5EF4-FFF2-40B4-BE49-F238E27FC236}">
                <a16:creationId xmlns:a16="http://schemas.microsoft.com/office/drawing/2014/main" id="{230F990B-9157-E397-1853-DBD5C87812CB}"/>
              </a:ext>
            </a:extLst>
          </p:cNvPr>
          <p:cNvSpPr/>
          <p:nvPr/>
        </p:nvSpPr>
        <p:spPr>
          <a:xfrm>
            <a:off x="2401670" y="78230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1" name="Oval 1990">
            <a:extLst>
              <a:ext uri="{FF2B5EF4-FFF2-40B4-BE49-F238E27FC236}">
                <a16:creationId xmlns:a16="http://schemas.microsoft.com/office/drawing/2014/main" id="{387C0ED9-D3EB-D968-D2CD-29E9D8EDE04E}"/>
              </a:ext>
            </a:extLst>
          </p:cNvPr>
          <p:cNvSpPr/>
          <p:nvPr/>
        </p:nvSpPr>
        <p:spPr>
          <a:xfrm>
            <a:off x="2616348" y="78195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2" name="Oval 1991">
            <a:extLst>
              <a:ext uri="{FF2B5EF4-FFF2-40B4-BE49-F238E27FC236}">
                <a16:creationId xmlns:a16="http://schemas.microsoft.com/office/drawing/2014/main" id="{B11A0C65-F9E3-A37E-8C5A-115C7BD64807}"/>
              </a:ext>
            </a:extLst>
          </p:cNvPr>
          <p:cNvSpPr/>
          <p:nvPr/>
        </p:nvSpPr>
        <p:spPr>
          <a:xfrm>
            <a:off x="1320402" y="84542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3" name="Oval 1992">
            <a:extLst>
              <a:ext uri="{FF2B5EF4-FFF2-40B4-BE49-F238E27FC236}">
                <a16:creationId xmlns:a16="http://schemas.microsoft.com/office/drawing/2014/main" id="{2A9A1757-09A2-7168-1980-45E119B613B9}"/>
              </a:ext>
            </a:extLst>
          </p:cNvPr>
          <p:cNvSpPr/>
          <p:nvPr/>
        </p:nvSpPr>
        <p:spPr>
          <a:xfrm>
            <a:off x="1327524" y="86622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4" name="Oval 1993">
            <a:extLst>
              <a:ext uri="{FF2B5EF4-FFF2-40B4-BE49-F238E27FC236}">
                <a16:creationId xmlns:a16="http://schemas.microsoft.com/office/drawing/2014/main" id="{0BBB73C1-38B8-75EA-BB94-4E801CA39426}"/>
              </a:ext>
            </a:extLst>
          </p:cNvPr>
          <p:cNvSpPr/>
          <p:nvPr/>
        </p:nvSpPr>
        <p:spPr>
          <a:xfrm>
            <a:off x="1327524" y="88641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5" name="Oval 1994">
            <a:extLst>
              <a:ext uri="{FF2B5EF4-FFF2-40B4-BE49-F238E27FC236}">
                <a16:creationId xmlns:a16="http://schemas.microsoft.com/office/drawing/2014/main" id="{14BC09DB-B1E0-BAFC-1359-F6FFC4A6CDA5}"/>
              </a:ext>
            </a:extLst>
          </p:cNvPr>
          <p:cNvSpPr/>
          <p:nvPr/>
        </p:nvSpPr>
        <p:spPr>
          <a:xfrm>
            <a:off x="1324841" y="908064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6" name="Oval 1995">
            <a:extLst>
              <a:ext uri="{FF2B5EF4-FFF2-40B4-BE49-F238E27FC236}">
                <a16:creationId xmlns:a16="http://schemas.microsoft.com/office/drawing/2014/main" id="{66563F9E-8E3F-D077-2617-A3E7F38B9528}"/>
              </a:ext>
            </a:extLst>
          </p:cNvPr>
          <p:cNvSpPr/>
          <p:nvPr/>
        </p:nvSpPr>
        <p:spPr>
          <a:xfrm>
            <a:off x="1320402" y="93145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C95A346B-CF9F-2E77-9EEA-B9C8FAC9E18E}"/>
              </a:ext>
            </a:extLst>
          </p:cNvPr>
          <p:cNvSpPr/>
          <p:nvPr/>
        </p:nvSpPr>
        <p:spPr>
          <a:xfrm>
            <a:off x="1334646" y="95098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CABFD07B-03E9-0B16-BEB5-F4A2CAA3BFEF}"/>
              </a:ext>
            </a:extLst>
          </p:cNvPr>
          <p:cNvSpPr/>
          <p:nvPr/>
        </p:nvSpPr>
        <p:spPr>
          <a:xfrm>
            <a:off x="1334646" y="97266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E6957B1-197B-FE2E-1349-11BD9E82F67D}"/>
              </a:ext>
            </a:extLst>
          </p:cNvPr>
          <p:cNvSpPr/>
          <p:nvPr/>
        </p:nvSpPr>
        <p:spPr>
          <a:xfrm>
            <a:off x="1334646" y="99411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1770AD50-4277-6949-B0F3-97E52C455116}"/>
              </a:ext>
            </a:extLst>
          </p:cNvPr>
          <p:cNvSpPr/>
          <p:nvPr/>
        </p:nvSpPr>
        <p:spPr>
          <a:xfrm>
            <a:off x="1334646" y="10155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1" name="Oval 2000">
            <a:extLst>
              <a:ext uri="{FF2B5EF4-FFF2-40B4-BE49-F238E27FC236}">
                <a16:creationId xmlns:a16="http://schemas.microsoft.com/office/drawing/2014/main" id="{6A773D35-1C9F-6C09-F175-8AA3DBE0A4FE}"/>
              </a:ext>
            </a:extLst>
          </p:cNvPr>
          <p:cNvSpPr/>
          <p:nvPr/>
        </p:nvSpPr>
        <p:spPr>
          <a:xfrm>
            <a:off x="1765121" y="103803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2" name="Oval 2001">
            <a:extLst>
              <a:ext uri="{FF2B5EF4-FFF2-40B4-BE49-F238E27FC236}">
                <a16:creationId xmlns:a16="http://schemas.microsoft.com/office/drawing/2014/main" id="{26515A9F-A94B-3933-AAB3-98514DC9B146}"/>
              </a:ext>
            </a:extLst>
          </p:cNvPr>
          <p:cNvSpPr/>
          <p:nvPr/>
        </p:nvSpPr>
        <p:spPr>
          <a:xfrm>
            <a:off x="1983261" y="105967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3" name="Oval 2002">
            <a:extLst>
              <a:ext uri="{FF2B5EF4-FFF2-40B4-BE49-F238E27FC236}">
                <a16:creationId xmlns:a16="http://schemas.microsoft.com/office/drawing/2014/main" id="{83F03503-8256-179C-7042-403D7A5C4836}"/>
              </a:ext>
            </a:extLst>
          </p:cNvPr>
          <p:cNvSpPr/>
          <p:nvPr/>
        </p:nvSpPr>
        <p:spPr>
          <a:xfrm>
            <a:off x="1551272" y="103806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4" name="Oval 2003">
            <a:extLst>
              <a:ext uri="{FF2B5EF4-FFF2-40B4-BE49-F238E27FC236}">
                <a16:creationId xmlns:a16="http://schemas.microsoft.com/office/drawing/2014/main" id="{9F1FDB04-5170-287B-BBE5-3009A3487A86}"/>
              </a:ext>
            </a:extLst>
          </p:cNvPr>
          <p:cNvSpPr/>
          <p:nvPr/>
        </p:nvSpPr>
        <p:spPr>
          <a:xfrm>
            <a:off x="1752133" y="1059450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5" name="Oval 2004">
            <a:extLst>
              <a:ext uri="{FF2B5EF4-FFF2-40B4-BE49-F238E27FC236}">
                <a16:creationId xmlns:a16="http://schemas.microsoft.com/office/drawing/2014/main" id="{44023FFA-5454-3739-D30B-8AA677C2DFFD}"/>
              </a:ext>
            </a:extLst>
          </p:cNvPr>
          <p:cNvSpPr/>
          <p:nvPr/>
        </p:nvSpPr>
        <p:spPr>
          <a:xfrm>
            <a:off x="1960540" y="1081324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6" name="Oval 2005">
            <a:extLst>
              <a:ext uri="{FF2B5EF4-FFF2-40B4-BE49-F238E27FC236}">
                <a16:creationId xmlns:a16="http://schemas.microsoft.com/office/drawing/2014/main" id="{07B8B9FC-01F6-2471-AEF2-C9E72270E450}"/>
              </a:ext>
            </a:extLst>
          </p:cNvPr>
          <p:cNvSpPr/>
          <p:nvPr/>
        </p:nvSpPr>
        <p:spPr>
          <a:xfrm>
            <a:off x="2182858" y="108116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7" name="Oval 2006">
            <a:extLst>
              <a:ext uri="{FF2B5EF4-FFF2-40B4-BE49-F238E27FC236}">
                <a16:creationId xmlns:a16="http://schemas.microsoft.com/office/drawing/2014/main" id="{B14935E3-CFC7-024E-081F-38E6C5FBAB57}"/>
              </a:ext>
            </a:extLst>
          </p:cNvPr>
          <p:cNvSpPr/>
          <p:nvPr/>
        </p:nvSpPr>
        <p:spPr>
          <a:xfrm>
            <a:off x="2379720" y="108081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8" name="Oval 2007">
            <a:extLst>
              <a:ext uri="{FF2B5EF4-FFF2-40B4-BE49-F238E27FC236}">
                <a16:creationId xmlns:a16="http://schemas.microsoft.com/office/drawing/2014/main" id="{0CEFDE2D-869E-3C5B-DB25-0EAE0D756CBA}"/>
              </a:ext>
            </a:extLst>
          </p:cNvPr>
          <p:cNvSpPr/>
          <p:nvPr/>
        </p:nvSpPr>
        <p:spPr>
          <a:xfrm>
            <a:off x="3655894" y="105909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9" name="Oval 2008">
            <a:extLst>
              <a:ext uri="{FF2B5EF4-FFF2-40B4-BE49-F238E27FC236}">
                <a16:creationId xmlns:a16="http://schemas.microsoft.com/office/drawing/2014/main" id="{36D68321-845F-5BBF-8DED-9BCF420B316D}"/>
              </a:ext>
            </a:extLst>
          </p:cNvPr>
          <p:cNvSpPr/>
          <p:nvPr/>
        </p:nvSpPr>
        <p:spPr>
          <a:xfrm>
            <a:off x="3878151" y="1037085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0" name="Oval 2009">
            <a:extLst>
              <a:ext uri="{FF2B5EF4-FFF2-40B4-BE49-F238E27FC236}">
                <a16:creationId xmlns:a16="http://schemas.microsoft.com/office/drawing/2014/main" id="{04B063A5-A030-41C5-2990-13E05001089D}"/>
              </a:ext>
            </a:extLst>
          </p:cNvPr>
          <p:cNvSpPr/>
          <p:nvPr/>
        </p:nvSpPr>
        <p:spPr>
          <a:xfrm>
            <a:off x="1967159" y="80116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1" name="Oval 2010">
            <a:extLst>
              <a:ext uri="{FF2B5EF4-FFF2-40B4-BE49-F238E27FC236}">
                <a16:creationId xmlns:a16="http://schemas.microsoft.com/office/drawing/2014/main" id="{504A2046-8EDE-E37C-AB45-AA53FE023CE9}"/>
              </a:ext>
            </a:extLst>
          </p:cNvPr>
          <p:cNvSpPr/>
          <p:nvPr/>
        </p:nvSpPr>
        <p:spPr>
          <a:xfrm>
            <a:off x="1752133" y="80320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2" name="Oval 2011">
            <a:extLst>
              <a:ext uri="{FF2B5EF4-FFF2-40B4-BE49-F238E27FC236}">
                <a16:creationId xmlns:a16="http://schemas.microsoft.com/office/drawing/2014/main" id="{93E35DCB-B909-D2B2-4928-AFF69FE8A178}"/>
              </a:ext>
            </a:extLst>
          </p:cNvPr>
          <p:cNvSpPr/>
          <p:nvPr/>
        </p:nvSpPr>
        <p:spPr>
          <a:xfrm>
            <a:off x="1558066" y="82217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3" name="Oval 2012">
            <a:extLst>
              <a:ext uri="{FF2B5EF4-FFF2-40B4-BE49-F238E27FC236}">
                <a16:creationId xmlns:a16="http://schemas.microsoft.com/office/drawing/2014/main" id="{79543D1F-82C3-3638-9023-9271BABA9DF3}"/>
              </a:ext>
            </a:extLst>
          </p:cNvPr>
          <p:cNvSpPr/>
          <p:nvPr/>
        </p:nvSpPr>
        <p:spPr>
          <a:xfrm>
            <a:off x="1770877" y="82487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4" name="Oval 2013">
            <a:extLst>
              <a:ext uri="{FF2B5EF4-FFF2-40B4-BE49-F238E27FC236}">
                <a16:creationId xmlns:a16="http://schemas.microsoft.com/office/drawing/2014/main" id="{E18FDB5D-1B87-5CEB-C5C3-2D54E37110F1}"/>
              </a:ext>
            </a:extLst>
          </p:cNvPr>
          <p:cNvSpPr/>
          <p:nvPr/>
        </p:nvSpPr>
        <p:spPr>
          <a:xfrm>
            <a:off x="1542591" y="84568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5" name="Oval 2014">
            <a:extLst>
              <a:ext uri="{FF2B5EF4-FFF2-40B4-BE49-F238E27FC236}">
                <a16:creationId xmlns:a16="http://schemas.microsoft.com/office/drawing/2014/main" id="{E30B1D7C-43EF-6749-286D-06263D83C40A}"/>
              </a:ext>
            </a:extLst>
          </p:cNvPr>
          <p:cNvSpPr/>
          <p:nvPr/>
        </p:nvSpPr>
        <p:spPr>
          <a:xfrm>
            <a:off x="1542591" y="1016199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6" name="Oval 2015">
            <a:extLst>
              <a:ext uri="{FF2B5EF4-FFF2-40B4-BE49-F238E27FC236}">
                <a16:creationId xmlns:a16="http://schemas.microsoft.com/office/drawing/2014/main" id="{FD2D7008-8E3D-6B60-2434-76A81ED07DA9}"/>
              </a:ext>
            </a:extLst>
          </p:cNvPr>
          <p:cNvSpPr/>
          <p:nvPr/>
        </p:nvSpPr>
        <p:spPr>
          <a:xfrm>
            <a:off x="4095634" y="10155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7" name="Oval 2016">
            <a:extLst>
              <a:ext uri="{FF2B5EF4-FFF2-40B4-BE49-F238E27FC236}">
                <a16:creationId xmlns:a16="http://schemas.microsoft.com/office/drawing/2014/main" id="{16E9F20B-A498-0075-A977-3AC2E99199C5}"/>
              </a:ext>
            </a:extLst>
          </p:cNvPr>
          <p:cNvSpPr/>
          <p:nvPr/>
        </p:nvSpPr>
        <p:spPr>
          <a:xfrm>
            <a:off x="3661470" y="885044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Oval 2017">
            <a:extLst>
              <a:ext uri="{FF2B5EF4-FFF2-40B4-BE49-F238E27FC236}">
                <a16:creationId xmlns:a16="http://schemas.microsoft.com/office/drawing/2014/main" id="{FFD4F9A4-8DF6-F701-FB39-1E28FDB3FFFA}"/>
              </a:ext>
            </a:extLst>
          </p:cNvPr>
          <p:cNvSpPr/>
          <p:nvPr/>
        </p:nvSpPr>
        <p:spPr>
          <a:xfrm>
            <a:off x="3668660" y="9716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Oval 2018">
            <a:extLst>
              <a:ext uri="{FF2B5EF4-FFF2-40B4-BE49-F238E27FC236}">
                <a16:creationId xmlns:a16="http://schemas.microsoft.com/office/drawing/2014/main" id="{8516AB89-C5A5-763C-26B3-836D2A318C22}"/>
              </a:ext>
            </a:extLst>
          </p:cNvPr>
          <p:cNvSpPr/>
          <p:nvPr/>
        </p:nvSpPr>
        <p:spPr>
          <a:xfrm>
            <a:off x="3259085" y="101502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Oval 2019">
            <a:extLst>
              <a:ext uri="{FF2B5EF4-FFF2-40B4-BE49-F238E27FC236}">
                <a16:creationId xmlns:a16="http://schemas.microsoft.com/office/drawing/2014/main" id="{8D1D8CBC-8DF6-D0D1-2C73-6DCA6AF5482E}"/>
              </a:ext>
            </a:extLst>
          </p:cNvPr>
          <p:cNvSpPr/>
          <p:nvPr/>
        </p:nvSpPr>
        <p:spPr>
          <a:xfrm>
            <a:off x="2820935" y="101581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Oval 2020">
            <a:extLst>
              <a:ext uri="{FF2B5EF4-FFF2-40B4-BE49-F238E27FC236}">
                <a16:creationId xmlns:a16="http://schemas.microsoft.com/office/drawing/2014/main" id="{CC326DBF-4CF7-164F-4323-57FD3A82C695}"/>
              </a:ext>
            </a:extLst>
          </p:cNvPr>
          <p:cNvSpPr/>
          <p:nvPr/>
        </p:nvSpPr>
        <p:spPr>
          <a:xfrm>
            <a:off x="2397072" y="101454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Oval 2021">
            <a:extLst>
              <a:ext uri="{FF2B5EF4-FFF2-40B4-BE49-F238E27FC236}">
                <a16:creationId xmlns:a16="http://schemas.microsoft.com/office/drawing/2014/main" id="{71E06493-FF86-529A-5986-AA455F9B3146}"/>
              </a:ext>
            </a:extLst>
          </p:cNvPr>
          <p:cNvSpPr/>
          <p:nvPr/>
        </p:nvSpPr>
        <p:spPr>
          <a:xfrm>
            <a:off x="1976890" y="92881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Oval 2022">
            <a:extLst>
              <a:ext uri="{FF2B5EF4-FFF2-40B4-BE49-F238E27FC236}">
                <a16:creationId xmlns:a16="http://schemas.microsoft.com/office/drawing/2014/main" id="{84A8F5A2-78D2-51F7-3281-F68BB5820B60}"/>
              </a:ext>
            </a:extLst>
          </p:cNvPr>
          <p:cNvSpPr/>
          <p:nvPr/>
        </p:nvSpPr>
        <p:spPr>
          <a:xfrm>
            <a:off x="1977973" y="97311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Oval 2023">
            <a:extLst>
              <a:ext uri="{FF2B5EF4-FFF2-40B4-BE49-F238E27FC236}">
                <a16:creationId xmlns:a16="http://schemas.microsoft.com/office/drawing/2014/main" id="{6235F163-89F7-F696-EA55-8B2119F6D587}"/>
              </a:ext>
            </a:extLst>
          </p:cNvPr>
          <p:cNvSpPr/>
          <p:nvPr/>
        </p:nvSpPr>
        <p:spPr>
          <a:xfrm>
            <a:off x="2378022" y="84595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Oval 2024">
            <a:extLst>
              <a:ext uri="{FF2B5EF4-FFF2-40B4-BE49-F238E27FC236}">
                <a16:creationId xmlns:a16="http://schemas.microsoft.com/office/drawing/2014/main" id="{D5B1EC0C-03D5-FAA1-879B-6F41C04B0030}"/>
              </a:ext>
            </a:extLst>
          </p:cNvPr>
          <p:cNvSpPr/>
          <p:nvPr/>
        </p:nvSpPr>
        <p:spPr>
          <a:xfrm>
            <a:off x="1973210" y="88595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6" name="Picture 2025">
            <a:extLst>
              <a:ext uri="{FF2B5EF4-FFF2-40B4-BE49-F238E27FC236}">
                <a16:creationId xmlns:a16="http://schemas.microsoft.com/office/drawing/2014/main" id="{8A5E240E-3D86-FFB1-6783-9D5F7893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09" y="7533719"/>
            <a:ext cx="4143375" cy="3876675"/>
          </a:xfrm>
          <a:prstGeom prst="rect">
            <a:avLst/>
          </a:prstGeom>
        </p:spPr>
      </p:pic>
      <p:sp>
        <p:nvSpPr>
          <p:cNvPr id="2030" name="Oval 2029">
            <a:extLst>
              <a:ext uri="{FF2B5EF4-FFF2-40B4-BE49-F238E27FC236}">
                <a16:creationId xmlns:a16="http://schemas.microsoft.com/office/drawing/2014/main" id="{B0ABFA76-0942-69C2-4F2A-657FD1280F4D}"/>
              </a:ext>
            </a:extLst>
          </p:cNvPr>
          <p:cNvSpPr/>
          <p:nvPr/>
        </p:nvSpPr>
        <p:spPr>
          <a:xfrm>
            <a:off x="9694943" y="78385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1" name="Oval 2030">
            <a:extLst>
              <a:ext uri="{FF2B5EF4-FFF2-40B4-BE49-F238E27FC236}">
                <a16:creationId xmlns:a16="http://schemas.microsoft.com/office/drawing/2014/main" id="{8C56472C-3D29-56AD-1778-3F8F91655139}"/>
              </a:ext>
            </a:extLst>
          </p:cNvPr>
          <p:cNvSpPr/>
          <p:nvPr/>
        </p:nvSpPr>
        <p:spPr>
          <a:xfrm>
            <a:off x="9902499" y="78595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2" name="Oval 2031">
            <a:extLst>
              <a:ext uri="{FF2B5EF4-FFF2-40B4-BE49-F238E27FC236}">
                <a16:creationId xmlns:a16="http://schemas.microsoft.com/office/drawing/2014/main" id="{29C68C16-0740-B325-95A9-D077C1360786}"/>
              </a:ext>
            </a:extLst>
          </p:cNvPr>
          <p:cNvSpPr/>
          <p:nvPr/>
        </p:nvSpPr>
        <p:spPr>
          <a:xfrm>
            <a:off x="10109967" y="78623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3" name="Oval 2032">
            <a:extLst>
              <a:ext uri="{FF2B5EF4-FFF2-40B4-BE49-F238E27FC236}">
                <a16:creationId xmlns:a16="http://schemas.microsoft.com/office/drawing/2014/main" id="{6F4A8337-9005-A6FB-E059-B70780DE96A7}"/>
              </a:ext>
            </a:extLst>
          </p:cNvPr>
          <p:cNvSpPr/>
          <p:nvPr/>
        </p:nvSpPr>
        <p:spPr>
          <a:xfrm>
            <a:off x="10323839" y="80458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4" name="Oval 2033">
            <a:extLst>
              <a:ext uri="{FF2B5EF4-FFF2-40B4-BE49-F238E27FC236}">
                <a16:creationId xmlns:a16="http://schemas.microsoft.com/office/drawing/2014/main" id="{A69C13FC-5D01-83CE-795C-4702C819952E}"/>
              </a:ext>
            </a:extLst>
          </p:cNvPr>
          <p:cNvSpPr/>
          <p:nvPr/>
        </p:nvSpPr>
        <p:spPr>
          <a:xfrm>
            <a:off x="11185438" y="86804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5" name="Oval 2034">
            <a:extLst>
              <a:ext uri="{FF2B5EF4-FFF2-40B4-BE49-F238E27FC236}">
                <a16:creationId xmlns:a16="http://schemas.microsoft.com/office/drawing/2014/main" id="{D221C881-BC9F-5956-BC42-E0C2F43BBCED}"/>
              </a:ext>
            </a:extLst>
          </p:cNvPr>
          <p:cNvSpPr/>
          <p:nvPr/>
        </p:nvSpPr>
        <p:spPr>
          <a:xfrm>
            <a:off x="10536323" y="825719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6" name="Oval 2035">
            <a:extLst>
              <a:ext uri="{FF2B5EF4-FFF2-40B4-BE49-F238E27FC236}">
                <a16:creationId xmlns:a16="http://schemas.microsoft.com/office/drawing/2014/main" id="{E59066F5-D682-CCFE-7015-2F6AAA2496B0}"/>
              </a:ext>
            </a:extLst>
          </p:cNvPr>
          <p:cNvSpPr/>
          <p:nvPr/>
        </p:nvSpPr>
        <p:spPr>
          <a:xfrm>
            <a:off x="10729063" y="84545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7" name="Oval 2036">
            <a:extLst>
              <a:ext uri="{FF2B5EF4-FFF2-40B4-BE49-F238E27FC236}">
                <a16:creationId xmlns:a16="http://schemas.microsoft.com/office/drawing/2014/main" id="{2AB018ED-0217-2126-BBC7-32D2C8E05F4A}"/>
              </a:ext>
            </a:extLst>
          </p:cNvPr>
          <p:cNvSpPr/>
          <p:nvPr/>
        </p:nvSpPr>
        <p:spPr>
          <a:xfrm>
            <a:off x="11186951" y="99535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8" name="Oval 2037">
            <a:extLst>
              <a:ext uri="{FF2B5EF4-FFF2-40B4-BE49-F238E27FC236}">
                <a16:creationId xmlns:a16="http://schemas.microsoft.com/office/drawing/2014/main" id="{6518505D-AEC1-E897-2F35-69E3958F3616}"/>
              </a:ext>
            </a:extLst>
          </p:cNvPr>
          <p:cNvSpPr/>
          <p:nvPr/>
        </p:nvSpPr>
        <p:spPr>
          <a:xfrm>
            <a:off x="10989327" y="868676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9" name="Oval 2038">
            <a:extLst>
              <a:ext uri="{FF2B5EF4-FFF2-40B4-BE49-F238E27FC236}">
                <a16:creationId xmlns:a16="http://schemas.microsoft.com/office/drawing/2014/main" id="{42DA466A-FDAD-E394-0F1C-4251EE058AE2}"/>
              </a:ext>
            </a:extLst>
          </p:cNvPr>
          <p:cNvSpPr/>
          <p:nvPr/>
        </p:nvSpPr>
        <p:spPr>
          <a:xfrm>
            <a:off x="11185438" y="889450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0" name="Oval 2039">
            <a:extLst>
              <a:ext uri="{FF2B5EF4-FFF2-40B4-BE49-F238E27FC236}">
                <a16:creationId xmlns:a16="http://schemas.microsoft.com/office/drawing/2014/main" id="{15AF5D6A-CC28-DB2D-EED7-FFDFABA16BD6}"/>
              </a:ext>
            </a:extLst>
          </p:cNvPr>
          <p:cNvSpPr/>
          <p:nvPr/>
        </p:nvSpPr>
        <p:spPr>
          <a:xfrm>
            <a:off x="11185438" y="91068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1" name="Oval 2040">
            <a:extLst>
              <a:ext uri="{FF2B5EF4-FFF2-40B4-BE49-F238E27FC236}">
                <a16:creationId xmlns:a16="http://schemas.microsoft.com/office/drawing/2014/main" id="{B886CCB7-9ADF-4E73-9AA2-F3A64AC86C0D}"/>
              </a:ext>
            </a:extLst>
          </p:cNvPr>
          <p:cNvSpPr/>
          <p:nvPr/>
        </p:nvSpPr>
        <p:spPr>
          <a:xfrm>
            <a:off x="10544724" y="80479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2" name="Oval 2041">
            <a:extLst>
              <a:ext uri="{FF2B5EF4-FFF2-40B4-BE49-F238E27FC236}">
                <a16:creationId xmlns:a16="http://schemas.microsoft.com/office/drawing/2014/main" id="{DC39713F-A642-B9D7-9035-4FCFE12F83B4}"/>
              </a:ext>
            </a:extLst>
          </p:cNvPr>
          <p:cNvSpPr/>
          <p:nvPr/>
        </p:nvSpPr>
        <p:spPr>
          <a:xfrm>
            <a:off x="10745585" y="82618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3" name="Oval 2042">
            <a:extLst>
              <a:ext uri="{FF2B5EF4-FFF2-40B4-BE49-F238E27FC236}">
                <a16:creationId xmlns:a16="http://schemas.microsoft.com/office/drawing/2014/main" id="{FE0BD0A0-E91B-7335-C5DA-5758F3BBC991}"/>
              </a:ext>
            </a:extLst>
          </p:cNvPr>
          <p:cNvSpPr/>
          <p:nvPr/>
        </p:nvSpPr>
        <p:spPr>
          <a:xfrm>
            <a:off x="10953992" y="848057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4" name="Oval 2043">
            <a:extLst>
              <a:ext uri="{FF2B5EF4-FFF2-40B4-BE49-F238E27FC236}">
                <a16:creationId xmlns:a16="http://schemas.microsoft.com/office/drawing/2014/main" id="{438B686B-B31F-2862-563A-2E452FBE39E0}"/>
              </a:ext>
            </a:extLst>
          </p:cNvPr>
          <p:cNvSpPr/>
          <p:nvPr/>
        </p:nvSpPr>
        <p:spPr>
          <a:xfrm>
            <a:off x="11182979" y="93231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5" name="Oval 2044">
            <a:extLst>
              <a:ext uri="{FF2B5EF4-FFF2-40B4-BE49-F238E27FC236}">
                <a16:creationId xmlns:a16="http://schemas.microsoft.com/office/drawing/2014/main" id="{EE814C4F-57D8-5BB4-00E6-01074A21EAC6}"/>
              </a:ext>
            </a:extLst>
          </p:cNvPr>
          <p:cNvSpPr/>
          <p:nvPr/>
        </p:nvSpPr>
        <p:spPr>
          <a:xfrm>
            <a:off x="11186951" y="95245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6" name="Oval 2045">
            <a:extLst>
              <a:ext uri="{FF2B5EF4-FFF2-40B4-BE49-F238E27FC236}">
                <a16:creationId xmlns:a16="http://schemas.microsoft.com/office/drawing/2014/main" id="{DC28E400-1E14-105C-1CBD-AF38CCE513D2}"/>
              </a:ext>
            </a:extLst>
          </p:cNvPr>
          <p:cNvSpPr/>
          <p:nvPr/>
        </p:nvSpPr>
        <p:spPr>
          <a:xfrm>
            <a:off x="11186951" y="97350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7" name="Oval 2046">
            <a:extLst>
              <a:ext uri="{FF2B5EF4-FFF2-40B4-BE49-F238E27FC236}">
                <a16:creationId xmlns:a16="http://schemas.microsoft.com/office/drawing/2014/main" id="{EBC6BACA-79A6-FDEF-35C1-BDED9034050D}"/>
              </a:ext>
            </a:extLst>
          </p:cNvPr>
          <p:cNvSpPr/>
          <p:nvPr/>
        </p:nvSpPr>
        <p:spPr>
          <a:xfrm>
            <a:off x="10983749" y="99719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FF7FB350-B592-E9E3-E608-A6EC03A0A308}"/>
              </a:ext>
            </a:extLst>
          </p:cNvPr>
          <p:cNvSpPr/>
          <p:nvPr/>
        </p:nvSpPr>
        <p:spPr>
          <a:xfrm>
            <a:off x="10316999" y="78432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F4879C51-8F98-BADF-05BC-38FB57C25963}"/>
              </a:ext>
            </a:extLst>
          </p:cNvPr>
          <p:cNvSpPr/>
          <p:nvPr/>
        </p:nvSpPr>
        <p:spPr>
          <a:xfrm>
            <a:off x="9054726" y="78402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552AE1DF-8664-A5CB-4E74-CECA37B99C5B}"/>
              </a:ext>
            </a:extLst>
          </p:cNvPr>
          <p:cNvSpPr/>
          <p:nvPr/>
        </p:nvSpPr>
        <p:spPr>
          <a:xfrm>
            <a:off x="10756833" y="101964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575B5119-BECC-012D-3860-BD1B4808B618}"/>
              </a:ext>
            </a:extLst>
          </p:cNvPr>
          <p:cNvSpPr/>
          <p:nvPr/>
        </p:nvSpPr>
        <p:spPr>
          <a:xfrm>
            <a:off x="10531825" y="1038835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C03AF796-4F00-1DAB-0AB3-8097B3A69880}"/>
              </a:ext>
            </a:extLst>
          </p:cNvPr>
          <p:cNvSpPr/>
          <p:nvPr/>
        </p:nvSpPr>
        <p:spPr>
          <a:xfrm>
            <a:off x="9473684" y="1078196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FA7B3FD7-DE99-4B57-46FF-7127466B380E}"/>
              </a:ext>
            </a:extLst>
          </p:cNvPr>
          <p:cNvSpPr/>
          <p:nvPr/>
        </p:nvSpPr>
        <p:spPr>
          <a:xfrm>
            <a:off x="9694513" y="108154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0E7A6B79-BFC8-9395-52CF-2F769027EC8C}"/>
              </a:ext>
            </a:extLst>
          </p:cNvPr>
          <p:cNvSpPr/>
          <p:nvPr/>
        </p:nvSpPr>
        <p:spPr>
          <a:xfrm>
            <a:off x="9913803" y="107860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A6B70537-1BFB-56CA-2022-80EC3AC3123E}"/>
              </a:ext>
            </a:extLst>
          </p:cNvPr>
          <p:cNvSpPr/>
          <p:nvPr/>
        </p:nvSpPr>
        <p:spPr>
          <a:xfrm>
            <a:off x="10143943" y="10794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861D8196-6B02-C1AE-857C-B0D33226674E}"/>
              </a:ext>
            </a:extLst>
          </p:cNvPr>
          <p:cNvSpPr/>
          <p:nvPr/>
        </p:nvSpPr>
        <p:spPr>
          <a:xfrm>
            <a:off x="10336738" y="106134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5F64116B-6FD1-0DD4-0160-1879D0BF1326}"/>
              </a:ext>
            </a:extLst>
          </p:cNvPr>
          <p:cNvSpPr/>
          <p:nvPr/>
        </p:nvSpPr>
        <p:spPr>
          <a:xfrm>
            <a:off x="8197865" y="93420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D6F4439C-E52B-95FD-E626-F7FAFD9719CF}"/>
              </a:ext>
            </a:extLst>
          </p:cNvPr>
          <p:cNvSpPr/>
          <p:nvPr/>
        </p:nvSpPr>
        <p:spPr>
          <a:xfrm>
            <a:off x="8209147" y="86868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96862F84-59E1-DEA2-2764-CBEDFD7C85D7}"/>
              </a:ext>
            </a:extLst>
          </p:cNvPr>
          <p:cNvSpPr/>
          <p:nvPr/>
        </p:nvSpPr>
        <p:spPr>
          <a:xfrm>
            <a:off x="9250054" y="786167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37FFCA56-9661-8E01-7B29-435A32349E94}"/>
              </a:ext>
            </a:extLst>
          </p:cNvPr>
          <p:cNvSpPr/>
          <p:nvPr/>
        </p:nvSpPr>
        <p:spPr>
          <a:xfrm>
            <a:off x="9483782" y="78327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3BF0C649-3AE1-DC1B-24FC-85B2EBFEF057}"/>
              </a:ext>
            </a:extLst>
          </p:cNvPr>
          <p:cNvSpPr/>
          <p:nvPr/>
        </p:nvSpPr>
        <p:spPr>
          <a:xfrm>
            <a:off x="8619636" y="848239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2" name="Oval 2061">
            <a:extLst>
              <a:ext uri="{FF2B5EF4-FFF2-40B4-BE49-F238E27FC236}">
                <a16:creationId xmlns:a16="http://schemas.microsoft.com/office/drawing/2014/main" id="{CC977706-70EC-4BB8-A482-7173CD634985}"/>
              </a:ext>
            </a:extLst>
          </p:cNvPr>
          <p:cNvSpPr/>
          <p:nvPr/>
        </p:nvSpPr>
        <p:spPr>
          <a:xfrm>
            <a:off x="8404508" y="86840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29F694C7-3A94-5862-3552-10BC2E3B53B9}"/>
              </a:ext>
            </a:extLst>
          </p:cNvPr>
          <p:cNvSpPr/>
          <p:nvPr/>
        </p:nvSpPr>
        <p:spPr>
          <a:xfrm>
            <a:off x="8226946" y="88922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943FF31-D279-AA5A-71A6-44BB0F0FD9AE}"/>
              </a:ext>
            </a:extLst>
          </p:cNvPr>
          <p:cNvSpPr/>
          <p:nvPr/>
        </p:nvSpPr>
        <p:spPr>
          <a:xfrm>
            <a:off x="8217913" y="91087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4D3D0AA9-DBFF-3D89-AA79-3139A4C39701}"/>
              </a:ext>
            </a:extLst>
          </p:cNvPr>
          <p:cNvSpPr/>
          <p:nvPr/>
        </p:nvSpPr>
        <p:spPr>
          <a:xfrm>
            <a:off x="8224758" y="99649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2A1FB995-B133-AA6D-56B2-F7296325367F}"/>
              </a:ext>
            </a:extLst>
          </p:cNvPr>
          <p:cNvSpPr/>
          <p:nvPr/>
        </p:nvSpPr>
        <p:spPr>
          <a:xfrm>
            <a:off x="8202840" y="95206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AEF49BE9-7F00-ADDC-9417-72CE796BB5F5}"/>
              </a:ext>
            </a:extLst>
          </p:cNvPr>
          <p:cNvSpPr/>
          <p:nvPr/>
        </p:nvSpPr>
        <p:spPr>
          <a:xfrm>
            <a:off x="8202840" y="97350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50A11E4F-0CC1-19E5-05DD-FCA68A63D6B8}"/>
              </a:ext>
            </a:extLst>
          </p:cNvPr>
          <p:cNvSpPr/>
          <p:nvPr/>
        </p:nvSpPr>
        <p:spPr>
          <a:xfrm>
            <a:off x="8632555" y="1040208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2F580C09-0AE0-F04D-5236-4B8630C69E2E}"/>
              </a:ext>
            </a:extLst>
          </p:cNvPr>
          <p:cNvSpPr/>
          <p:nvPr/>
        </p:nvSpPr>
        <p:spPr>
          <a:xfrm>
            <a:off x="8850695" y="106185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2FDF1B81-899D-79E6-D3B6-458B7EE055EB}"/>
              </a:ext>
            </a:extLst>
          </p:cNvPr>
          <p:cNvSpPr/>
          <p:nvPr/>
        </p:nvSpPr>
        <p:spPr>
          <a:xfrm>
            <a:off x="8437756" y="99848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5969DA8D-05A1-3745-1F5F-5F444AFC7116}"/>
              </a:ext>
            </a:extLst>
          </p:cNvPr>
          <p:cNvSpPr/>
          <p:nvPr/>
        </p:nvSpPr>
        <p:spPr>
          <a:xfrm>
            <a:off x="8644967" y="1018238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111032E6-7509-AF7D-2FEE-6AC838EE1A5B}"/>
              </a:ext>
            </a:extLst>
          </p:cNvPr>
          <p:cNvSpPr/>
          <p:nvPr/>
        </p:nvSpPr>
        <p:spPr>
          <a:xfrm>
            <a:off x="8866074" y="103953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96DB9D55-339D-94BB-FCF4-AAC3282AC9C0}"/>
              </a:ext>
            </a:extLst>
          </p:cNvPr>
          <p:cNvSpPr/>
          <p:nvPr/>
        </p:nvSpPr>
        <p:spPr>
          <a:xfrm>
            <a:off x="9062992" y="1059303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7415F68A-E216-B5A7-02AD-D7F46610630F}"/>
              </a:ext>
            </a:extLst>
          </p:cNvPr>
          <p:cNvSpPr/>
          <p:nvPr/>
        </p:nvSpPr>
        <p:spPr>
          <a:xfrm>
            <a:off x="9266204" y="107682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814ECCA3-6577-9FFE-48F7-4B34F228F142}"/>
              </a:ext>
            </a:extLst>
          </p:cNvPr>
          <p:cNvSpPr/>
          <p:nvPr/>
        </p:nvSpPr>
        <p:spPr>
          <a:xfrm>
            <a:off x="10523328" y="1061274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AF27B472-FE1B-E06A-697A-A214757627F8}"/>
              </a:ext>
            </a:extLst>
          </p:cNvPr>
          <p:cNvSpPr/>
          <p:nvPr/>
        </p:nvSpPr>
        <p:spPr>
          <a:xfrm>
            <a:off x="10745585" y="103926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EEEC0FB3-44BD-3B58-92CB-AEAB98AB070B}"/>
              </a:ext>
            </a:extLst>
          </p:cNvPr>
          <p:cNvSpPr/>
          <p:nvPr/>
        </p:nvSpPr>
        <p:spPr>
          <a:xfrm>
            <a:off x="8834593" y="80334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4B257588-2714-23A9-A7A0-0C5112536EF6}"/>
              </a:ext>
            </a:extLst>
          </p:cNvPr>
          <p:cNvSpPr/>
          <p:nvPr/>
        </p:nvSpPr>
        <p:spPr>
          <a:xfrm>
            <a:off x="9032317" y="805384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CBFDF0D7-7620-62BE-9EBC-E58B3712B1E8}"/>
              </a:ext>
            </a:extLst>
          </p:cNvPr>
          <p:cNvSpPr/>
          <p:nvPr/>
        </p:nvSpPr>
        <p:spPr>
          <a:xfrm>
            <a:off x="8831900" y="82689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4AB83B8F-2A38-05CC-A3A0-6783E8D09A94}"/>
              </a:ext>
            </a:extLst>
          </p:cNvPr>
          <p:cNvSpPr/>
          <p:nvPr/>
        </p:nvSpPr>
        <p:spPr>
          <a:xfrm>
            <a:off x="8638311" y="82704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1F79EAA0-74C2-54FE-9BC3-9A714751FBB1}"/>
              </a:ext>
            </a:extLst>
          </p:cNvPr>
          <p:cNvSpPr/>
          <p:nvPr/>
        </p:nvSpPr>
        <p:spPr>
          <a:xfrm>
            <a:off x="8410025" y="847864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3C705C94-21E3-B4FB-E535-ABECDCC0C831}"/>
              </a:ext>
            </a:extLst>
          </p:cNvPr>
          <p:cNvSpPr/>
          <p:nvPr/>
        </p:nvSpPr>
        <p:spPr>
          <a:xfrm>
            <a:off x="8410025" y="1018375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3E94B22A-0502-23B1-8046-82837FB19532}"/>
              </a:ext>
            </a:extLst>
          </p:cNvPr>
          <p:cNvSpPr/>
          <p:nvPr/>
        </p:nvSpPr>
        <p:spPr>
          <a:xfrm>
            <a:off x="10963068" y="101773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AFE141B9-ECF9-9389-DE52-FA6043906AA4}"/>
              </a:ext>
            </a:extLst>
          </p:cNvPr>
          <p:cNvSpPr/>
          <p:nvPr/>
        </p:nvSpPr>
        <p:spPr>
          <a:xfrm>
            <a:off x="9061076" y="108023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C5E3BAFC-91C6-D78C-A021-24A53736523E}"/>
              </a:ext>
            </a:extLst>
          </p:cNvPr>
          <p:cNvSpPr/>
          <p:nvPr/>
        </p:nvSpPr>
        <p:spPr>
          <a:xfrm>
            <a:off x="10351929" y="108157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DEC216C6-B932-6FB8-44CF-8851AF3871F7}"/>
              </a:ext>
            </a:extLst>
          </p:cNvPr>
          <p:cNvSpPr/>
          <p:nvPr/>
        </p:nvSpPr>
        <p:spPr>
          <a:xfrm>
            <a:off x="9694512" y="84662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5AB8C2A0-BC20-AA74-3A35-B8EA6455814D}"/>
              </a:ext>
            </a:extLst>
          </p:cNvPr>
          <p:cNvSpPr/>
          <p:nvPr/>
        </p:nvSpPr>
        <p:spPr>
          <a:xfrm>
            <a:off x="10543148" y="9309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ABB03262-2362-BDDE-BCD5-0AE7A3C33F40}"/>
              </a:ext>
            </a:extLst>
          </p:cNvPr>
          <p:cNvSpPr/>
          <p:nvPr/>
        </p:nvSpPr>
        <p:spPr>
          <a:xfrm>
            <a:off x="10098535" y="8461151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51428F16-C49E-1768-1792-368FA3E3F0EF}"/>
              </a:ext>
            </a:extLst>
          </p:cNvPr>
          <p:cNvSpPr/>
          <p:nvPr/>
        </p:nvSpPr>
        <p:spPr>
          <a:xfrm>
            <a:off x="10513732" y="8872210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Oval 2089">
            <a:extLst>
              <a:ext uri="{FF2B5EF4-FFF2-40B4-BE49-F238E27FC236}">
                <a16:creationId xmlns:a16="http://schemas.microsoft.com/office/drawing/2014/main" id="{867E5474-B94A-D801-1316-81EE7801B009}"/>
              </a:ext>
            </a:extLst>
          </p:cNvPr>
          <p:cNvSpPr/>
          <p:nvPr/>
        </p:nvSpPr>
        <p:spPr>
          <a:xfrm>
            <a:off x="10519566" y="976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Oval 2090">
            <a:extLst>
              <a:ext uri="{FF2B5EF4-FFF2-40B4-BE49-F238E27FC236}">
                <a16:creationId xmlns:a16="http://schemas.microsoft.com/office/drawing/2014/main" id="{4B4EB09E-0433-C6BA-61C4-AD58C980706F}"/>
              </a:ext>
            </a:extLst>
          </p:cNvPr>
          <p:cNvSpPr/>
          <p:nvPr/>
        </p:nvSpPr>
        <p:spPr>
          <a:xfrm>
            <a:off x="10109991" y="101942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7BDC88DB-3BE3-4C67-98D5-6AC819447BDB}"/>
              </a:ext>
            </a:extLst>
          </p:cNvPr>
          <p:cNvSpPr/>
          <p:nvPr/>
        </p:nvSpPr>
        <p:spPr>
          <a:xfrm>
            <a:off x="9671841" y="1018065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Oval 2092">
            <a:extLst>
              <a:ext uri="{FF2B5EF4-FFF2-40B4-BE49-F238E27FC236}">
                <a16:creationId xmlns:a16="http://schemas.microsoft.com/office/drawing/2014/main" id="{CFB3E201-E0A8-C6D7-4193-D3793759F108}"/>
              </a:ext>
            </a:extLst>
          </p:cNvPr>
          <p:cNvSpPr/>
          <p:nvPr/>
        </p:nvSpPr>
        <p:spPr>
          <a:xfrm>
            <a:off x="9247978" y="1018946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CA901BF4-C7FF-6B4C-80CE-8CA2A5F635BD}"/>
              </a:ext>
            </a:extLst>
          </p:cNvPr>
          <p:cNvSpPr/>
          <p:nvPr/>
        </p:nvSpPr>
        <p:spPr>
          <a:xfrm>
            <a:off x="8792306" y="93322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Oval 2094">
            <a:extLst>
              <a:ext uri="{FF2B5EF4-FFF2-40B4-BE49-F238E27FC236}">
                <a16:creationId xmlns:a16="http://schemas.microsoft.com/office/drawing/2014/main" id="{A74D2E8C-CC42-3E78-B3DB-DB71F7731931}"/>
              </a:ext>
            </a:extLst>
          </p:cNvPr>
          <p:cNvSpPr/>
          <p:nvPr/>
        </p:nvSpPr>
        <p:spPr>
          <a:xfrm>
            <a:off x="8828879" y="97751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7F45EC11-146D-62DB-4C23-5CAA1C465614}"/>
              </a:ext>
            </a:extLst>
          </p:cNvPr>
          <p:cNvSpPr/>
          <p:nvPr/>
        </p:nvSpPr>
        <p:spPr>
          <a:xfrm>
            <a:off x="9228928" y="85035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Oval 2096">
            <a:extLst>
              <a:ext uri="{FF2B5EF4-FFF2-40B4-BE49-F238E27FC236}">
                <a16:creationId xmlns:a16="http://schemas.microsoft.com/office/drawing/2014/main" id="{9FCFA576-E5D3-3C18-8253-968055324EB4}"/>
              </a:ext>
            </a:extLst>
          </p:cNvPr>
          <p:cNvSpPr/>
          <p:nvPr/>
        </p:nvSpPr>
        <p:spPr>
          <a:xfrm>
            <a:off x="8824116" y="890359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8" name="Picture 2097">
            <a:extLst>
              <a:ext uri="{FF2B5EF4-FFF2-40B4-BE49-F238E27FC236}">
                <a16:creationId xmlns:a16="http://schemas.microsoft.com/office/drawing/2014/main" id="{28C98CFE-742E-B60D-6C62-29FDA8A8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43" y="5672563"/>
            <a:ext cx="4143375" cy="3876675"/>
          </a:xfrm>
          <a:prstGeom prst="rect">
            <a:avLst/>
          </a:prstGeom>
        </p:spPr>
      </p:pic>
      <p:sp>
        <p:nvSpPr>
          <p:cNvPr id="2102" name="Oval 2101">
            <a:extLst>
              <a:ext uri="{FF2B5EF4-FFF2-40B4-BE49-F238E27FC236}">
                <a16:creationId xmlns:a16="http://schemas.microsoft.com/office/drawing/2014/main" id="{6D021FAB-36B4-9F13-F356-2AFC370B87B7}"/>
              </a:ext>
            </a:extLst>
          </p:cNvPr>
          <p:cNvSpPr/>
          <p:nvPr/>
        </p:nvSpPr>
        <p:spPr>
          <a:xfrm>
            <a:off x="16556027" y="61357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3" name="Oval 2102">
            <a:extLst>
              <a:ext uri="{FF2B5EF4-FFF2-40B4-BE49-F238E27FC236}">
                <a16:creationId xmlns:a16="http://schemas.microsoft.com/office/drawing/2014/main" id="{79048C2B-CF8C-8B62-65A2-204F87D84BC0}"/>
              </a:ext>
            </a:extLst>
          </p:cNvPr>
          <p:cNvSpPr/>
          <p:nvPr/>
        </p:nvSpPr>
        <p:spPr>
          <a:xfrm>
            <a:off x="16769933" y="6161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4" name="Oval 2103">
            <a:extLst>
              <a:ext uri="{FF2B5EF4-FFF2-40B4-BE49-F238E27FC236}">
                <a16:creationId xmlns:a16="http://schemas.microsoft.com/office/drawing/2014/main" id="{2F0E672D-1DDE-2482-1EB6-E9A9472ADA2D}"/>
              </a:ext>
            </a:extLst>
          </p:cNvPr>
          <p:cNvSpPr/>
          <p:nvPr/>
        </p:nvSpPr>
        <p:spPr>
          <a:xfrm>
            <a:off x="16977401" y="61647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5" name="Oval 2104">
            <a:extLst>
              <a:ext uri="{FF2B5EF4-FFF2-40B4-BE49-F238E27FC236}">
                <a16:creationId xmlns:a16="http://schemas.microsoft.com/office/drawing/2014/main" id="{0B8DA363-11C1-598B-A409-099F1228C0A9}"/>
              </a:ext>
            </a:extLst>
          </p:cNvPr>
          <p:cNvSpPr/>
          <p:nvPr/>
        </p:nvSpPr>
        <p:spPr>
          <a:xfrm>
            <a:off x="17191273" y="61846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7" name="Oval 2106">
            <a:extLst>
              <a:ext uri="{FF2B5EF4-FFF2-40B4-BE49-F238E27FC236}">
                <a16:creationId xmlns:a16="http://schemas.microsoft.com/office/drawing/2014/main" id="{A5F9B562-66C3-E251-0181-1847B303E9B4}"/>
              </a:ext>
            </a:extLst>
          </p:cNvPr>
          <p:cNvSpPr/>
          <p:nvPr/>
        </p:nvSpPr>
        <p:spPr>
          <a:xfrm>
            <a:off x="17403757" y="63960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8" name="Oval 2107">
            <a:extLst>
              <a:ext uri="{FF2B5EF4-FFF2-40B4-BE49-F238E27FC236}">
                <a16:creationId xmlns:a16="http://schemas.microsoft.com/office/drawing/2014/main" id="{A96F088E-D57F-F506-171F-A446A514BD91}"/>
              </a:ext>
            </a:extLst>
          </p:cNvPr>
          <p:cNvSpPr/>
          <p:nvPr/>
        </p:nvSpPr>
        <p:spPr>
          <a:xfrm>
            <a:off x="17596497" y="65934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0" name="Oval 2109">
            <a:extLst>
              <a:ext uri="{FF2B5EF4-FFF2-40B4-BE49-F238E27FC236}">
                <a16:creationId xmlns:a16="http://schemas.microsoft.com/office/drawing/2014/main" id="{08157AB4-3642-352F-0025-A85448E93A20}"/>
              </a:ext>
            </a:extLst>
          </p:cNvPr>
          <p:cNvSpPr/>
          <p:nvPr/>
        </p:nvSpPr>
        <p:spPr>
          <a:xfrm>
            <a:off x="17844061" y="681175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1" name="Oval 2110">
            <a:extLst>
              <a:ext uri="{FF2B5EF4-FFF2-40B4-BE49-F238E27FC236}">
                <a16:creationId xmlns:a16="http://schemas.microsoft.com/office/drawing/2014/main" id="{EE685B4F-1BC8-D27A-1E9A-15EE5B045B2D}"/>
              </a:ext>
            </a:extLst>
          </p:cNvPr>
          <p:cNvSpPr/>
          <p:nvPr/>
        </p:nvSpPr>
        <p:spPr>
          <a:xfrm>
            <a:off x="17843322" y="7033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2" name="Oval 2111">
            <a:extLst>
              <a:ext uri="{FF2B5EF4-FFF2-40B4-BE49-F238E27FC236}">
                <a16:creationId xmlns:a16="http://schemas.microsoft.com/office/drawing/2014/main" id="{0CAB1C54-9B44-478B-E59B-B8457C7F129C}"/>
              </a:ext>
            </a:extLst>
          </p:cNvPr>
          <p:cNvSpPr/>
          <p:nvPr/>
        </p:nvSpPr>
        <p:spPr>
          <a:xfrm>
            <a:off x="17862372" y="72457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6" name="Oval 2115">
            <a:extLst>
              <a:ext uri="{FF2B5EF4-FFF2-40B4-BE49-F238E27FC236}">
                <a16:creationId xmlns:a16="http://schemas.microsoft.com/office/drawing/2014/main" id="{50674052-4635-29F7-0781-BE7A270ADDAA}"/>
              </a:ext>
            </a:extLst>
          </p:cNvPr>
          <p:cNvSpPr/>
          <p:nvPr/>
        </p:nvSpPr>
        <p:spPr>
          <a:xfrm>
            <a:off x="17840863" y="7440428"/>
            <a:ext cx="207986" cy="20798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7" name="Oval 2116">
            <a:extLst>
              <a:ext uri="{FF2B5EF4-FFF2-40B4-BE49-F238E27FC236}">
                <a16:creationId xmlns:a16="http://schemas.microsoft.com/office/drawing/2014/main" id="{36725589-F50B-C695-8017-309337F468A6}"/>
              </a:ext>
            </a:extLst>
          </p:cNvPr>
          <p:cNvSpPr/>
          <p:nvPr/>
        </p:nvSpPr>
        <p:spPr>
          <a:xfrm>
            <a:off x="17825785" y="76484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8" name="Oval 2117">
            <a:extLst>
              <a:ext uri="{FF2B5EF4-FFF2-40B4-BE49-F238E27FC236}">
                <a16:creationId xmlns:a16="http://schemas.microsoft.com/office/drawing/2014/main" id="{B771D964-59F3-5AD6-55BD-10ECEDC84027}"/>
              </a:ext>
            </a:extLst>
          </p:cNvPr>
          <p:cNvSpPr/>
          <p:nvPr/>
        </p:nvSpPr>
        <p:spPr>
          <a:xfrm>
            <a:off x="17857535" y="78739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FB907C55-EA89-85F2-8DA3-4CCD1A61B6E4}"/>
              </a:ext>
            </a:extLst>
          </p:cNvPr>
          <p:cNvSpPr/>
          <p:nvPr/>
        </p:nvSpPr>
        <p:spPr>
          <a:xfrm>
            <a:off x="17851183" y="8110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9270A6FB-DC18-4179-C31B-0E6C9E2E396A}"/>
              </a:ext>
            </a:extLst>
          </p:cNvPr>
          <p:cNvSpPr/>
          <p:nvPr/>
        </p:nvSpPr>
        <p:spPr>
          <a:xfrm>
            <a:off x="17624267" y="833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60128B6E-B941-3953-ACB5-2F6429D6900E}"/>
              </a:ext>
            </a:extLst>
          </p:cNvPr>
          <p:cNvSpPr/>
          <p:nvPr/>
        </p:nvSpPr>
        <p:spPr>
          <a:xfrm>
            <a:off x="17399259" y="85271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36B8C904-EF99-0C75-6D54-9AE5586385A8}"/>
              </a:ext>
            </a:extLst>
          </p:cNvPr>
          <p:cNvSpPr/>
          <p:nvPr/>
        </p:nvSpPr>
        <p:spPr>
          <a:xfrm>
            <a:off x="16341118" y="87620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B5D16677-4D99-AC26-CE58-5F3C3F84BC89}"/>
              </a:ext>
            </a:extLst>
          </p:cNvPr>
          <p:cNvSpPr/>
          <p:nvPr/>
        </p:nvSpPr>
        <p:spPr>
          <a:xfrm>
            <a:off x="16549247" y="87510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CA54383D-B6CB-F8E8-2BD9-6859D084D0C6}"/>
              </a:ext>
            </a:extLst>
          </p:cNvPr>
          <p:cNvSpPr/>
          <p:nvPr/>
        </p:nvSpPr>
        <p:spPr>
          <a:xfrm>
            <a:off x="16781237" y="87661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8AB6E2DF-F2E3-4D87-7239-FEA8138A241B}"/>
              </a:ext>
            </a:extLst>
          </p:cNvPr>
          <p:cNvSpPr/>
          <p:nvPr/>
        </p:nvSpPr>
        <p:spPr>
          <a:xfrm>
            <a:off x="17011377" y="877419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1ABFE620-ACFF-6FF2-0638-CB2F602E04BD}"/>
              </a:ext>
            </a:extLst>
          </p:cNvPr>
          <p:cNvSpPr/>
          <p:nvPr/>
        </p:nvSpPr>
        <p:spPr>
          <a:xfrm>
            <a:off x="17204172" y="87522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1278BC0A-369F-14DC-37C2-913AE329AB27}"/>
              </a:ext>
            </a:extLst>
          </p:cNvPr>
          <p:cNvSpPr/>
          <p:nvPr/>
        </p:nvSpPr>
        <p:spPr>
          <a:xfrm>
            <a:off x="15268499" y="74404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D2ABB9D5-1BAB-9A26-CAF3-730182A66FDA}"/>
              </a:ext>
            </a:extLst>
          </p:cNvPr>
          <p:cNvSpPr/>
          <p:nvPr/>
        </p:nvSpPr>
        <p:spPr>
          <a:xfrm>
            <a:off x="16117488" y="616404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68C4BF77-1439-9687-A048-8DC1FAECB6A2}"/>
              </a:ext>
            </a:extLst>
          </p:cNvPr>
          <p:cNvSpPr/>
          <p:nvPr/>
        </p:nvSpPr>
        <p:spPr>
          <a:xfrm>
            <a:off x="16351216" y="61351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DDF6F242-A75E-AC0F-6FC7-2820799CF064}"/>
              </a:ext>
            </a:extLst>
          </p:cNvPr>
          <p:cNvSpPr/>
          <p:nvPr/>
        </p:nvSpPr>
        <p:spPr>
          <a:xfrm>
            <a:off x="15487070" y="66212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49102025-7C87-4CF4-EE84-E479B9219B3D}"/>
              </a:ext>
            </a:extLst>
          </p:cNvPr>
          <p:cNvSpPr/>
          <p:nvPr/>
        </p:nvSpPr>
        <p:spPr>
          <a:xfrm>
            <a:off x="15271942" y="68228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1452A499-95CD-582B-FAD0-522F696BF891}"/>
              </a:ext>
            </a:extLst>
          </p:cNvPr>
          <p:cNvSpPr/>
          <p:nvPr/>
        </p:nvSpPr>
        <p:spPr>
          <a:xfrm>
            <a:off x="15291230" y="70311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3A7BF821-CA47-D852-DB96-E4F949624166}"/>
              </a:ext>
            </a:extLst>
          </p:cNvPr>
          <p:cNvSpPr/>
          <p:nvPr/>
        </p:nvSpPr>
        <p:spPr>
          <a:xfrm>
            <a:off x="15282197" y="72476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6892DCB6-FDD2-9D05-A96C-1EC7657EB0F4}"/>
              </a:ext>
            </a:extLst>
          </p:cNvPr>
          <p:cNvSpPr/>
          <p:nvPr/>
        </p:nvSpPr>
        <p:spPr>
          <a:xfrm>
            <a:off x="15267124" y="76595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2BF55E4F-D92A-0288-C480-341C625AEE71}"/>
              </a:ext>
            </a:extLst>
          </p:cNvPr>
          <p:cNvSpPr/>
          <p:nvPr/>
        </p:nvSpPr>
        <p:spPr>
          <a:xfrm>
            <a:off x="15267124" y="78739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556C3E61-5886-0264-84D9-43833F6BA960}"/>
              </a:ext>
            </a:extLst>
          </p:cNvPr>
          <p:cNvSpPr/>
          <p:nvPr/>
        </p:nvSpPr>
        <p:spPr>
          <a:xfrm>
            <a:off x="15305190" y="81236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9D6A9895-6FE7-1CA1-B559-B6F09A29EB30}"/>
              </a:ext>
            </a:extLst>
          </p:cNvPr>
          <p:cNvSpPr/>
          <p:nvPr/>
        </p:nvSpPr>
        <p:spPr>
          <a:xfrm>
            <a:off x="15512401" y="83212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4" name="Oval 2143">
            <a:extLst>
              <a:ext uri="{FF2B5EF4-FFF2-40B4-BE49-F238E27FC236}">
                <a16:creationId xmlns:a16="http://schemas.microsoft.com/office/drawing/2014/main" id="{B833FC5D-6575-1250-81C4-9DD30E977514}"/>
              </a:ext>
            </a:extLst>
          </p:cNvPr>
          <p:cNvSpPr/>
          <p:nvPr/>
        </p:nvSpPr>
        <p:spPr>
          <a:xfrm>
            <a:off x="15733508" y="85342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5" name="Oval 2144">
            <a:extLst>
              <a:ext uri="{FF2B5EF4-FFF2-40B4-BE49-F238E27FC236}">
                <a16:creationId xmlns:a16="http://schemas.microsoft.com/office/drawing/2014/main" id="{1488BB5D-1281-20B3-59DC-621FA1467CE9}"/>
              </a:ext>
            </a:extLst>
          </p:cNvPr>
          <p:cNvSpPr/>
          <p:nvPr/>
        </p:nvSpPr>
        <p:spPr>
          <a:xfrm>
            <a:off x="15930426" y="87318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6" name="Oval 2145">
            <a:extLst>
              <a:ext uri="{FF2B5EF4-FFF2-40B4-BE49-F238E27FC236}">
                <a16:creationId xmlns:a16="http://schemas.microsoft.com/office/drawing/2014/main" id="{ED6EF53D-C593-7D47-7DB1-2CDF224A2D8B}"/>
              </a:ext>
            </a:extLst>
          </p:cNvPr>
          <p:cNvSpPr/>
          <p:nvPr/>
        </p:nvSpPr>
        <p:spPr>
          <a:xfrm>
            <a:off x="16133638" y="87483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0" name="Oval 2149">
            <a:extLst>
              <a:ext uri="{FF2B5EF4-FFF2-40B4-BE49-F238E27FC236}">
                <a16:creationId xmlns:a16="http://schemas.microsoft.com/office/drawing/2014/main" id="{EE2EB177-A5E6-A901-5120-B04A8C182A06}"/>
              </a:ext>
            </a:extLst>
          </p:cNvPr>
          <p:cNvSpPr/>
          <p:nvPr/>
        </p:nvSpPr>
        <p:spPr>
          <a:xfrm>
            <a:off x="15899751" y="61926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1" name="Oval 2150">
            <a:extLst>
              <a:ext uri="{FF2B5EF4-FFF2-40B4-BE49-F238E27FC236}">
                <a16:creationId xmlns:a16="http://schemas.microsoft.com/office/drawing/2014/main" id="{0A8C04CD-2721-1B76-B840-7DC5EB8C8957}"/>
              </a:ext>
            </a:extLst>
          </p:cNvPr>
          <p:cNvSpPr/>
          <p:nvPr/>
        </p:nvSpPr>
        <p:spPr>
          <a:xfrm>
            <a:off x="15699334" y="64077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8" name="Oval 2157">
            <a:extLst>
              <a:ext uri="{FF2B5EF4-FFF2-40B4-BE49-F238E27FC236}">
                <a16:creationId xmlns:a16="http://schemas.microsoft.com/office/drawing/2014/main" id="{E7CBAC57-CCD6-26B5-4B56-C43387E5D278}"/>
              </a:ext>
            </a:extLst>
          </p:cNvPr>
          <p:cNvSpPr/>
          <p:nvPr/>
        </p:nvSpPr>
        <p:spPr>
          <a:xfrm>
            <a:off x="16561946" y="6605051"/>
            <a:ext cx="207986" cy="20798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Oval 2158">
            <a:extLst>
              <a:ext uri="{FF2B5EF4-FFF2-40B4-BE49-F238E27FC236}">
                <a16:creationId xmlns:a16="http://schemas.microsoft.com/office/drawing/2014/main" id="{7A49FBC7-F317-8AD6-AE3F-96B280EFE386}"/>
              </a:ext>
            </a:extLst>
          </p:cNvPr>
          <p:cNvSpPr/>
          <p:nvPr/>
        </p:nvSpPr>
        <p:spPr>
          <a:xfrm>
            <a:off x="17410582" y="74488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Oval 2159">
            <a:extLst>
              <a:ext uri="{FF2B5EF4-FFF2-40B4-BE49-F238E27FC236}">
                <a16:creationId xmlns:a16="http://schemas.microsoft.com/office/drawing/2014/main" id="{5DCAD299-60B9-68E9-AC83-0FC3D4CAC38E}"/>
              </a:ext>
            </a:extLst>
          </p:cNvPr>
          <p:cNvSpPr/>
          <p:nvPr/>
        </p:nvSpPr>
        <p:spPr>
          <a:xfrm>
            <a:off x="16965969" y="6599995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Oval 2160">
            <a:extLst>
              <a:ext uri="{FF2B5EF4-FFF2-40B4-BE49-F238E27FC236}">
                <a16:creationId xmlns:a16="http://schemas.microsoft.com/office/drawing/2014/main" id="{7001661F-59BE-77EF-1FE7-E7D4192F8EAA}"/>
              </a:ext>
            </a:extLst>
          </p:cNvPr>
          <p:cNvSpPr/>
          <p:nvPr/>
        </p:nvSpPr>
        <p:spPr>
          <a:xfrm>
            <a:off x="17381166" y="701105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Oval 2161">
            <a:extLst>
              <a:ext uri="{FF2B5EF4-FFF2-40B4-BE49-F238E27FC236}">
                <a16:creationId xmlns:a16="http://schemas.microsoft.com/office/drawing/2014/main" id="{A227DCD7-68EE-46C1-C61C-6C761FCACE52}"/>
              </a:ext>
            </a:extLst>
          </p:cNvPr>
          <p:cNvSpPr/>
          <p:nvPr/>
        </p:nvSpPr>
        <p:spPr>
          <a:xfrm>
            <a:off x="17387000" y="78996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Oval 2162">
            <a:extLst>
              <a:ext uri="{FF2B5EF4-FFF2-40B4-BE49-F238E27FC236}">
                <a16:creationId xmlns:a16="http://schemas.microsoft.com/office/drawing/2014/main" id="{73DDF729-8738-078B-07FD-86DF55D25F21}"/>
              </a:ext>
            </a:extLst>
          </p:cNvPr>
          <p:cNvSpPr/>
          <p:nvPr/>
        </p:nvSpPr>
        <p:spPr>
          <a:xfrm>
            <a:off x="16990125" y="83140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Oval 2163">
            <a:extLst>
              <a:ext uri="{FF2B5EF4-FFF2-40B4-BE49-F238E27FC236}">
                <a16:creationId xmlns:a16="http://schemas.microsoft.com/office/drawing/2014/main" id="{3D54C21B-A38A-9B4F-3625-E38C286D94D1}"/>
              </a:ext>
            </a:extLst>
          </p:cNvPr>
          <p:cNvSpPr/>
          <p:nvPr/>
        </p:nvSpPr>
        <p:spPr>
          <a:xfrm>
            <a:off x="16539275" y="83194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Oval 2164">
            <a:extLst>
              <a:ext uri="{FF2B5EF4-FFF2-40B4-BE49-F238E27FC236}">
                <a16:creationId xmlns:a16="http://schemas.microsoft.com/office/drawing/2014/main" id="{281A6166-4465-E971-EC55-2CFBDE376A46}"/>
              </a:ext>
            </a:extLst>
          </p:cNvPr>
          <p:cNvSpPr/>
          <p:nvPr/>
        </p:nvSpPr>
        <p:spPr>
          <a:xfrm>
            <a:off x="16115412" y="832831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Oval 2165">
            <a:extLst>
              <a:ext uri="{FF2B5EF4-FFF2-40B4-BE49-F238E27FC236}">
                <a16:creationId xmlns:a16="http://schemas.microsoft.com/office/drawing/2014/main" id="{9E2BE5E8-397B-1674-3F05-604EC758DACD}"/>
              </a:ext>
            </a:extLst>
          </p:cNvPr>
          <p:cNvSpPr/>
          <p:nvPr/>
        </p:nvSpPr>
        <p:spPr>
          <a:xfrm>
            <a:off x="15659740" y="74710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Oval 2166">
            <a:extLst>
              <a:ext uri="{FF2B5EF4-FFF2-40B4-BE49-F238E27FC236}">
                <a16:creationId xmlns:a16="http://schemas.microsoft.com/office/drawing/2014/main" id="{1FFB1C68-4EAF-AB98-7F87-92E1D3B01B4E}"/>
              </a:ext>
            </a:extLst>
          </p:cNvPr>
          <p:cNvSpPr/>
          <p:nvPr/>
        </p:nvSpPr>
        <p:spPr>
          <a:xfrm>
            <a:off x="15696313" y="79139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Oval 2167">
            <a:extLst>
              <a:ext uri="{FF2B5EF4-FFF2-40B4-BE49-F238E27FC236}">
                <a16:creationId xmlns:a16="http://schemas.microsoft.com/office/drawing/2014/main" id="{F9742C2D-5092-F13F-0321-B99688D43321}"/>
              </a:ext>
            </a:extLst>
          </p:cNvPr>
          <p:cNvSpPr/>
          <p:nvPr/>
        </p:nvSpPr>
        <p:spPr>
          <a:xfrm>
            <a:off x="16096362" y="66423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Oval 2168">
            <a:extLst>
              <a:ext uri="{FF2B5EF4-FFF2-40B4-BE49-F238E27FC236}">
                <a16:creationId xmlns:a16="http://schemas.microsoft.com/office/drawing/2014/main" id="{CC253A70-FA39-48C1-3960-98A8D83FEE3E}"/>
              </a:ext>
            </a:extLst>
          </p:cNvPr>
          <p:cNvSpPr/>
          <p:nvPr/>
        </p:nvSpPr>
        <p:spPr>
          <a:xfrm>
            <a:off x="15691550" y="7042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1E1C45-C959-25CE-0A54-180ECB63B7A7}"/>
              </a:ext>
            </a:extLst>
          </p:cNvPr>
          <p:cNvSpPr/>
          <p:nvPr/>
        </p:nvSpPr>
        <p:spPr>
          <a:xfrm>
            <a:off x="14036191" y="4936651"/>
            <a:ext cx="5264150" cy="526415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9B2D-706F-2960-A57F-9BB17DE9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277-E519-84B9-61BD-7237AFF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 err="1"/>
              <a:t>Clockmode</a:t>
            </a:r>
            <a:r>
              <a:rPr lang="en-US" dirty="0"/>
              <a:t> -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55B6D-7F21-46F8-9610-86D33BDD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9B7AD4C-9AD1-41F3-6B00-E8E51902DB5C}"/>
              </a:ext>
            </a:extLst>
          </p:cNvPr>
          <p:cNvSpPr/>
          <p:nvPr/>
        </p:nvSpPr>
        <p:spPr>
          <a:xfrm>
            <a:off x="15119445" y="41889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2174BF-206A-D2DF-8052-27F0128FEB29}"/>
              </a:ext>
            </a:extLst>
          </p:cNvPr>
          <p:cNvSpPr/>
          <p:nvPr/>
        </p:nvSpPr>
        <p:spPr>
          <a:xfrm>
            <a:off x="16374543" y="485461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47994F-7BC3-6C6C-9B86-3180D6097D5F}"/>
              </a:ext>
            </a:extLst>
          </p:cNvPr>
          <p:cNvSpPr/>
          <p:nvPr/>
        </p:nvSpPr>
        <p:spPr>
          <a:xfrm>
            <a:off x="16390321" y="550833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05F1DCC-B6D5-654F-32FF-B9015D3B7BBF}"/>
              </a:ext>
            </a:extLst>
          </p:cNvPr>
          <p:cNvSpPr/>
          <p:nvPr/>
        </p:nvSpPr>
        <p:spPr>
          <a:xfrm>
            <a:off x="16402784" y="61568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DDF69A-8216-726E-7568-213FEBF9680E}"/>
              </a:ext>
            </a:extLst>
          </p:cNvPr>
          <p:cNvSpPr/>
          <p:nvPr/>
        </p:nvSpPr>
        <p:spPr>
          <a:xfrm>
            <a:off x="15124707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82B0E9-E5BE-F0DD-CB23-911973FC31CF}"/>
              </a:ext>
            </a:extLst>
          </p:cNvPr>
          <p:cNvSpPr/>
          <p:nvPr/>
        </p:nvSpPr>
        <p:spPr>
          <a:xfrm>
            <a:off x="17706537" y="421685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8E7807-34FB-0D7B-51D2-F20BAA4736BE}"/>
              </a:ext>
            </a:extLst>
          </p:cNvPr>
          <p:cNvSpPr/>
          <p:nvPr/>
        </p:nvSpPr>
        <p:spPr>
          <a:xfrm>
            <a:off x="17734778" y="48705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77CB5B-8DD7-B090-0077-9585C0AC8100}"/>
              </a:ext>
            </a:extLst>
          </p:cNvPr>
          <p:cNvSpPr/>
          <p:nvPr/>
        </p:nvSpPr>
        <p:spPr>
          <a:xfrm>
            <a:off x="17671752" y="613873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335FEC-2453-9B90-BF2F-CD87DFFD48CF}"/>
              </a:ext>
            </a:extLst>
          </p:cNvPr>
          <p:cNvSpPr/>
          <p:nvPr/>
        </p:nvSpPr>
        <p:spPr>
          <a:xfrm>
            <a:off x="17706537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171178-202F-6955-134F-6555AE55E95A}"/>
              </a:ext>
            </a:extLst>
          </p:cNvPr>
          <p:cNvSpPr/>
          <p:nvPr/>
        </p:nvSpPr>
        <p:spPr>
          <a:xfrm>
            <a:off x="17696721" y="67662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925286-A77A-F5F4-369A-FA8A60473AB1}"/>
              </a:ext>
            </a:extLst>
          </p:cNvPr>
          <p:cNvSpPr/>
          <p:nvPr/>
        </p:nvSpPr>
        <p:spPr>
          <a:xfrm>
            <a:off x="20433662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B183A9-7A14-0566-0AA5-4ACE5E530CA2}"/>
              </a:ext>
            </a:extLst>
          </p:cNvPr>
          <p:cNvSpPr/>
          <p:nvPr/>
        </p:nvSpPr>
        <p:spPr>
          <a:xfrm>
            <a:off x="19597783" y="42226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DB3A73-992A-3D8D-2A5F-0CE34646E0F7}"/>
              </a:ext>
            </a:extLst>
          </p:cNvPr>
          <p:cNvSpPr/>
          <p:nvPr/>
        </p:nvSpPr>
        <p:spPr>
          <a:xfrm>
            <a:off x="19575589" y="682759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AC7594-8D3D-BF41-35C9-3CBB8EBE6950}"/>
              </a:ext>
            </a:extLst>
          </p:cNvPr>
          <p:cNvSpPr/>
          <p:nvPr/>
        </p:nvSpPr>
        <p:spPr>
          <a:xfrm>
            <a:off x="18941221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30D855-D52A-3CFE-A8D5-22C28B944949}"/>
              </a:ext>
            </a:extLst>
          </p:cNvPr>
          <p:cNvSpPr/>
          <p:nvPr/>
        </p:nvSpPr>
        <p:spPr>
          <a:xfrm>
            <a:off x="18978834" y="54304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0D29B15-7381-9FB2-3239-48D767A05C92}"/>
              </a:ext>
            </a:extLst>
          </p:cNvPr>
          <p:cNvSpPr/>
          <p:nvPr/>
        </p:nvSpPr>
        <p:spPr>
          <a:xfrm>
            <a:off x="18937833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DADA9F-C3AE-8368-75CD-87A3CAEF8757}"/>
              </a:ext>
            </a:extLst>
          </p:cNvPr>
          <p:cNvSpPr/>
          <p:nvPr/>
        </p:nvSpPr>
        <p:spPr>
          <a:xfrm>
            <a:off x="20287548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54A895-6267-E26D-FA8A-CCD495DE9E5B}"/>
              </a:ext>
            </a:extLst>
          </p:cNvPr>
          <p:cNvSpPr/>
          <p:nvPr/>
        </p:nvSpPr>
        <p:spPr>
          <a:xfrm>
            <a:off x="20975365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31364C-D14E-EB3C-D0A6-54EA04B350E8}"/>
              </a:ext>
            </a:extLst>
          </p:cNvPr>
          <p:cNvSpPr/>
          <p:nvPr/>
        </p:nvSpPr>
        <p:spPr>
          <a:xfrm>
            <a:off x="20312579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BA3F348-EEA2-6EC7-F660-0CABBAC32AC2}"/>
              </a:ext>
            </a:extLst>
          </p:cNvPr>
          <p:cNvSpPr/>
          <p:nvPr/>
        </p:nvSpPr>
        <p:spPr>
          <a:xfrm>
            <a:off x="21016366" y="5524294"/>
            <a:ext cx="555178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4B2782E-05A8-2FB5-88D3-F57990EA57B4}"/>
              </a:ext>
            </a:extLst>
          </p:cNvPr>
          <p:cNvSpPr/>
          <p:nvPr/>
        </p:nvSpPr>
        <p:spPr>
          <a:xfrm>
            <a:off x="11736974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2555E3-3462-72F0-43C2-776CA53A9780}"/>
              </a:ext>
            </a:extLst>
          </p:cNvPr>
          <p:cNvSpPr/>
          <p:nvPr/>
        </p:nvSpPr>
        <p:spPr>
          <a:xfrm>
            <a:off x="13122628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F10D89-47FD-6FC1-15E2-01D75A37793C}"/>
              </a:ext>
            </a:extLst>
          </p:cNvPr>
          <p:cNvSpPr/>
          <p:nvPr/>
        </p:nvSpPr>
        <p:spPr>
          <a:xfrm>
            <a:off x="13085015" y="54662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017115-0B90-310F-0750-3627276F29AC}"/>
              </a:ext>
            </a:extLst>
          </p:cNvPr>
          <p:cNvSpPr/>
          <p:nvPr/>
        </p:nvSpPr>
        <p:spPr>
          <a:xfrm>
            <a:off x="13122628" y="48285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3F6289-63BE-4CB3-5D6A-19C57CA54C59}"/>
              </a:ext>
            </a:extLst>
          </p:cNvPr>
          <p:cNvSpPr/>
          <p:nvPr/>
        </p:nvSpPr>
        <p:spPr>
          <a:xfrm>
            <a:off x="13122628" y="6117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0951E7-EF9E-5ECC-FF57-0024DAF3A85B}"/>
              </a:ext>
            </a:extLst>
          </p:cNvPr>
          <p:cNvSpPr/>
          <p:nvPr/>
        </p:nvSpPr>
        <p:spPr>
          <a:xfrm>
            <a:off x="13085015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5BCCF9E-843F-4F50-03AC-B4962019FB22}"/>
              </a:ext>
            </a:extLst>
          </p:cNvPr>
          <p:cNvSpPr/>
          <p:nvPr/>
        </p:nvSpPr>
        <p:spPr>
          <a:xfrm>
            <a:off x="11774587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8A6824-A298-0C17-8AB9-149ED23B5A15}"/>
              </a:ext>
            </a:extLst>
          </p:cNvPr>
          <p:cNvSpPr/>
          <p:nvPr/>
        </p:nvSpPr>
        <p:spPr>
          <a:xfrm>
            <a:off x="1184711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625B71-EE2A-F535-C2D5-2249DFE57C63}"/>
              </a:ext>
            </a:extLst>
          </p:cNvPr>
          <p:cNvSpPr/>
          <p:nvPr/>
        </p:nvSpPr>
        <p:spPr>
          <a:xfrm>
            <a:off x="12458050" y="55160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28E0A1-EC8E-F691-54C6-0174B8DF3823}"/>
              </a:ext>
            </a:extLst>
          </p:cNvPr>
          <p:cNvSpPr/>
          <p:nvPr/>
        </p:nvSpPr>
        <p:spPr>
          <a:xfrm>
            <a:off x="15726680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8B27F1-D949-1E3C-DB08-A201F6ABABA9}"/>
              </a:ext>
            </a:extLst>
          </p:cNvPr>
          <p:cNvSpPr/>
          <p:nvPr/>
        </p:nvSpPr>
        <p:spPr>
          <a:xfrm>
            <a:off x="15688296" y="67945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AFE51A-B992-776C-3791-593C6FBA1F23}"/>
              </a:ext>
            </a:extLst>
          </p:cNvPr>
          <p:cNvSpPr/>
          <p:nvPr/>
        </p:nvSpPr>
        <p:spPr>
          <a:xfrm>
            <a:off x="14405611" y="48604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1669792-F228-2546-7D38-32BE5593A576}"/>
              </a:ext>
            </a:extLst>
          </p:cNvPr>
          <p:cNvSpPr/>
          <p:nvPr/>
        </p:nvSpPr>
        <p:spPr>
          <a:xfrm>
            <a:off x="14486397" y="6067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6A8DE8-3243-EF97-5069-DB2F7681CBA5}"/>
              </a:ext>
            </a:extLst>
          </p:cNvPr>
          <p:cNvSpPr/>
          <p:nvPr/>
        </p:nvSpPr>
        <p:spPr>
          <a:xfrm>
            <a:off x="14451569" y="6731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27DD4B-8D22-9B27-1DF8-737B7985B99C}"/>
              </a:ext>
            </a:extLst>
          </p:cNvPr>
          <p:cNvSpPr/>
          <p:nvPr/>
        </p:nvSpPr>
        <p:spPr>
          <a:xfrm>
            <a:off x="14422051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B185A57-5280-1E0A-4F05-2EC286E3A96D}"/>
              </a:ext>
            </a:extLst>
          </p:cNvPr>
          <p:cNvSpPr/>
          <p:nvPr/>
        </p:nvSpPr>
        <p:spPr>
          <a:xfrm>
            <a:off x="14459006" y="42341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30296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0D963-7BF5-1CED-6396-502934CD5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8FF-3901-D8A8-3788-731661A2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Left / Right Hand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4465-8655-1FDB-2AD0-9327B116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12846E6-0331-C425-C9A5-242D09C92FF2}"/>
              </a:ext>
            </a:extLst>
          </p:cNvPr>
          <p:cNvSpPr/>
          <p:nvPr/>
        </p:nvSpPr>
        <p:spPr>
          <a:xfrm>
            <a:off x="15746182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7AE6A1-5E58-BDD1-B5F2-C3078A4676AF}"/>
              </a:ext>
            </a:extLst>
          </p:cNvPr>
          <p:cNvSpPr/>
          <p:nvPr/>
        </p:nvSpPr>
        <p:spPr>
          <a:xfrm>
            <a:off x="16383938" y="74667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8EF1D0-26DE-99E4-B173-C583A9AF3D0A}"/>
              </a:ext>
            </a:extLst>
          </p:cNvPr>
          <p:cNvSpPr/>
          <p:nvPr/>
        </p:nvSpPr>
        <p:spPr>
          <a:xfrm>
            <a:off x="17055083" y="74667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E80C21-577A-348D-8D27-3610195DD326}"/>
              </a:ext>
            </a:extLst>
          </p:cNvPr>
          <p:cNvSpPr/>
          <p:nvPr/>
        </p:nvSpPr>
        <p:spPr>
          <a:xfrm>
            <a:off x="17668333" y="74256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49A01E-03B8-2CCB-8ABA-F3C601F383E0}"/>
              </a:ext>
            </a:extLst>
          </p:cNvPr>
          <p:cNvSpPr/>
          <p:nvPr/>
        </p:nvSpPr>
        <p:spPr>
          <a:xfrm>
            <a:off x="18314972" y="74256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2CE364-997E-21B8-CC69-9D4891C74955}"/>
              </a:ext>
            </a:extLst>
          </p:cNvPr>
          <p:cNvSpPr/>
          <p:nvPr/>
        </p:nvSpPr>
        <p:spPr>
          <a:xfrm>
            <a:off x="15108426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47CBB-EBDE-53FF-FF59-D8D12903A3A8}"/>
              </a:ext>
            </a:extLst>
          </p:cNvPr>
          <p:cNvSpPr/>
          <p:nvPr/>
        </p:nvSpPr>
        <p:spPr>
          <a:xfrm>
            <a:off x="15037424" y="35657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73C40E-FEBF-4F1C-7FFB-208991028F2A}"/>
              </a:ext>
            </a:extLst>
          </p:cNvPr>
          <p:cNvSpPr/>
          <p:nvPr/>
        </p:nvSpPr>
        <p:spPr>
          <a:xfrm>
            <a:off x="15043816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4C1D18-B286-70A8-80D7-B8949DD13E8B}"/>
              </a:ext>
            </a:extLst>
          </p:cNvPr>
          <p:cNvSpPr/>
          <p:nvPr/>
        </p:nvSpPr>
        <p:spPr>
          <a:xfrm>
            <a:off x="15108426" y="484128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A94E43-674F-A451-8F81-CC2D8F6DCAAC}"/>
              </a:ext>
            </a:extLst>
          </p:cNvPr>
          <p:cNvSpPr/>
          <p:nvPr/>
        </p:nvSpPr>
        <p:spPr>
          <a:xfrm>
            <a:off x="15037424" y="5479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7B98FB-0410-C122-582B-E7C8DF8A60A7}"/>
              </a:ext>
            </a:extLst>
          </p:cNvPr>
          <p:cNvSpPr/>
          <p:nvPr/>
        </p:nvSpPr>
        <p:spPr>
          <a:xfrm>
            <a:off x="15037424" y="6171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1889DE-D26D-F5A1-9394-99BDE9CECC78}"/>
              </a:ext>
            </a:extLst>
          </p:cNvPr>
          <p:cNvSpPr/>
          <p:nvPr/>
        </p:nvSpPr>
        <p:spPr>
          <a:xfrm>
            <a:off x="15037424" y="682896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9D8528-2251-F970-6299-A1104F71C31F}"/>
              </a:ext>
            </a:extLst>
          </p:cNvPr>
          <p:cNvSpPr/>
          <p:nvPr/>
        </p:nvSpPr>
        <p:spPr>
          <a:xfrm>
            <a:off x="15075037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341619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B70A-E442-06D8-6C8D-02AAFA67E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22B2-BFE3-1846-154C-F265CBDE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Left / Right Hand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871E-FD77-3086-683A-5E2DD5F7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9D5E64-DA23-2442-BBE3-B30111D927F1}"/>
              </a:ext>
            </a:extLst>
          </p:cNvPr>
          <p:cNvSpPr/>
          <p:nvPr/>
        </p:nvSpPr>
        <p:spPr>
          <a:xfrm>
            <a:off x="15108426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2CD29-F9F5-12D3-BA9B-5D39A961F2E4}"/>
              </a:ext>
            </a:extLst>
          </p:cNvPr>
          <p:cNvSpPr/>
          <p:nvPr/>
        </p:nvSpPr>
        <p:spPr>
          <a:xfrm>
            <a:off x="15037424" y="35657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E9B98-080D-0C1C-F9D5-84B949841518}"/>
              </a:ext>
            </a:extLst>
          </p:cNvPr>
          <p:cNvSpPr/>
          <p:nvPr/>
        </p:nvSpPr>
        <p:spPr>
          <a:xfrm>
            <a:off x="15043816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479904-1033-0BBF-3926-8A31E361ACD8}"/>
              </a:ext>
            </a:extLst>
          </p:cNvPr>
          <p:cNvSpPr/>
          <p:nvPr/>
        </p:nvSpPr>
        <p:spPr>
          <a:xfrm>
            <a:off x="15108426" y="484128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385864-458F-1430-8C8B-31870CF000D5}"/>
              </a:ext>
            </a:extLst>
          </p:cNvPr>
          <p:cNvSpPr/>
          <p:nvPr/>
        </p:nvSpPr>
        <p:spPr>
          <a:xfrm>
            <a:off x="15037424" y="5479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C9F4A0-591F-8C33-DD2A-12D272839F2F}"/>
              </a:ext>
            </a:extLst>
          </p:cNvPr>
          <p:cNvSpPr/>
          <p:nvPr/>
        </p:nvSpPr>
        <p:spPr>
          <a:xfrm>
            <a:off x="15706110" y="29189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A732D1-9ABE-D277-6AEC-E6B42589A61C}"/>
              </a:ext>
            </a:extLst>
          </p:cNvPr>
          <p:cNvSpPr/>
          <p:nvPr/>
        </p:nvSpPr>
        <p:spPr>
          <a:xfrm>
            <a:off x="16421551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6DAF0-1991-653F-51A8-9B2043D06DB6}"/>
              </a:ext>
            </a:extLst>
          </p:cNvPr>
          <p:cNvSpPr/>
          <p:nvPr/>
        </p:nvSpPr>
        <p:spPr>
          <a:xfrm>
            <a:off x="17059307" y="295527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6C5387-10F3-37B7-567F-A183453FA909}"/>
              </a:ext>
            </a:extLst>
          </p:cNvPr>
          <p:cNvSpPr/>
          <p:nvPr/>
        </p:nvSpPr>
        <p:spPr>
          <a:xfrm>
            <a:off x="17697063" y="37075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81320E-5D1C-E2B5-C012-687CB068008B}"/>
              </a:ext>
            </a:extLst>
          </p:cNvPr>
          <p:cNvSpPr/>
          <p:nvPr/>
        </p:nvSpPr>
        <p:spPr>
          <a:xfrm>
            <a:off x="17595230" y="49212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88255-21A3-6A77-3A13-A47489647B52}"/>
              </a:ext>
            </a:extLst>
          </p:cNvPr>
          <p:cNvSpPr/>
          <p:nvPr/>
        </p:nvSpPr>
        <p:spPr>
          <a:xfrm>
            <a:off x="16390749" y="547487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06F3C-83BE-3275-E6EF-2FA3FACA9984}"/>
              </a:ext>
            </a:extLst>
          </p:cNvPr>
          <p:cNvSpPr/>
          <p:nvPr/>
        </p:nvSpPr>
        <p:spPr>
          <a:xfrm>
            <a:off x="17697063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324CC2-7FF5-FC2F-48AC-6156A7CCEC87}"/>
              </a:ext>
            </a:extLst>
          </p:cNvPr>
          <p:cNvSpPr/>
          <p:nvPr/>
        </p:nvSpPr>
        <p:spPr>
          <a:xfrm>
            <a:off x="17072872" y="54745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DC9D-2C03-13B9-E547-586F61D09B25}"/>
              </a:ext>
            </a:extLst>
          </p:cNvPr>
          <p:cNvSpPr/>
          <p:nvPr/>
        </p:nvSpPr>
        <p:spPr>
          <a:xfrm>
            <a:off x="15037424" y="6171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2228F8-5430-5EAC-0BC6-601E88712B7F}"/>
              </a:ext>
            </a:extLst>
          </p:cNvPr>
          <p:cNvSpPr/>
          <p:nvPr/>
        </p:nvSpPr>
        <p:spPr>
          <a:xfrm>
            <a:off x="15706110" y="55279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F447F1-89C3-651B-A458-7F66C2A60077}"/>
              </a:ext>
            </a:extLst>
          </p:cNvPr>
          <p:cNvSpPr/>
          <p:nvPr/>
        </p:nvSpPr>
        <p:spPr>
          <a:xfrm>
            <a:off x="15037424" y="682896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039456-BEEA-C52F-AE8E-7F29DA806D03}"/>
              </a:ext>
            </a:extLst>
          </p:cNvPr>
          <p:cNvSpPr/>
          <p:nvPr/>
        </p:nvSpPr>
        <p:spPr>
          <a:xfrm>
            <a:off x="15075037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642BC17-44B2-2742-3063-AB345A8034F1}"/>
              </a:ext>
            </a:extLst>
          </p:cNvPr>
          <p:cNvSpPr/>
          <p:nvPr/>
        </p:nvSpPr>
        <p:spPr>
          <a:xfrm>
            <a:off x="17072872" y="615706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1216A-7B95-6098-68DA-E5C33F6A48E2}"/>
              </a:ext>
            </a:extLst>
          </p:cNvPr>
          <p:cNvSpPr/>
          <p:nvPr/>
        </p:nvSpPr>
        <p:spPr>
          <a:xfrm>
            <a:off x="17659450" y="6839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819922-B1C9-8BF7-BF84-A90699F27DA2}"/>
              </a:ext>
            </a:extLst>
          </p:cNvPr>
          <p:cNvSpPr/>
          <p:nvPr/>
        </p:nvSpPr>
        <p:spPr>
          <a:xfrm>
            <a:off x="18359552" y="74611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16977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78D6-8357-98FE-710B-206B907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dots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23888-69EA-B794-C8E8-34A9A8E1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BA4D0E-B464-7482-E31C-2F5FD0950E74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BD048B-0891-7F38-DA0C-EA0F754A9557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6567B-DBA7-2E9E-506E-65B2DD0B19A7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6FE016-8C0D-B92C-CE53-2A4488E7FAD2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7BDFA3-5D29-4E8A-1B6E-FF6EB042B9A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2C9E61-20BB-C87E-2583-5572A53270FC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76FB8D-2D55-CC15-5EF5-11303311E840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054103-4913-D4BB-7D68-EF92845AE980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9531-94D5-0953-D36C-A1B3650F1455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5C75C8-1792-17F5-DE60-18DB9BDAC02D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CFA5A-CF8A-63F2-831F-04D1C7158E77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F8D9F1-52E6-272C-6838-9249CE21EA11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0A36AE-40F6-D688-35D2-1B58FB5EBDE9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60D9E7-FAC4-1CD1-A6FB-BADD008BEEDB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3278E8-E66D-73D6-6A04-1C7CE37F8138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F3A7C7-87DB-EBB2-E568-55BAA837307F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B3C6CA-D71F-15B8-2878-67FB3D4BCBFA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0399E8-D04D-18F7-D819-F0C0070AD655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6B6069-7D08-F7B8-5F06-4AE4402633D9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90763D-8C1B-A5C9-1245-BE12973A9CFB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A40196-6140-8B18-202C-2928887AA2A1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26BDE4-289D-99BA-3152-A5D40EF4F782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25ECB-77A2-60D1-49DE-4039127B499C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5B660D-CBC1-607C-2FA7-0E1D0E0BC2F5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3E38E0-D80A-547D-4C94-8444D5E04F07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774F90-955E-849A-07E6-B705C6258F41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1E0BE-4B7D-E683-6AE3-35BEC628DE3C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030F-2B2C-9C08-9FC0-3F2A467F243E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48C52E-CF29-EEC5-AF14-B6C64651F014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C058DC-6B07-977E-2873-E413F1C3D3AC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C9941E-E657-D173-C7C5-CB0274E795AB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90872C-5876-23A5-2BB9-53E55E9F8D96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B84794-3E7C-3EB5-328E-4700C2A1B315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21E832-4A5A-6C32-96E3-634809301B0D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41E7A4-0A51-7817-4E22-D2058C019A98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A40DFD-F725-BC1B-BED7-4B9B93C96B41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F80A0F-EA83-A4F1-7A38-2BDA06225996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DE6105-6A60-897D-1A9D-A6EF53324A56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4B8A04-62F4-8193-6747-AE448E4E543F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88E5CB-3F1F-20E1-2534-6DA71323BE1A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C15F2B-9161-6DB1-4F21-B61DD6641D16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7302FA-ECC4-1497-6D35-AFE77AE5C7CF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15084C-DD3A-C50A-46BE-6ACA21F66762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264DA-91AE-D1DE-0195-68985F1A03EC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8D6E11-C707-1368-FC0A-882F57E946EA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F6A3CF-8278-1B19-5577-A178A9478548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CB3F9D-07A9-1D7C-26DD-7FC83C14AEAD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877213-CD6C-CAE1-56E0-4A2036990428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97DBBA-AF47-AC6E-6990-9AC6F2ACDF21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3949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8B473-AD06-B30E-AA0B-6895C8C0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4A17-0977-918E-94CA-DEEE5776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5F654-874F-1229-03EB-8DBEDE85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5EB378E-8265-F310-51A5-242B03819A11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CD3F52-FED2-945C-839C-23AB331E0DAB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E8307E-4B16-DAA6-EA4B-5401601B4227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BD7A1-7183-CC9A-A00E-F7D5C42BD63D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B1A49E-818F-678D-AD84-3924E58F412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CC6A3-D21C-A052-8DD7-6687744FAEFF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FBB7EE-10B0-9987-3417-EFEF6135C037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07C5A-AB6F-8675-7579-E7EA8E85CF5D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871AAD-46C4-5680-1DC7-8A33944D639D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DA83A-0C60-CB73-E0F2-411667312C68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06C937-89ED-7DE4-6E1E-BC26CD9048FD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F0D4D-3EC7-4316-A64B-F5B7096EC6CF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082458-4B97-73BE-653C-AB75F2ED87E9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148C05-DB7B-C2C6-D0A2-ED270D51C23F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C1577B-B11E-A483-1B85-0E5B8C9004B7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03482A-4073-F89C-F904-81E3FBCF5EFB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B8C647-6471-E18C-17B4-1FFEE775C7FA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03C474-03E4-54CB-E7DA-2CCD540E95FD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4D4B0-4E3C-999F-9554-8B764D12CE77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9ED319-44CA-C436-4E04-BEFA803795DA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E1C65C-A1EE-97BF-4E29-99D9FBBBAC93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122240-9190-2756-CB52-997C7084F25F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C6A283-F35C-C1F8-55BD-E6323EC91089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6858AE-749F-ABDA-9C00-C179ED65D693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15B063-022F-F34E-3EB3-30436976196B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B88810-F39F-D06C-14D2-7CF9266F304F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7CCC1-7BB8-7726-E072-95E540F41287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159F11-1178-011B-62A8-7727438A8B21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C22E40-36CA-7E85-DCAA-570BA539DE0B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A80C2B-B446-B937-88E4-33FF0A9E010D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54185A-E5D0-D982-5E28-F2F6301AE244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719F2C-C36A-BB25-7FB0-E27F8F8395C2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4D395B-F077-B939-C775-D184CACE1B22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6B0E67-B5D6-0EB4-2C11-266B04145838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F8FD5B-33FF-B5FF-4719-B89D6BBE63E6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8A78FA-87B5-A8E6-8E30-1D01277E78E8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DACDDA-9978-2B2C-85D0-EFF8718C54A5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57F3BD6-8F2B-93E4-8FF1-0B76E0277F9F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2FFD5A-D4F7-A651-7FC2-04249E379731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FE7FA7-3E67-6755-DA34-10D737A46A94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0039D2-E29F-AA1F-A13C-C815CABE47A0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95E237-3D1A-0422-DFD4-4F8EBA9CA3EB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FCF44E-52D9-1BF8-AFE6-659CEFA7496E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ECB751-33B0-27C5-B2F0-20D80F2ED756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C1DBEB-7283-A2A3-9DD3-C85855BF9B6F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525525-3091-0096-2387-DB871DBE775A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4608245-0BDC-5CB7-E124-5B96EA67ADC8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4121C3-84A1-C1B8-FCA9-C96716003D12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6FB367-DAE1-942E-E0E0-4BF4DF0F4B67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AE09D9-6B10-14EE-5FD4-1A05F276E08D}"/>
              </a:ext>
            </a:extLst>
          </p:cNvPr>
          <p:cNvSpPr/>
          <p:nvPr/>
        </p:nvSpPr>
        <p:spPr>
          <a:xfrm>
            <a:off x="16407336" y="350616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34D81C-FFA1-4CF4-1BEB-AB4C060C7786}"/>
              </a:ext>
            </a:extLst>
          </p:cNvPr>
          <p:cNvSpPr/>
          <p:nvPr/>
        </p:nvSpPr>
        <p:spPr>
          <a:xfrm>
            <a:off x="16368375" y="419426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317C73-6F1B-64EC-2044-47DBBF35D006}"/>
              </a:ext>
            </a:extLst>
          </p:cNvPr>
          <p:cNvSpPr/>
          <p:nvPr/>
        </p:nvSpPr>
        <p:spPr>
          <a:xfrm>
            <a:off x="16391183" y="48320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4695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B8DC-799F-EE44-8907-334EF8A9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888-04E4-633C-5BC7-19F4875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EF8B7-D462-2955-F1B2-554A0E41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4371C2-5C7D-BDFD-F545-DEC4CEE5D769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64476-8C11-0044-415D-D0D94CE28759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32E6B-2529-ABD3-119A-99282A37D685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BD0AB-73FC-05A2-A4E8-C672C2CC050C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8A50D-C0C6-4996-C651-8631406605CE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ADF40C-28E8-8C30-9CAE-419038AEFB32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FD33E-A643-A38A-E497-A2D90610A6DE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A68F9B-9827-8AFC-73B7-B8159BBE355D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FD5350-528A-4CCF-EB0F-FAD2D1ABBD87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78A70-6590-4158-620A-D262816EDBE6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6D15D6-AA83-5FFD-B1AD-DA62839816FE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BF68D6-144B-949A-A6F4-CCC17C63ECFB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21B3A-00CA-477A-218F-AC17E4117999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0A61B0-1B1E-9686-31A4-41C186588ACA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8939BF-4211-765F-C681-022BDC6E5C5F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561EDC-5B6C-81EE-431A-69B637C606AD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3DD440-725C-7BCE-4BCC-E200F3E60A69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23950-9E4D-5DC7-8F63-CCB7B1E34A8F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26173F-4483-0E2F-4B33-96E2ED129FFB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34ECB-B889-6C6D-4646-5D7C0A769E29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93186A-C2C7-E41B-2B04-D6B54A95EFDB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CAAC68-36FB-FBED-AFC8-54225CCD8089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EE6F12-D3CB-86BC-D6DD-C2489FE48434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C64A82-8D14-E743-D7EB-59DC670389DE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19DF5D-D291-21A7-8CE3-3B6620313703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AAA2F9-11F6-2CF7-6881-B865F8E6CC7A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990C38-3070-15BF-5D5B-0B278EDF4A2B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B310DD-B853-D30B-411D-FCBF2A6A0D96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22CD9-44BC-F37B-BB1A-D9845E315E5D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96904E-390B-5B4E-DF05-99EFEDB37ED9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3E3884-3DC3-1A4E-96E0-927980314478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A92255-D004-53E4-AFE2-C1E98363D2F4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31FBF3-B3B5-482F-6ED7-68AAE15EE071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AAC917-09AB-EC12-11B7-FEE94ADE61DD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CDD30-CE9D-FADF-E788-14CAF4B8FF31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53208-9801-BD5A-A150-B74D9517FB57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28D9F8-D269-0CF9-115B-3C163A3B3695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18E764-B476-08F1-2D15-DD83EA45BE97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F13BE5-8B36-DB14-5919-ABCB9CFA5EE8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8704E6-22DF-E01C-7D1E-9ABA1309CBEC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2A9409-073A-2E97-3D9A-C1EB900711CF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1C048-F9E7-AA28-A30E-496B003CD50F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014DD7-803D-5E7F-2C4C-7D938EE28DF8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3A63C4-6101-6715-1A67-AE7415A2EEC5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5A0F83-19CE-1D42-A79E-5280E86E4E27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7224E4-6B1F-4C71-A189-9663F9796701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F1230-1A3C-5BE0-29CE-118BE4FE99FD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5BCEF6-642A-DD3A-C833-38BD95BDE830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C88D005-BC75-C30C-9B5C-DC8A1054A7D1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8D8E4C-A4F3-56CF-0031-56D59E8F9C08}"/>
              </a:ext>
            </a:extLst>
          </p:cNvPr>
          <p:cNvSpPr/>
          <p:nvPr/>
        </p:nvSpPr>
        <p:spPr>
          <a:xfrm>
            <a:off x="17021284" y="484197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74290B-7DD5-A2F0-6ADE-245B95653C10}"/>
              </a:ext>
            </a:extLst>
          </p:cNvPr>
          <p:cNvSpPr/>
          <p:nvPr/>
        </p:nvSpPr>
        <p:spPr>
          <a:xfrm>
            <a:off x="16989999" y="41945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13F843-52EB-7B1E-390C-51AEDBA8FBFA}"/>
              </a:ext>
            </a:extLst>
          </p:cNvPr>
          <p:cNvSpPr/>
          <p:nvPr/>
        </p:nvSpPr>
        <p:spPr>
          <a:xfrm>
            <a:off x="17675672" y="354670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93231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FD974-6DAB-8BC5-9FC8-EB5281E75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C49D-6955-1BC2-A58F-44444E50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3DDF-3A41-3DD3-B74C-1D8B476C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5B185A-56AE-08BC-030D-44AB5680BC6C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93F772-A6F5-D63D-0013-7E5A403395A5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B3374-BB00-B122-3C8D-FD491EBDA2A6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E4DBB-2991-5556-24A9-D075ED9701D6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C6981-5F62-08EB-7481-755E65D77DB7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E7800E-2682-5447-BD18-DEE2B9E283CE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09A01B-6CFD-17E2-31FD-F8E558AB4B57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E04DD-B2BE-5754-E1F1-04EF8A43F924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39211F-7FF7-E825-D054-01D7BB64A9D3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A22B6E-047D-B68F-797C-DF9989C92BB4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C22699-9450-AB39-5EB7-86A51CC4E24F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A64C98-A48F-5668-2B36-F9652CBA98CB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C29CC-17D8-916E-9416-BB546180F3C2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C3C8D1-2F42-1F12-0013-99E4AB3622ED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6DA136-28ED-27CE-79BC-4441CAC383A7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CAF7FE-DF67-A3E8-8AA3-41ED5682F050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F7B87-49BE-274C-B4CA-053E0C6F885A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B0CFF2-F2F9-590F-5BCB-5C6536A0EE0A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E9A13B-05EE-313D-2D35-DE943BF1752F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A1CE84-45D2-3A8C-9D0C-DE57C2DDECFD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B79FBA-6A1E-EA1E-AA05-8F78E987AE5B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03EA6D-3175-CE40-CB57-8A485A8025CC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A4CC15-0D8B-F94D-C0FA-0A3C908DFED3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F25630-2F3B-A561-5430-16EBBE2CF82E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A54BCE-A8C2-CBDC-0087-1134D15CF2EE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72E1EE-57E4-6933-938B-94134A965956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0CE98C-6C54-47F7-58A7-645A1B6EB28A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1D3005-C4DC-BAF4-723A-34F25DA846E5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B76B3-B045-D993-FFFB-5BF47E11484B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CB953E-1755-8A66-607A-DA893CDB674D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D3AE40-8311-7934-A9CC-E37C2D5D29BA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12608C-87C3-669D-B62F-79F66DB6A6FB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BF1FB0-7FC9-CE0D-2CDB-A7396EF7977B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2CFA5E-01E3-A2C7-B7C8-5E9AAB4E03BA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C524D-6A94-B511-CFE6-E05001E1C306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08DE48-BC50-3AE2-80F7-F32113ADE9A1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0042BF-1E70-048C-B037-D18492D31733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EF6275-E9ED-EF42-40A7-4A00A2BFEDB3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757B00-03DA-83AA-6708-CEF1F2A446C7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0E74D6-80DE-1209-E058-BA2F96D10B90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FA3379-8140-D84E-E408-FAB64F84270F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FFE229-8388-F45E-9350-A2BE5C74BA82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D3A447-6DD8-A913-647E-80A911619859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55908D-9A2D-14A3-A8A8-CD6CF9DF5B31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E724B8-466C-5B3C-566C-7C0A47CE3657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A395D2-EB2E-2EA5-C2F0-2655ADD4BCF3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AC8F04-F3E8-C9E9-F448-4A483D183C02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DFA7D3-88A7-D3B4-F27A-B3A2D1B965AF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F549C5-E6A7-C70A-D71C-7D1DABF91FA6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73AF74-99E2-D71D-DD64-4FA132C1CD6A}"/>
              </a:ext>
            </a:extLst>
          </p:cNvPr>
          <p:cNvSpPr/>
          <p:nvPr/>
        </p:nvSpPr>
        <p:spPr>
          <a:xfrm>
            <a:off x="17021284" y="484197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4DC7E7-3E1E-447B-C40A-E9E8E377E8A2}"/>
              </a:ext>
            </a:extLst>
          </p:cNvPr>
          <p:cNvSpPr/>
          <p:nvPr/>
        </p:nvSpPr>
        <p:spPr>
          <a:xfrm>
            <a:off x="17769290" y="48770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6BC4D4-69D0-50F1-5B25-7A4FF2ED35ED}"/>
              </a:ext>
            </a:extLst>
          </p:cNvPr>
          <p:cNvSpPr/>
          <p:nvPr/>
        </p:nvSpPr>
        <p:spPr>
          <a:xfrm>
            <a:off x="18381129" y="41748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4634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91008-4B22-BE88-573C-26A17F39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4565-2634-9758-730F-2CFB7D94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56A2A-DD40-5887-0B0C-72878A3A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A6CEEB5-1704-4093-6D1C-05980E2179C2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648D39-DB01-92FD-EFD0-C347CCD0B9DA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9FD50-57D4-CD7C-1E3A-2BB92F6C3B43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8AA51D-24C8-C640-BD13-2D733572D6B4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2B8E1D-DB77-7FCE-1DBC-0A6299F9A50B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F8226-0794-C85E-6494-9AD737359D09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EC2FE6-9FEE-965A-435C-C98B9595DA09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F154B8-02F2-75FC-07A3-404AAAEDD752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60BE48-9C54-B3AB-6CE9-08B7A2EFF6BE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DF0A86-6691-F4CA-1A20-455D534DFB06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6F3A3-81EB-4A03-55F1-56E0E568AEF9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6CE6AF-945A-FFC6-CA76-AD74FC0954F1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A375-6F9E-C087-4E93-E51DADCF9136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DC43A5-E415-DD6F-2BA3-AC63ED5FA0E2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C77FB4-16EA-5C5F-1287-3FC3CB523BC6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A0069C-BED0-01FA-99D5-A2196041044D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1AE7D5-8BD3-A432-D99C-5BE6E475F523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067BCF-27F8-F257-782D-4E5E60377D74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092791-735F-262F-1697-2DF177E49E18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5AC08E-EF3E-768F-059B-97D9FA5BC4C5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A71BD0-A5EA-6E1A-3EE2-2E410C6A1D06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28D672-EEB1-DA62-AAEF-1312381E3D39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09C40B-4209-E7DF-AF5C-D8DE4D1772CB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BE199A-AF85-ED32-328C-1BCBED3E6939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D3C251-B926-E723-2306-3478498F4379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914873-DF25-3D61-C5C4-ECB5E7016D93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CAB5FB-95A4-7090-5EAB-1CDB006CFABE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46E5AF-FA62-B801-98FE-208302843303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5B8E62-2405-6312-7459-18ECFEA45DDE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501767-92C4-B8CD-799D-1AB754B30C4F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B92F3A-F760-F49E-9CE8-0BE193FACCAE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95D3FF-740E-9246-0BFB-4FBE3E3C324D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492958-2AF7-1AD1-4CA0-7301D26D3409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4A4E83-2E8A-0ADD-F695-A5ADB3BFF3E0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47D6E-D6D0-939B-30FF-8976B4EB00DC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0E3D8F-E865-5103-BB37-C730A3FCBF9F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FB96E9-300D-84E5-BE6A-2919B4A6A0B1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2534B9-F42E-BC5D-F242-D25CD500C1AE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B6127E-CFDC-C650-900F-65E9C2C11069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3372FA-6C18-6E5D-84E6-837EEF8C6DF7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B5D029-1A18-115B-420C-A0385B31BFDE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604152-5826-3ECF-FBB7-307EDFD2425C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56772-707F-3182-F1DA-D4622D1A770C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28E8F0-213E-4623-9105-0FF250FE705C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D82A5B0-0186-23A7-C684-EF573E7AF0C9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64902B-8728-813B-46FD-654385334EBD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D0A4B6-EA50-15BD-CFA8-86A914921D23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2A12F-9D24-5807-716A-23E1CAC1460C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D1D87-D261-5C3C-0A2B-C42C9E17E470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7BD816-D632-047E-5C2E-0BCB2ABE6701}"/>
              </a:ext>
            </a:extLst>
          </p:cNvPr>
          <p:cNvSpPr/>
          <p:nvPr/>
        </p:nvSpPr>
        <p:spPr>
          <a:xfrm>
            <a:off x="17010789" y="549115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5965C8-0073-68E0-230B-3E040CEA0D53}"/>
              </a:ext>
            </a:extLst>
          </p:cNvPr>
          <p:cNvSpPr/>
          <p:nvPr/>
        </p:nvSpPr>
        <p:spPr>
          <a:xfrm>
            <a:off x="17674000" y="549115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317DC2-F186-A5D7-1012-35BFB3776FF6}"/>
              </a:ext>
            </a:extLst>
          </p:cNvPr>
          <p:cNvSpPr/>
          <p:nvPr/>
        </p:nvSpPr>
        <p:spPr>
          <a:xfrm>
            <a:off x="18320913" y="55081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25300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6C7F-911B-E954-CE4F-93FA56FEF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266C-D724-FCE3-28EC-38A3CF60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9E4D-A530-86C5-DA81-99B48F45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A9F1F0-FB9D-3D5B-C86E-C657E9625BFD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8F9D4-1656-B12B-1581-88AB0261DAD5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B16A5E-8E94-DF52-3C55-0F377C176941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830CED-A7B5-8A8D-4CA6-DE81A5D20B37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BEC345-EA6B-D074-9FED-2E61D31D25C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FE2EA-F675-1BAA-B892-B0DE18F57695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5BC45-A443-13F4-1AB7-D47DD12CAA29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E584E2-90D4-585B-708D-B2789CE43643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D2B3FA-EF87-3F80-2A7B-C1AEE8C6EC14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2AB74C-2916-2680-C83C-A620D6C5DFA8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C0932B-3ED4-73F9-3FA2-062DBAE3B32D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BC27FD-6F16-D380-FEC4-A91F520C6697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66751-C84C-0485-5783-8CFD611CBC5F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097DA7-2B6C-E880-13D7-34ED3F2FBC27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F66C7E-8849-283B-1791-ACFF587558EC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AAE6BB-5240-4692-DB45-53C7593D2B00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ACAFF9-DF66-903B-6062-58C8B7A10E23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0472F3-37F8-A832-CBA7-DB84CF3B1BC7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6974D5-CB3B-A846-CC02-451AABFA8BE0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A9616-7385-F1B3-0C10-CE230A1A7068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87E4E-24B4-AD14-5FC3-6EBC81F67FC5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FDAA01-B685-904E-EEED-B5585ED968AA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242A21-E1B5-C947-320D-510D786CC548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6C8880-4447-6582-3B1D-21EB2237D691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47EAE1-F678-48B6-A3EA-5A5EDD6FD35B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A9DEC5-9275-F2AA-B309-4B24D99C8A17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D897E5-64D7-194E-4EE6-AF7D488932BE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F70D6-1D08-1FB2-291B-DCDD0F232D1C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B5F28-7CA6-9323-2CD4-0CCEAF2C30EF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2C62F-090F-A2E2-6225-EF1CC8233CD5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591F63-A037-1E84-9A1F-8B67358C127B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74D622-2776-8578-C34E-9E2AE4E44C5A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394D15-381B-3F1D-C6AA-939DB3C8D229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A21532-E68F-A83B-FA1A-42B475A52429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81CD18-FD86-B946-101C-658E5D3C9380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A149D0-CEDE-0328-F637-AECF2D5BCD5E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2934FC-3ABC-76AC-3237-B4B93842BEC0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F28D77-64B6-EB00-6FBE-2B31277A5C64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75B56E-DA5C-7FBA-7BDD-0B5B2D4CD2E0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665A40-A948-012A-040E-C9401C17DB10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65C3B5-E52F-9611-38A2-3ACAF9CE7DC8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C08A1E-6EE6-5711-E146-BC654AD2807D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5EA6EB-FFE7-4973-9C43-3F317A813F90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9F4CF3-2143-8049-2B32-1C433CBD44C0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8DE22B-FF82-A14C-9462-BB83732C165D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1755C6-5F7F-A028-06A1-202AE86414AF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C1FB9D-569F-BCA9-5887-D8DB8044F689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5AE4E2-F60A-5D90-39E8-E75ADEEE8063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2315D11-160C-580E-0F75-FA683B398DE5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0C57FD-595A-3EF1-572B-15156FE2967C}"/>
              </a:ext>
            </a:extLst>
          </p:cNvPr>
          <p:cNvSpPr/>
          <p:nvPr/>
        </p:nvSpPr>
        <p:spPr>
          <a:xfrm>
            <a:off x="16945627" y="611970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212123-FE91-A576-9D94-4B16BC05D849}"/>
              </a:ext>
            </a:extLst>
          </p:cNvPr>
          <p:cNvSpPr/>
          <p:nvPr/>
        </p:nvSpPr>
        <p:spPr>
          <a:xfrm>
            <a:off x="17594870" y="61925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CF7C47-48F6-5051-4DAB-A198E628F3C9}"/>
              </a:ext>
            </a:extLst>
          </p:cNvPr>
          <p:cNvSpPr/>
          <p:nvPr/>
        </p:nvSpPr>
        <p:spPr>
          <a:xfrm>
            <a:off x="18302865" y="680541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134</a:t>
            </a:r>
          </a:p>
        </p:txBody>
      </p:sp>
    </p:spTree>
    <p:extLst>
      <p:ext uri="{BB962C8B-B14F-4D97-AF65-F5344CB8AC3E}">
        <p14:creationId xmlns:p14="http://schemas.microsoft.com/office/powerpoint/2010/main" val="21833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D87A8-A2C0-E354-35E5-36AB7251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429-E9A3-23AC-4744-4C1FD0A8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 -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C49CE-9A15-B90B-3E36-CC957C57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C554D8-02A7-2B43-E42A-D3AB33C2A381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3200A-C803-0B69-C1ED-24E55BD63829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5FF68-6A94-CFB7-F7CF-EAB9B157F085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F47A6-30D9-DAAF-717C-4CB3CD5BA4B0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BB14AB-DCC1-0399-42AF-85D316E75875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7066DE-2175-C81F-81E3-D0276E0E15F3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15D2F-BF7F-14D1-ED2C-B4E7DD352CD3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F8C56B-1C05-A646-8559-441277F6807F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E5C74F-7AB2-DCC0-041F-632332D18BEE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8B1B89-8C3D-C8DB-7F50-93ECB9E07130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98F0E0-8FA4-21A8-6D7C-7D597C5307F8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82A13-D264-72F7-6D8D-5FD7B3332599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DC4EA7-B2FE-714B-8287-A632CA337F01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94C84A-859E-0592-29AA-81FFF900EEC0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4E495-BFAA-C969-2E7C-9827BBDF8353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AC091E-78BC-2AB1-897D-0E48548BD542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785C37-139E-9567-A5EC-3923AB2517F1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9BD63-9EB4-2F5C-79FF-6A5B06884F0B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D3667F-63D3-AD60-A604-5D40A83CD5AB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E249-550A-6773-44A1-62B374313A1D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6587F1-9FB2-491A-621F-8EF365FAF933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68DC25-EEF2-D2D4-5F88-1D1ECF43591E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2BFA90-37D4-6394-2ECF-E0F3EBA16CFC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715549-A7FC-B933-F71D-3E6CDE995351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413A41-8663-D835-9278-3D8105AC254B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5DC69-BB48-3CFD-35C9-0DDB04EDF831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1D5712-A4FE-8EC4-A23C-C3876902AE94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C170C-9F2E-2DD7-044E-0850AD8945BD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8E03C6-0A87-1E77-9ED0-116D967D7D19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F6788A-7415-3E07-336C-563152303FD3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4347B5-7A1D-AF32-CDF6-A3543975E981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1A3A76-4153-E8F1-4726-D2AE636E1190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D90267-FB0F-9DCB-CD38-AE7C25E272EF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A964E7-147E-7909-0C15-5B0EA0191163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025A97-F205-A925-01F9-B15EFE1ADF4D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9D671E-2FC6-7A1A-3CDE-35623DBB09EA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D5B4B1-A42F-6E9D-63C8-B62BD53CA59E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AF5D60-C644-2133-8885-5D8D04C62ADB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EC45AF-545D-9BBB-AF7A-9FAB3D25DC8C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4892FC-DF86-168F-E8CC-98C828F653A6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48E1C8-6BEA-5F8B-0A43-B46948B875ED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042ED4-6D86-71CB-419C-F2FB22D9CB8B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FD471C-5E83-67E5-C251-2FC481F1B66A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3442E2-6C46-B230-EB56-359F4C939FC8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8CC72D-9284-676E-DC1D-DBAEF551C728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F5A550-9859-13B4-D78F-60E9EB731A4C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BF6DFE-D883-9199-6DFA-FBE0958690CF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F3DCC0-4361-EBE7-753B-1C41CDFDA139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885162-220F-D7A8-C786-198EB6254A35}"/>
              </a:ext>
            </a:extLst>
          </p:cNvPr>
          <p:cNvSpPr/>
          <p:nvPr/>
        </p:nvSpPr>
        <p:spPr>
          <a:xfrm>
            <a:off x="16391183" y="5401520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BD2CD-5233-A8E3-CB1A-0F470C20E7E8}"/>
              </a:ext>
            </a:extLst>
          </p:cNvPr>
          <p:cNvSpPr/>
          <p:nvPr/>
        </p:nvSpPr>
        <p:spPr>
          <a:xfrm>
            <a:off x="17010789" y="69063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881186-FAE5-5E9D-0AE0-3C349EF36F7B}"/>
              </a:ext>
            </a:extLst>
          </p:cNvPr>
          <p:cNvSpPr/>
          <p:nvPr/>
        </p:nvSpPr>
        <p:spPr>
          <a:xfrm>
            <a:off x="17063603" y="61576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042ED1C-0F7E-95FC-C574-4D22D4176BE2}"/>
              </a:ext>
            </a:extLst>
          </p:cNvPr>
          <p:cNvSpPr/>
          <p:nvPr/>
        </p:nvSpPr>
        <p:spPr>
          <a:xfrm>
            <a:off x="17649332" y="74953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148</a:t>
            </a:r>
          </a:p>
        </p:txBody>
      </p:sp>
    </p:spTree>
    <p:extLst>
      <p:ext uri="{BB962C8B-B14F-4D97-AF65-F5344CB8AC3E}">
        <p14:creationId xmlns:p14="http://schemas.microsoft.com/office/powerpoint/2010/main" val="176206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876</TotalTime>
  <Words>912</Words>
  <Application>Microsoft Office PowerPoint</Application>
  <PresentationFormat>Custom</PresentationFormat>
  <Paragraphs>839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Telling Time</vt:lpstr>
      <vt:lpstr>Initial Designs</vt:lpstr>
      <vt:lpstr>Final design - dots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Final design - hands</vt:lpstr>
      <vt:lpstr>7 Segment Display - Large</vt:lpstr>
      <vt:lpstr>7 Segment Display - small</vt:lpstr>
      <vt:lpstr>7 Segment Display - small</vt:lpstr>
      <vt:lpstr>Clockmode - Pulse</vt:lpstr>
      <vt:lpstr>Clockmode - Numbers</vt:lpstr>
      <vt:lpstr>Left / Right Hand Mode</vt:lpstr>
      <vt:lpstr>Left / Right Hand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Pyka</dc:creator>
  <cp:lastModifiedBy>Pyka</cp:lastModifiedBy>
  <cp:revision>129</cp:revision>
  <dcterms:created xsi:type="dcterms:W3CDTF">2025-04-21T00:51:12Z</dcterms:created>
  <dcterms:modified xsi:type="dcterms:W3CDTF">2025-08-08T22:26:09Z</dcterms:modified>
</cp:coreProperties>
</file>