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aleway" panose="020B0604020202020204" charset="0"/>
      <p:regular r:id="rId10"/>
      <p:bold r:id="rId11"/>
      <p:italic r:id="rId12"/>
      <p:boldItalic r:id="rId13"/>
    </p:embeddedFont>
    <p:embeddedFont>
      <p:font typeface="Source Sans Pro" panose="020B0503030403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76709082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76709082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670908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670908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76709082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76709082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76709082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76709082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7670908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7670908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76709082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76709082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z1041@ny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drr342@nyu.edu" TargetMode="External"/><Relationship Id="rId4" Type="http://schemas.openxmlformats.org/officeDocument/2006/relationships/hyperlink" Target="mailto:msm796@nyu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Classification using Semi-Supervised Learning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Deep Learning Final Project</a:t>
            </a:r>
            <a:endParaRPr b="1"/>
          </a:p>
        </p:txBody>
      </p:sp>
      <p:sp>
        <p:nvSpPr>
          <p:cNvPr id="60" name="Google Shape;60;p13"/>
          <p:cNvSpPr txBox="1"/>
          <p:nvPr/>
        </p:nvSpPr>
        <p:spPr>
          <a:xfrm>
            <a:off x="2721925" y="2956775"/>
            <a:ext cx="6075900" cy="18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Kuixian Zhu (</a:t>
            </a:r>
            <a:r>
              <a:rPr lang="en" sz="1800" u="sng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kz1041@nyu.edu</a:t>
            </a:r>
            <a:r>
              <a:rPr lang="en" sz="18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8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Marvin Mananghaya (</a:t>
            </a:r>
            <a:r>
              <a:rPr lang="en" sz="1800" u="sng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msm796@nyu.edu</a:t>
            </a:r>
            <a:r>
              <a:rPr lang="en" sz="18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8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Daniel Rivera Ruiz (</a:t>
            </a:r>
            <a:r>
              <a:rPr lang="en" sz="1800" u="sng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drr342@nyu.edu</a:t>
            </a:r>
            <a:r>
              <a:rPr lang="en" sz="18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8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Deep Learning - Spring 2019</a:t>
            </a:r>
            <a:endParaRPr sz="18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 York University</a:t>
            </a:r>
            <a:endParaRPr sz="18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Problem Definition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Image classification: 512k unlabeled images + 128k labeled images (64k train + 64k val), 1000 classes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Approach: use SSL techniques to take advantage of the larger set of unlabeled images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Algorithms explored: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SSL-DCGANs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Deep Clustering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Mean Teacher</a:t>
            </a:r>
            <a:endParaRPr sz="22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985863" y="2386637"/>
            <a:ext cx="2354950" cy="27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SSL-DCGANs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5732400" y="596350"/>
            <a:ext cx="3257400" cy="39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In the style of Guillermo, 2019: </a:t>
            </a:r>
            <a:endParaRPr sz="10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“So DCGANs do well in learning features unsupervised? </a:t>
            </a:r>
            <a:r>
              <a:rPr lang="en" sz="1000" b="1"/>
              <a:t>What if we do it semi-supervised?</a:t>
            </a:r>
            <a:r>
              <a:rPr lang="en" sz="1000"/>
              <a:t>“ 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- Radford et al., 2015</a:t>
            </a:r>
            <a:endParaRPr sz="100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“You could totally do that, just change the classification problem </a:t>
            </a:r>
            <a:r>
              <a:rPr lang="en" sz="1000" b="1"/>
              <a:t>from real vs fake to real k classes and fake</a:t>
            </a:r>
            <a:r>
              <a:rPr lang="en" sz="1000"/>
              <a:t>”</a:t>
            </a:r>
            <a:endParaRPr sz="100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-Salimans et al., 2016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But what happened? Tl;dr It didn’t work out so well. 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GANs are </a:t>
            </a:r>
            <a:r>
              <a:rPr lang="en" sz="1000" b="1"/>
              <a:t>sensitive</a:t>
            </a:r>
            <a:r>
              <a:rPr lang="en" sz="1000"/>
              <a:t> to hyperparameter changes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b="1"/>
              <a:t>Easy to fall </a:t>
            </a:r>
            <a:r>
              <a:rPr lang="en" sz="1000"/>
              <a:t>to non-convergence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One network </a:t>
            </a:r>
            <a:r>
              <a:rPr lang="en" sz="1000" b="1"/>
              <a:t>can overpower another</a:t>
            </a:r>
            <a:r>
              <a:rPr lang="en" sz="1000"/>
              <a:t> 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Maybe there are </a:t>
            </a:r>
            <a:r>
              <a:rPr lang="en" sz="1000" b="1"/>
              <a:t>simpler</a:t>
            </a:r>
            <a:r>
              <a:rPr lang="en" sz="1000"/>
              <a:t> yet </a:t>
            </a:r>
            <a:r>
              <a:rPr lang="en" sz="1000" b="1"/>
              <a:t>better</a:t>
            </a:r>
            <a:r>
              <a:rPr lang="en" sz="1000"/>
              <a:t> ways to perform semi-supervised learning?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5" y="1152475"/>
            <a:ext cx="5369595" cy="37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Deep Clustering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Basic idea: alternate between clustering of the image descriptors and updating the weights of a convnet by predicting the cluster assignments.</a:t>
            </a:r>
            <a:endParaRPr sz="22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013" y="2430141"/>
            <a:ext cx="7650875" cy="26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Mean Teacher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99999"/>
                </a:solidFill>
              </a:rPr>
              <a:t>Mean Teacher is a simple, yet scalable framework for semi-supervised learning.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50" y="1672275"/>
            <a:ext cx="6124300" cy="31849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6010200" y="1625925"/>
            <a:ext cx="2822100" cy="3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Take any supervised model, call it the </a:t>
            </a:r>
            <a:r>
              <a:rPr lang="en" sz="12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student</a:t>
            </a:r>
            <a:r>
              <a:rPr lang="en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Make a copy of the student model, call it the </a:t>
            </a:r>
            <a:r>
              <a:rPr lang="en" sz="12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teacher</a:t>
            </a:r>
            <a:r>
              <a:rPr lang="en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Let the teacher's weights to be the exponential moving average (EMA) of the student's weights.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While training, use the same images as inputs to both models, but add random noise (augmentation) to them separately.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 Update the student by the classification loss as usual, yet add an additional </a:t>
            </a:r>
            <a:r>
              <a:rPr lang="en" sz="1200" i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consistency loss</a:t>
            </a:r>
            <a:r>
              <a:rPr lang="en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between the student and teacher outputs.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Results and Analysis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406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Mean Teacher training curves</a:t>
            </a:r>
            <a:endParaRPr sz="2200" dirty="0"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Model comparison (validation accuracy)</a:t>
            </a:r>
            <a:endParaRPr sz="2200" dirty="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400" y="137375"/>
            <a:ext cx="4467000" cy="29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463" y="3222950"/>
            <a:ext cx="7501077" cy="18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Conclusions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SSL can be very powerful because it fully exploits unlabeled data, which is easier and cheaper to collect.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 general, deep learning models rely greatly in the amount of data available and SSL models are no exception to this rule.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Due to time and computing resources limitations, we were not able to push any of our models to the limit.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408</Words>
  <Application>Microsoft Office PowerPoint</Application>
  <PresentationFormat>On-screen Show (16:9)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Source Sans Pro</vt:lpstr>
      <vt:lpstr>Arial</vt:lpstr>
      <vt:lpstr>Raleway</vt:lpstr>
      <vt:lpstr>Plum</vt:lpstr>
      <vt:lpstr>Image Classification using Semi-Supervised Learning</vt:lpstr>
      <vt:lpstr>Problem Definition</vt:lpstr>
      <vt:lpstr>SSL-DCGANs</vt:lpstr>
      <vt:lpstr>Deep Clustering</vt:lpstr>
      <vt:lpstr>Mean Teacher</vt:lpstr>
      <vt:lpstr>Results and Analysis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using Semi-Supervised Learning</dc:title>
  <dc:creator>Daniel Rivera</dc:creator>
  <cp:lastModifiedBy>Daniel Rivera</cp:lastModifiedBy>
  <cp:revision>2</cp:revision>
  <dcterms:modified xsi:type="dcterms:W3CDTF">2019-05-13T19:48:09Z</dcterms:modified>
</cp:coreProperties>
</file>