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fb76d9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fb76d9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fb76d9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fb76d9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fb76d9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fb76d9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fb76d9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fb76d9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Data Structures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Queue and Linked List</a:t>
            </a:r>
            <a:endParaRPr b="1" sz="3000"/>
          </a:p>
        </p:txBody>
      </p:sp>
      <p:sp>
        <p:nvSpPr>
          <p:cNvPr id="60" name="Google Shape;60;p13"/>
          <p:cNvSpPr txBox="1"/>
          <p:nvPr/>
        </p:nvSpPr>
        <p:spPr>
          <a:xfrm>
            <a:off x="3827375" y="2989900"/>
            <a:ext cx="49845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Daniel Rivera Ruiz (N10385937)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Fatima Mushtaq     (N15760010)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Professor Mohamed Zahran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CSCI-GA.3033-016 Multico Processors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NYU - Courant Institute of Mathematics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Definition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68425"/>
            <a:ext cx="85206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other programming languages, the goal is to support concurrent thread-safe data-structures in </a:t>
            </a:r>
            <a:r>
              <a:rPr b="1" lang="en"/>
              <a:t>OpenMP.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Provide Parallel Implementation for two data structures: </a:t>
            </a:r>
            <a:r>
              <a:rPr b="1" lang="en"/>
              <a:t>Queue</a:t>
            </a:r>
            <a:r>
              <a:rPr lang="en"/>
              <a:t> and </a:t>
            </a:r>
            <a:r>
              <a:rPr b="1" lang="en"/>
              <a:t>Linked</a:t>
            </a:r>
            <a:r>
              <a:rPr b="1" lang="en"/>
              <a:t> List.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Correctness (linearizability): </a:t>
            </a:r>
            <a:r>
              <a:rPr lang="en"/>
              <a:t>the responses received in every concurrent history are equivalent to those of a legal sequential history</a:t>
            </a:r>
            <a:r>
              <a:rPr b="1" lang="en"/>
              <a:t> </a:t>
            </a:r>
            <a:r>
              <a:rPr lang="en"/>
              <a:t>and their order is consistent with the real-time order.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Scalability:</a:t>
            </a:r>
            <a:r>
              <a:rPr lang="en"/>
              <a:t> at least some of the operations defined for each data structure have better performance as the number of threads increases.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82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05450"/>
            <a:ext cx="8520600" cy="4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both data structure, developed two implementations: </a:t>
            </a:r>
            <a:r>
              <a:rPr b="1" lang="en"/>
              <a:t>lock-based </a:t>
            </a:r>
            <a:r>
              <a:rPr lang="en"/>
              <a:t>and </a:t>
            </a:r>
            <a:r>
              <a:rPr b="1" lang="en"/>
              <a:t>lock-free.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</a:t>
            </a:r>
            <a:r>
              <a:rPr b="1" lang="en"/>
              <a:t>ock-based</a:t>
            </a:r>
            <a:r>
              <a:rPr b="1" i="1" lang="en"/>
              <a:t> </a:t>
            </a:r>
            <a:r>
              <a:rPr lang="en"/>
              <a:t>implementation uses </a:t>
            </a:r>
            <a:r>
              <a:rPr i="1" lang="en"/>
              <a:t>OpenMP</a:t>
            </a:r>
            <a:r>
              <a:rPr lang="en"/>
              <a:t> lock functions: </a:t>
            </a:r>
            <a:r>
              <a:rPr i="1" lang="en"/>
              <a:t>test, set, unset, </a:t>
            </a:r>
            <a:r>
              <a:rPr lang="en"/>
              <a:t>etc.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Lock-free</a:t>
            </a:r>
            <a:r>
              <a:rPr lang="en"/>
              <a:t> implementation uses C++ libraries: </a:t>
            </a:r>
            <a:r>
              <a:rPr i="1" lang="en"/>
              <a:t>&lt;atomic&gt;</a:t>
            </a:r>
            <a:r>
              <a:rPr lang="en"/>
              <a:t>, </a:t>
            </a:r>
            <a:r>
              <a:rPr i="1" lang="en"/>
              <a:t>pthreads or OpenMP.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Concurrent Queue</a:t>
            </a:r>
            <a:r>
              <a:rPr lang="en"/>
              <a:t> </a:t>
            </a:r>
            <a:r>
              <a:rPr b="1" lang="en"/>
              <a:t>Implementation</a:t>
            </a:r>
            <a:r>
              <a:rPr lang="en"/>
              <a:t> supports </a:t>
            </a:r>
            <a:r>
              <a:rPr b="1" lang="en"/>
              <a:t>6 APIs</a:t>
            </a:r>
            <a:r>
              <a:rPr lang="en"/>
              <a:t>:</a:t>
            </a:r>
            <a:endParaRPr i="1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EnQueue(T),  T DeQueue(),  T head(),  T tail(),  isEmpty(),  isFull()</a:t>
            </a:r>
            <a:endParaRPr i="1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Lock free Implementation is done in a way that it uses </a:t>
            </a:r>
            <a:r>
              <a:rPr b="1" i="1" lang="en"/>
              <a:t>one Atomic Stmnt only i.e. </a:t>
            </a:r>
            <a:r>
              <a:rPr i="1" lang="en"/>
              <a:t>atomic capture.</a:t>
            </a:r>
            <a:endParaRPr i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Concurrent Linked List</a:t>
            </a:r>
            <a:r>
              <a:rPr lang="en"/>
              <a:t> </a:t>
            </a:r>
            <a:r>
              <a:rPr b="1" lang="en"/>
              <a:t>Implementation</a:t>
            </a:r>
            <a:r>
              <a:rPr lang="en"/>
              <a:t> supports </a:t>
            </a:r>
            <a:r>
              <a:rPr b="1" lang="en"/>
              <a:t>15 APIs</a:t>
            </a:r>
            <a:r>
              <a:rPr lang="en"/>
              <a:t>, mainly:</a:t>
            </a:r>
            <a:endParaRPr i="1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add(index, T), remove(index), get(index), set(index, T), indexOf(T), contains(T)</a:t>
            </a:r>
            <a:endParaRPr i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performed several experiments for each implementation, variating the </a:t>
            </a:r>
            <a:r>
              <a:rPr b="1" lang="en"/>
              <a:t>number of threads</a:t>
            </a:r>
            <a:r>
              <a:rPr lang="en"/>
              <a:t> and the </a:t>
            </a:r>
            <a:r>
              <a:rPr b="1" lang="en"/>
              <a:t>type and number of operations</a:t>
            </a:r>
            <a:r>
              <a:rPr lang="en"/>
              <a:t> performed. The main metric we used to evaluate performance is execution time as measured with </a:t>
            </a:r>
            <a:r>
              <a:rPr b="1" lang="en"/>
              <a:t>omp_get_wtime()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3945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03475"/>
            <a:ext cx="4587671" cy="2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700" y="2550063"/>
            <a:ext cx="4318001" cy="2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675" y="425800"/>
            <a:ext cx="4044051" cy="20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567575"/>
            <a:ext cx="4383877" cy="19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038875" y="4805525"/>
            <a:ext cx="4448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Concurrent LinkedList Performance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46150" y="2472075"/>
            <a:ext cx="4448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Concurrent Queue Performance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05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965375"/>
            <a:ext cx="8520600" cy="4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Queue: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Pthreads/Mutex has shown to be more efficient than OpenMP Implementation.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Lock-Free approach is complex.  It showed less performance gain in OpenMP.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queue implementation in OpenMP scales with problem size and  number of threads.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Linked List: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that try to modify the list at the same location every time (e.g. addFirst(), deleteFirst(), etc.) do not benefit from parallelism.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challenging operation in the parallel implementation of a Linked List is deletion, since it requires two atomic operations to ensure correctness.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