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0A7E54-B5CB-4209-A2A6-D36B750B15FC}">
  <a:tblStyle styleId="{3B0A7E54-B5CB-4209-A2A6-D36B750B1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raghavendra/Digital-Verse-Solutions-Cudos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Roadmap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Digital Based AI Solutions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B4BCCF-E8D6-46A0-965B-0DD39F85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57213"/>
              </p:ext>
            </p:extLst>
          </p:nvPr>
        </p:nvGraphicFramePr>
        <p:xfrm>
          <a:off x="311150" y="365760"/>
          <a:ext cx="8375649" cy="47378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1883">
                  <a:extLst>
                    <a:ext uri="{9D8B030D-6E8A-4147-A177-3AD203B41FA5}">
                      <a16:colId xmlns:a16="http://schemas.microsoft.com/office/drawing/2014/main" val="3475750900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314794615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3321345103"/>
                    </a:ext>
                  </a:extLst>
                </a:gridCol>
              </a:tblGrid>
              <a:tr h="649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Project Feature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Timeline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Support Required from Cudos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80989209"/>
                  </a:ext>
                </a:extLst>
              </a:tr>
              <a:tr h="1205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NFT TRANSACTION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Project Details are available </a:t>
                      </a:r>
                      <a:r>
                        <a:rPr lang="en-IN" dirty="0" err="1"/>
                        <a:t>Github</a:t>
                      </a:r>
                      <a:r>
                        <a:rPr lang="en-IN" dirty="0"/>
                        <a:t> Repo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hlinkClick r:id="rId2"/>
                        </a:rPr>
                        <a:t>drraghavendra</a:t>
                      </a:r>
                      <a:r>
                        <a:rPr lang="en-IN" dirty="0">
                          <a:hlinkClick r:id="rId2"/>
                        </a:rPr>
                        <a:t>/Digital-Verse-Solutions-</a:t>
                      </a:r>
                      <a:r>
                        <a:rPr lang="en-IN" dirty="0" err="1">
                          <a:hlinkClick r:id="rId2"/>
                        </a:rPr>
                        <a:t>Cudos</a:t>
                      </a:r>
                      <a:r>
                        <a:rPr lang="en-IN" dirty="0">
                          <a:hlinkClick r:id="rId2"/>
                        </a:rPr>
                        <a:t> (github.com)</a:t>
                      </a:r>
                      <a:endParaRPr lang="en-IN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 Week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Test-Net Access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87828335"/>
                  </a:ext>
                </a:extLst>
              </a:tr>
              <a:tr h="1205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Back-end support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 Week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Test-net Implementation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42340746"/>
                  </a:ext>
                </a:extLst>
              </a:tr>
              <a:tr h="1205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Front-end Integration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 Week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Integration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1102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32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Project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</dc:title>
  <cp:lastModifiedBy>kiran kumar</cp:lastModifiedBy>
  <cp:revision>3</cp:revision>
  <dcterms:modified xsi:type="dcterms:W3CDTF">2022-04-26T01:04:01Z</dcterms:modified>
</cp:coreProperties>
</file>