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5143500" type="screen16x9"/>
  <p:notesSz cx="6858000" cy="9144000"/>
  <p:embeddedFontLst>
    <p:embeddedFont>
      <p:font typeface="Exo" panose="020B0604020202020204" charset="0"/>
      <p:regular r:id="rId23"/>
      <p:bold r:id="rId24"/>
      <p:italic r:id="rId25"/>
      <p:boldItalic r:id="rId26"/>
    </p:embeddedFont>
    <p:embeddedFont>
      <p:font typeface="PT Sans" panose="020B0503020203020204" pitchFamily="34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g1e9af1a6ee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1" name="Google Shape;3141;g1e9af1a6ee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1e9af1a6ee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1e9af1a6ee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g1e9af1a6ee7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7" name="Google Shape;3237;g1e9af1a6ee7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g1e9af1a6ee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3" name="Google Shape;3243;g1e9af1a6ee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8" name="Google Shape;3248;g1e9af1a6ee7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9" name="Google Shape;3249;g1e9af1a6ee7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1e9af1a6ee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1e9af1a6ee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g1e9af2f0350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1" name="Google Shape;3261;g1e9af2f0350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1e9af1a6ee7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1e9af1a6ee7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1e9af1a6ee7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1e9af1a6ee7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Google Shape;3359;g1e9af1a6ee7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0" name="Google Shape;3360;g1e9af1a6ee7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6" name="Google Shape;2716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5" name="Google Shape;3475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2" name="Google Shape;286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Google Shape;2887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8" name="Google Shape;2888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g1e9af1a6ee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6" name="Google Shape;3016;g1e9af1a6ee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5" name="Google Shape;3075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3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1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30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 Portal to generate and distribute reward tokens</a:t>
            </a:r>
            <a:endParaRPr sz="1600" dirty="0"/>
          </a:p>
        </p:txBody>
      </p:sp>
      <p:grpSp>
        <p:nvGrpSpPr>
          <p:cNvPr id="2655" name="Google Shape;2655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6" name="Google Shape;2656;p3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2" name="Google Shape;2662;p30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3" name="Google Shape;2663;p3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0" name="Google Shape;2670;p3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6" name="Google Shape;2676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7" name="Google Shape;267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8" name="Google Shape;2688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8" name="Google Shape;2698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9" name="Google Shape;2699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3" name="Google Shape;2713;p30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</a:rPr>
              <a:t>BLOCKCHAIN </a:t>
            </a:r>
            <a:r>
              <a:rPr lang="en" sz="7700"/>
              <a:t> </a:t>
            </a:r>
            <a:r>
              <a:rPr lang="en" sz="5000"/>
              <a:t>REWARD SYSTEM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p39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Tech-stacks </a:t>
            </a:r>
            <a:r>
              <a:rPr lang="en">
                <a:solidFill>
                  <a:schemeClr val="accent2"/>
                </a:solidFill>
              </a:rPr>
              <a:t>&amp;</a:t>
            </a:r>
            <a:r>
              <a:rPr lang="en"/>
              <a:t> Technologies</a:t>
            </a:r>
            <a:endParaRPr/>
          </a:p>
        </p:txBody>
      </p:sp>
      <p:grpSp>
        <p:nvGrpSpPr>
          <p:cNvPr id="3144" name="Google Shape;3144;p39"/>
          <p:cNvGrpSpPr/>
          <p:nvPr/>
        </p:nvGrpSpPr>
        <p:grpSpPr>
          <a:xfrm>
            <a:off x="5337099" y="1512000"/>
            <a:ext cx="2418306" cy="920698"/>
            <a:chOff x="5337099" y="1512000"/>
            <a:chExt cx="2418306" cy="920698"/>
          </a:xfrm>
        </p:grpSpPr>
        <p:sp>
          <p:nvSpPr>
            <p:cNvPr id="3145" name="Google Shape;3145;p39"/>
            <p:cNvSpPr/>
            <p:nvPr/>
          </p:nvSpPr>
          <p:spPr>
            <a:xfrm>
              <a:off x="5337105" y="1512000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React js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146" name="Google Shape;3146;p39"/>
            <p:cNvSpPr txBox="1"/>
            <p:nvPr/>
          </p:nvSpPr>
          <p:spPr>
            <a:xfrm>
              <a:off x="5337099" y="1970998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We used react js for implementation of frontend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147" name="Google Shape;3147;p39"/>
          <p:cNvGrpSpPr/>
          <p:nvPr/>
        </p:nvGrpSpPr>
        <p:grpSpPr>
          <a:xfrm>
            <a:off x="1410051" y="2539475"/>
            <a:ext cx="2418306" cy="972350"/>
            <a:chOff x="1410051" y="2539475"/>
            <a:chExt cx="2418306" cy="972350"/>
          </a:xfrm>
        </p:grpSpPr>
        <p:sp>
          <p:nvSpPr>
            <p:cNvPr id="3148" name="Google Shape;3148;p39"/>
            <p:cNvSpPr/>
            <p:nvPr/>
          </p:nvSpPr>
          <p:spPr>
            <a:xfrm>
              <a:off x="1410057" y="2539475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Ethereum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149" name="Google Shape;3149;p39"/>
            <p:cNvSpPr txBox="1"/>
            <p:nvPr/>
          </p:nvSpPr>
          <p:spPr>
            <a:xfrm>
              <a:off x="1410051" y="3050125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We used solidity to integrate smart contracts on ethereum blockchain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150" name="Google Shape;3150;p39"/>
          <p:cNvGrpSpPr/>
          <p:nvPr/>
        </p:nvGrpSpPr>
        <p:grpSpPr>
          <a:xfrm>
            <a:off x="5337099" y="3568679"/>
            <a:ext cx="2418306" cy="920698"/>
            <a:chOff x="5337099" y="3568679"/>
            <a:chExt cx="2418306" cy="920698"/>
          </a:xfrm>
        </p:grpSpPr>
        <p:sp>
          <p:nvSpPr>
            <p:cNvPr id="3151" name="Google Shape;3151;p39"/>
            <p:cNvSpPr/>
            <p:nvPr/>
          </p:nvSpPr>
          <p:spPr>
            <a:xfrm>
              <a:off x="5337105" y="3568679"/>
              <a:ext cx="24183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Firebase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152" name="Google Shape;3152;p39"/>
            <p:cNvSpPr txBox="1"/>
            <p:nvPr/>
          </p:nvSpPr>
          <p:spPr>
            <a:xfrm>
              <a:off x="5337099" y="4027677"/>
              <a:ext cx="241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We used firebase for web-app authentication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153" name="Google Shape;3153;p39"/>
          <p:cNvGrpSpPr/>
          <p:nvPr/>
        </p:nvGrpSpPr>
        <p:grpSpPr>
          <a:xfrm>
            <a:off x="2033998" y="1704740"/>
            <a:ext cx="883262" cy="242091"/>
            <a:chOff x="2300350" y="2601250"/>
            <a:chExt cx="2275275" cy="623625"/>
          </a:xfrm>
        </p:grpSpPr>
        <p:sp>
          <p:nvSpPr>
            <p:cNvPr id="3154" name="Google Shape;3154;p3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0" name="Google Shape;3160;p39"/>
          <p:cNvGrpSpPr/>
          <p:nvPr/>
        </p:nvGrpSpPr>
        <p:grpSpPr>
          <a:xfrm>
            <a:off x="7796595" y="2826991"/>
            <a:ext cx="2297800" cy="313751"/>
            <a:chOff x="7796595" y="2826991"/>
            <a:chExt cx="2297800" cy="313751"/>
          </a:xfrm>
        </p:grpSpPr>
        <p:sp>
          <p:nvSpPr>
            <p:cNvPr id="3161" name="Google Shape;3161;p39"/>
            <p:cNvSpPr/>
            <p:nvPr/>
          </p:nvSpPr>
          <p:spPr>
            <a:xfrm flipH="1">
              <a:off x="8099695" y="3072643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9"/>
            <p:cNvSpPr/>
            <p:nvPr/>
          </p:nvSpPr>
          <p:spPr>
            <a:xfrm flipH="1">
              <a:off x="7796595" y="28269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3" name="Google Shape;3163;p39"/>
          <p:cNvGrpSpPr/>
          <p:nvPr/>
        </p:nvGrpSpPr>
        <p:grpSpPr>
          <a:xfrm rot="5400000">
            <a:off x="2878600" y="3676275"/>
            <a:ext cx="98902" cy="553090"/>
            <a:chOff x="4898850" y="4820550"/>
            <a:chExt cx="98902" cy="553090"/>
          </a:xfrm>
        </p:grpSpPr>
        <p:sp>
          <p:nvSpPr>
            <p:cNvPr id="3164" name="Google Shape;3164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9"/>
          <p:cNvGrpSpPr/>
          <p:nvPr/>
        </p:nvGrpSpPr>
        <p:grpSpPr>
          <a:xfrm rot="-5400000">
            <a:off x="86414" y="2740003"/>
            <a:ext cx="883262" cy="242091"/>
            <a:chOff x="2300350" y="2601250"/>
            <a:chExt cx="2275275" cy="623625"/>
          </a:xfrm>
        </p:grpSpPr>
        <p:sp>
          <p:nvSpPr>
            <p:cNvPr id="3170" name="Google Shape;3170;p3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6" name="Google Shape;3176;p39"/>
          <p:cNvGrpSpPr/>
          <p:nvPr/>
        </p:nvGrpSpPr>
        <p:grpSpPr>
          <a:xfrm rot="5400000">
            <a:off x="5965850" y="2724137"/>
            <a:ext cx="98902" cy="553090"/>
            <a:chOff x="4898850" y="4820550"/>
            <a:chExt cx="98902" cy="553090"/>
          </a:xfrm>
        </p:grpSpPr>
        <p:sp>
          <p:nvSpPr>
            <p:cNvPr id="3177" name="Google Shape;3177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82" name="Google Shape;31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500" y="1512000"/>
            <a:ext cx="883251" cy="793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3" name="Google Shape;318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525" y="2539473"/>
            <a:ext cx="486956" cy="7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4" name="Google Shape;318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8525" y="3566950"/>
            <a:ext cx="643440" cy="8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p40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40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191" name="Google Shape;3191;p40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which we implemented and achieved</a:t>
            </a:r>
            <a:endParaRPr/>
          </a:p>
        </p:txBody>
      </p:sp>
      <p:sp>
        <p:nvSpPr>
          <p:cNvPr id="3192" name="Google Shape;3192;p40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193" name="Google Shape;3193;p40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194" name="Google Shape;3194;p4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0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0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0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0" name="Google Shape;3200;p40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3201" name="Google Shape;3201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02" name="Google Shape;3202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2" name="Google Shape;3212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13" name="Google Shape;3213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3" name="Google Shape;3223;p40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3224" name="Google Shape;3224;p4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9" name="Google Shape;3229;p40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3230" name="Google Shape;3230;p4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41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0" name="Google Shape;324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42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6" name="Google Shape;3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1" name="Google Shape;3251;p43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2" name="Google Shape;3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p44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8" name="Google Shape;3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074" y="0"/>
            <a:ext cx="29318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p45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64" name="Google Shape;3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4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FUTURE</a:t>
            </a:r>
            <a:r>
              <a:rPr lang="en"/>
              <a:t> SCOPE</a:t>
            </a:r>
            <a:endParaRPr/>
          </a:p>
        </p:txBody>
      </p:sp>
      <p:sp>
        <p:nvSpPr>
          <p:cNvPr id="3270" name="Google Shape;3270;p46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271" name="Google Shape;3271;p46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3272" name="Google Shape;3272;p4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8" name="Google Shape;3278;p46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3279" name="Google Shape;3279;p4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4" name="Google Shape;3284;p46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3285" name="Google Shape;3285;p4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86" name="Google Shape;3286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6" name="Google Shape;3296;p4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97" name="Google Shape;3297;p4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4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4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4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4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7" name="Google Shape;3307;p46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3308" name="Google Shape;3308;p4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4" name="Google Shape;3314;p46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3315" name="Google Shape;3315;p4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p4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Things that can be implemented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325" name="Google Shape;3325;p47"/>
          <p:cNvSpPr txBox="1">
            <a:spLocks noGrp="1"/>
          </p:cNvSpPr>
          <p:nvPr>
            <p:ph type="subTitle" idx="1"/>
          </p:nvPr>
        </p:nvSpPr>
        <p:spPr>
          <a:xfrm>
            <a:off x="953500" y="1220400"/>
            <a:ext cx="69852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Exo"/>
              <a:ea typeface="Exo"/>
              <a:cs typeface="Exo"/>
              <a:sym typeface="Exo"/>
            </a:endParaRPr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Implementing taxation system as described in the problem statement</a:t>
            </a:r>
            <a:endParaRPr sz="180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Adding functionality of creating and accessing metamask account on the web-app interface</a:t>
            </a:r>
            <a:endParaRPr sz="180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Storing user information on blockchain instead of firebase.</a:t>
            </a:r>
            <a:endParaRPr sz="1800"/>
          </a:p>
        </p:txBody>
      </p:sp>
      <p:sp>
        <p:nvSpPr>
          <p:cNvPr id="3326" name="Google Shape;3326;p47"/>
          <p:cNvSpPr/>
          <p:nvPr/>
        </p:nvSpPr>
        <p:spPr>
          <a:xfrm flipH="1">
            <a:off x="7938770" y="76464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7" name="Google Shape;3327;p47"/>
          <p:cNvSpPr/>
          <p:nvPr/>
        </p:nvSpPr>
        <p:spPr>
          <a:xfrm flipH="1">
            <a:off x="7635670" y="48534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8" name="Google Shape;3328;p47"/>
          <p:cNvGrpSpPr/>
          <p:nvPr/>
        </p:nvGrpSpPr>
        <p:grpSpPr>
          <a:xfrm>
            <a:off x="4121329" y="4313866"/>
            <a:ext cx="1105976" cy="133969"/>
            <a:chOff x="8183182" y="663852"/>
            <a:chExt cx="1475028" cy="178673"/>
          </a:xfrm>
        </p:grpSpPr>
        <p:grpSp>
          <p:nvGrpSpPr>
            <p:cNvPr id="3329" name="Google Shape;3329;p4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30" name="Google Shape;3330;p4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0" name="Google Shape;3340;p4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41" name="Google Shape;3341;p4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4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4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4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4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1" name="Google Shape;3351;p47"/>
          <p:cNvGrpSpPr/>
          <p:nvPr/>
        </p:nvGrpSpPr>
        <p:grpSpPr>
          <a:xfrm>
            <a:off x="6894215" y="3511971"/>
            <a:ext cx="883262" cy="242091"/>
            <a:chOff x="2300350" y="2601250"/>
            <a:chExt cx="2275275" cy="623625"/>
          </a:xfrm>
        </p:grpSpPr>
        <p:sp>
          <p:nvSpPr>
            <p:cNvPr id="3352" name="Google Shape;3352;p4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2" name="Google Shape;3362;p48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CONCLUSION</a:t>
            </a:r>
            <a:endParaRPr/>
          </a:p>
        </p:txBody>
      </p:sp>
      <p:sp>
        <p:nvSpPr>
          <p:cNvPr id="3363" name="Google Shape;3363;p48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3364" name="Google Shape;3364;p48"/>
          <p:cNvGrpSpPr/>
          <p:nvPr/>
        </p:nvGrpSpPr>
        <p:grpSpPr>
          <a:xfrm rot="-5400000" flipH="1">
            <a:off x="7383127" y="3012828"/>
            <a:ext cx="883262" cy="242091"/>
            <a:chOff x="2300350" y="2601250"/>
            <a:chExt cx="2275275" cy="623625"/>
          </a:xfrm>
        </p:grpSpPr>
        <p:sp>
          <p:nvSpPr>
            <p:cNvPr id="3365" name="Google Shape;3365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1" name="Google Shape;3371;p48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372" name="Google Shape;3372;p4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7" name="Google Shape;3377;p48"/>
          <p:cNvGrpSpPr/>
          <p:nvPr/>
        </p:nvGrpSpPr>
        <p:grpSpPr>
          <a:xfrm>
            <a:off x="2502517" y="715516"/>
            <a:ext cx="1105976" cy="133969"/>
            <a:chOff x="8183182" y="663852"/>
            <a:chExt cx="1475028" cy="178673"/>
          </a:xfrm>
        </p:grpSpPr>
        <p:grpSp>
          <p:nvGrpSpPr>
            <p:cNvPr id="3378" name="Google Shape;3378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79" name="Google Shape;3379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9" name="Google Shape;3389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390" name="Google Shape;339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0" name="Google Shape;3400;p48"/>
          <p:cNvGrpSpPr/>
          <p:nvPr/>
        </p:nvGrpSpPr>
        <p:grpSpPr>
          <a:xfrm>
            <a:off x="5835364" y="1296428"/>
            <a:ext cx="883262" cy="242091"/>
            <a:chOff x="2300350" y="2601250"/>
            <a:chExt cx="2275275" cy="623625"/>
          </a:xfrm>
        </p:grpSpPr>
        <p:sp>
          <p:nvSpPr>
            <p:cNvPr id="3401" name="Google Shape;3401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7" name="Google Shape;3407;p48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408" name="Google Shape;3408;p4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4" name="Google Shape;3414;p48"/>
          <p:cNvGrpSpPr/>
          <p:nvPr/>
        </p:nvGrpSpPr>
        <p:grpSpPr>
          <a:xfrm rot="5400000">
            <a:off x="4397925" y="1382925"/>
            <a:ext cx="98902" cy="553090"/>
            <a:chOff x="4898850" y="4820550"/>
            <a:chExt cx="98902" cy="553090"/>
          </a:xfrm>
        </p:grpSpPr>
        <p:sp>
          <p:nvSpPr>
            <p:cNvPr id="3415" name="Google Shape;3415;p4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0" name="Google Shape;3420;p48"/>
          <p:cNvGrpSpPr/>
          <p:nvPr/>
        </p:nvGrpSpPr>
        <p:grpSpPr>
          <a:xfrm>
            <a:off x="5564542" y="4282016"/>
            <a:ext cx="1105976" cy="133969"/>
            <a:chOff x="8183182" y="663852"/>
            <a:chExt cx="1475028" cy="178673"/>
          </a:xfrm>
        </p:grpSpPr>
        <p:grpSp>
          <p:nvGrpSpPr>
            <p:cNvPr id="3421" name="Google Shape;3421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22" name="Google Shape;3422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2" name="Google Shape;3432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33" name="Google Shape;3433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p31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1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1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1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1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1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 sz="3200">
                <a:solidFill>
                  <a:schemeClr val="accent2"/>
                </a:solidFill>
              </a:rPr>
              <a:t>CONTENTS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25" name="Google Shape;2725;p31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2726" name="Google Shape;2726;p31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27" name="Google Shape;2727;p31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analysis</a:t>
            </a:r>
            <a:endParaRPr/>
          </a:p>
        </p:txBody>
      </p:sp>
      <p:sp>
        <p:nvSpPr>
          <p:cNvPr id="2728" name="Google Shape;2728;p31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9" name="Google Shape;2729;p31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Tech-stacks Used</a:t>
            </a:r>
            <a:endParaRPr/>
          </a:p>
        </p:txBody>
      </p:sp>
      <p:sp>
        <p:nvSpPr>
          <p:cNvPr id="2730" name="Google Shape;2730;p31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1" name="Google Shape;2731;p31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732" name="Google Shape;2732;p31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33" name="Google Shape;2733;p31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734" name="Google Shape;2734;p31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5" name="Google Shape;2735;p31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36" name="Google Shape;2736;p31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37" name="Google Shape;2737;p31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38" name="Google Shape;2738;p3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p50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2"/>
                </a:solidFill>
              </a:rPr>
              <a:t>ACCESS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478" name="Google Shape;3478;p50"/>
          <p:cNvSpPr txBox="1">
            <a:spLocks noGrp="1"/>
          </p:cNvSpPr>
          <p:nvPr>
            <p:ph type="subTitle" idx="1"/>
          </p:nvPr>
        </p:nvSpPr>
        <p:spPr>
          <a:xfrm>
            <a:off x="4433200" y="2640160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GITHUB </a:t>
            </a:r>
            <a:r>
              <a:rPr lang="en-US" sz="1800" err="1"/>
              <a:t>LINK</a:t>
            </a:r>
            <a:r>
              <a:rPr lang="en-US" sz="1800"/>
              <a:t>: https</a:t>
            </a:r>
            <a:r>
              <a:rPr lang="en-US" sz="1800" dirty="0"/>
              <a:t>://github.com/</a:t>
            </a:r>
            <a:r>
              <a:rPr lang="en-US" sz="1800" dirty="0" err="1"/>
              <a:t>drraghavendra</a:t>
            </a:r>
            <a:r>
              <a:rPr lang="en-US" sz="1800" dirty="0"/>
              <a:t>/Incentive-Reward-System </a:t>
            </a:r>
          </a:p>
        </p:txBody>
      </p:sp>
      <p:grpSp>
        <p:nvGrpSpPr>
          <p:cNvPr id="3479" name="Google Shape;3479;p50"/>
          <p:cNvGrpSpPr/>
          <p:nvPr/>
        </p:nvGrpSpPr>
        <p:grpSpPr>
          <a:xfrm>
            <a:off x="1130523" y="1463672"/>
            <a:ext cx="2911863" cy="2399034"/>
            <a:chOff x="1197023" y="1520687"/>
            <a:chExt cx="3150344" cy="2595515"/>
          </a:xfrm>
        </p:grpSpPr>
        <p:sp>
          <p:nvSpPr>
            <p:cNvPr id="3480" name="Google Shape;3480;p50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50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50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50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50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50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86" name="Google Shape;34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060" y="1562156"/>
            <a:ext cx="2717616" cy="15286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7" name="Google Shape;3487;p50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3488" name="Google Shape;3488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89" name="Google Shape;3489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9" name="Google Shape;3499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00" name="Google Shape;3500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0" name="Google Shape;3510;p50"/>
          <p:cNvGrpSpPr/>
          <p:nvPr/>
        </p:nvGrpSpPr>
        <p:grpSpPr>
          <a:xfrm>
            <a:off x="6359589" y="3754153"/>
            <a:ext cx="883262" cy="242091"/>
            <a:chOff x="2300350" y="2601250"/>
            <a:chExt cx="2275275" cy="623625"/>
          </a:xfrm>
        </p:grpSpPr>
        <p:sp>
          <p:nvSpPr>
            <p:cNvPr id="3511" name="Google Shape;3511;p5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7" name="Google Shape;3517;p50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3518" name="Google Shape;3518;p5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19" name="Google Shape;3519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9" name="Google Shape;3529;p5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30" name="Google Shape;3530;p5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5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5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5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5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5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5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5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5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5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32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3.0 </a:t>
            </a:r>
            <a:r>
              <a:rPr lang="en">
                <a:solidFill>
                  <a:schemeClr val="accent2"/>
                </a:solidFill>
              </a:rPr>
              <a:t>World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48" name="Google Shape;2748;p32"/>
          <p:cNvSpPr txBox="1">
            <a:spLocks noGrp="1"/>
          </p:cNvSpPr>
          <p:nvPr>
            <p:ph type="subTitle" idx="1"/>
          </p:nvPr>
        </p:nvSpPr>
        <p:spPr>
          <a:xfrm>
            <a:off x="713100" y="2525138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“Blockchain technology isn't just a more efficient way to settle securities. It will fundamentally change market structures, and maybe even the architecture of the Internet itself.”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</a:t>
            </a:r>
            <a:r>
              <a:rPr lang="en" sz="1200" b="1">
                <a:solidFill>
                  <a:srgbClr val="212529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Abigail Johnson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9" name="Google Shape;2749;p32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50" name="Google Shape;2750;p32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32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2" name="Google Shape;2752;p32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53" name="Google Shape;2753;p3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9" name="Google Shape;2759;p32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60" name="Google Shape;2760;p3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5" name="Google Shape;2765;p32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66" name="Google Shape;2766;p3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2" name="Google Shape;2772;p32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73" name="Google Shape;2773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74" name="Google Shape;2774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4" name="Google Shape;2784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85" name="Google Shape;2785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3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0" name="Google Shape;2800;p3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>
                <a:solidFill>
                  <a:schemeClr val="accent2"/>
                </a:solidFill>
              </a:rPr>
              <a:t>OVERVIEW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1" name="Google Shape;2801;p3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Explanation and understanding of the Problem</a:t>
            </a:r>
            <a:endParaRPr/>
          </a:p>
        </p:txBody>
      </p:sp>
      <p:sp>
        <p:nvSpPr>
          <p:cNvPr id="2802" name="Google Shape;2802;p33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03" name="Google Shape;2803;p33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04" name="Google Shape;2804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33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11" name="Google Shape;2811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33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817" name="Google Shape;2817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1" name="Google Shape;2831;p33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832" name="Google Shape;283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3" name="Google Shape;283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3" name="Google Shape;284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4" name="Google Shape;284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4" name="Google Shape;2854;p33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855" name="Google Shape;2855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34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34"/>
          <p:cNvSpPr/>
          <p:nvPr/>
        </p:nvSpPr>
        <p:spPr>
          <a:xfrm>
            <a:off x="1671300" y="284025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>
                <a:solidFill>
                  <a:schemeClr val="accent2"/>
                </a:solidFill>
              </a:rPr>
              <a:t>VS.</a:t>
            </a:r>
            <a:r>
              <a:rPr lang="en"/>
              <a:t> SOLUTION</a:t>
            </a:r>
            <a:endParaRPr/>
          </a:p>
        </p:txBody>
      </p:sp>
      <p:sp>
        <p:nvSpPr>
          <p:cNvPr id="2867" name="Google Shape;2867;p34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868" name="Google Shape;2868;p34"/>
          <p:cNvSpPr txBox="1">
            <a:spLocks noGrp="1"/>
          </p:cNvSpPr>
          <p:nvPr>
            <p:ph type="subTitle" idx="1"/>
          </p:nvPr>
        </p:nvSpPr>
        <p:spPr>
          <a:xfrm>
            <a:off x="1540488" y="336260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there is no de-centralised way of prize distribution for winners of various competitions and often prizes are delayed.</a:t>
            </a:r>
            <a:endParaRPr/>
          </a:p>
        </p:txBody>
      </p:sp>
      <p:sp>
        <p:nvSpPr>
          <p:cNvPr id="2869" name="Google Shape;2869;p34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870" name="Google Shape;2870;p34"/>
          <p:cNvSpPr txBox="1">
            <a:spLocks noGrp="1"/>
          </p:cNvSpPr>
          <p:nvPr>
            <p:ph type="subTitle" idx="4"/>
          </p:nvPr>
        </p:nvSpPr>
        <p:spPr>
          <a:xfrm>
            <a:off x="5117875" y="336260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 webapp which acts as a reward distribution portal where tokens are generated which can later be encashed for various commodities </a:t>
            </a:r>
            <a:endParaRPr dirty="0"/>
          </a:p>
        </p:txBody>
      </p:sp>
      <p:grpSp>
        <p:nvGrpSpPr>
          <p:cNvPr id="2871" name="Google Shape;2871;p34"/>
          <p:cNvGrpSpPr/>
          <p:nvPr/>
        </p:nvGrpSpPr>
        <p:grpSpPr>
          <a:xfrm>
            <a:off x="5973373" y="1845838"/>
            <a:ext cx="649405" cy="649405"/>
            <a:chOff x="2292475" y="1241300"/>
            <a:chExt cx="3605800" cy="3605800"/>
          </a:xfrm>
        </p:grpSpPr>
        <p:sp>
          <p:nvSpPr>
            <p:cNvPr id="2872" name="Google Shape;2872;p34"/>
            <p:cNvSpPr/>
            <p:nvPr/>
          </p:nvSpPr>
          <p:spPr>
            <a:xfrm>
              <a:off x="2644500" y="2377775"/>
              <a:ext cx="2900725" cy="1623850"/>
            </a:xfrm>
            <a:custGeom>
              <a:avLst/>
              <a:gdLst/>
              <a:ahLst/>
              <a:cxnLst/>
              <a:rect l="l" t="t" r="r" b="b"/>
              <a:pathLst>
                <a:path w="116029" h="64954" extrusionOk="0">
                  <a:moveTo>
                    <a:pt x="8466" y="56244"/>
                  </a:moveTo>
                  <a:lnTo>
                    <a:pt x="53803" y="56244"/>
                  </a:lnTo>
                  <a:lnTo>
                    <a:pt x="53803" y="64953"/>
                  </a:lnTo>
                  <a:lnTo>
                    <a:pt x="62227" y="64953"/>
                  </a:lnTo>
                  <a:lnTo>
                    <a:pt x="62227" y="56244"/>
                  </a:lnTo>
                  <a:lnTo>
                    <a:pt x="107604" y="56244"/>
                  </a:lnTo>
                  <a:lnTo>
                    <a:pt x="107604" y="64953"/>
                  </a:lnTo>
                  <a:lnTo>
                    <a:pt x="116029" y="64953"/>
                  </a:lnTo>
                  <a:lnTo>
                    <a:pt x="116029" y="52011"/>
                  </a:lnTo>
                  <a:cubicBezTo>
                    <a:pt x="116029" y="49692"/>
                    <a:pt x="114157" y="47779"/>
                    <a:pt x="111837" y="47779"/>
                  </a:cubicBezTo>
                  <a:lnTo>
                    <a:pt x="62227" y="47779"/>
                  </a:lnTo>
                  <a:lnTo>
                    <a:pt x="62227" y="33413"/>
                  </a:lnTo>
                  <a:lnTo>
                    <a:pt x="96006" y="33413"/>
                  </a:lnTo>
                  <a:cubicBezTo>
                    <a:pt x="101540" y="33413"/>
                    <a:pt x="106058" y="28895"/>
                    <a:pt x="106058" y="23360"/>
                  </a:cubicBezTo>
                  <a:lnTo>
                    <a:pt x="106058" y="4029"/>
                  </a:lnTo>
                  <a:cubicBezTo>
                    <a:pt x="106058" y="2605"/>
                    <a:pt x="105732" y="1221"/>
                    <a:pt x="105203" y="0"/>
                  </a:cubicBezTo>
                  <a:cubicBezTo>
                    <a:pt x="102476" y="1547"/>
                    <a:pt x="99343" y="2442"/>
                    <a:pt x="96006" y="2442"/>
                  </a:cubicBezTo>
                  <a:lnTo>
                    <a:pt x="20024" y="2442"/>
                  </a:lnTo>
                  <a:cubicBezTo>
                    <a:pt x="16687" y="2442"/>
                    <a:pt x="13553" y="1547"/>
                    <a:pt x="10826" y="0"/>
                  </a:cubicBezTo>
                  <a:cubicBezTo>
                    <a:pt x="10297" y="1221"/>
                    <a:pt x="9972" y="2605"/>
                    <a:pt x="9972" y="4029"/>
                  </a:cubicBezTo>
                  <a:lnTo>
                    <a:pt x="9972" y="23360"/>
                  </a:lnTo>
                  <a:cubicBezTo>
                    <a:pt x="9972" y="28895"/>
                    <a:pt x="14489" y="33413"/>
                    <a:pt x="20024" y="33413"/>
                  </a:cubicBezTo>
                  <a:lnTo>
                    <a:pt x="53803" y="33413"/>
                  </a:lnTo>
                  <a:lnTo>
                    <a:pt x="53803" y="47779"/>
                  </a:lnTo>
                  <a:lnTo>
                    <a:pt x="4233" y="47779"/>
                  </a:lnTo>
                  <a:cubicBezTo>
                    <a:pt x="1873" y="47779"/>
                    <a:pt x="1" y="49692"/>
                    <a:pt x="1" y="52011"/>
                  </a:cubicBezTo>
                  <a:lnTo>
                    <a:pt x="1" y="64953"/>
                  </a:lnTo>
                  <a:lnTo>
                    <a:pt x="8466" y="64953"/>
                  </a:lnTo>
                  <a:lnTo>
                    <a:pt x="8466" y="56244"/>
                  </a:lnTo>
                  <a:close/>
                  <a:moveTo>
                    <a:pt x="84936" y="12047"/>
                  </a:moveTo>
                  <a:cubicBezTo>
                    <a:pt x="87378" y="12047"/>
                    <a:pt x="89372" y="14041"/>
                    <a:pt x="89372" y="16523"/>
                  </a:cubicBezTo>
                  <a:cubicBezTo>
                    <a:pt x="89372" y="18965"/>
                    <a:pt x="87378" y="20959"/>
                    <a:pt x="84936" y="20959"/>
                  </a:cubicBezTo>
                  <a:cubicBezTo>
                    <a:pt x="82453" y="20959"/>
                    <a:pt x="80459" y="18965"/>
                    <a:pt x="80459" y="16523"/>
                  </a:cubicBezTo>
                  <a:cubicBezTo>
                    <a:pt x="80459" y="14041"/>
                    <a:pt x="82453" y="12047"/>
                    <a:pt x="84936" y="12047"/>
                  </a:cubicBezTo>
                  <a:close/>
                  <a:moveTo>
                    <a:pt x="47820" y="20756"/>
                  </a:moveTo>
                  <a:lnTo>
                    <a:pt x="28285" y="20756"/>
                  </a:lnTo>
                  <a:cubicBezTo>
                    <a:pt x="25966" y="20756"/>
                    <a:pt x="24094" y="18843"/>
                    <a:pt x="24094" y="16523"/>
                  </a:cubicBezTo>
                  <a:cubicBezTo>
                    <a:pt x="24094" y="14204"/>
                    <a:pt x="25966" y="12291"/>
                    <a:pt x="28285" y="12291"/>
                  </a:cubicBezTo>
                  <a:lnTo>
                    <a:pt x="47820" y="12291"/>
                  </a:lnTo>
                  <a:cubicBezTo>
                    <a:pt x="50181" y="12291"/>
                    <a:pt x="52053" y="14204"/>
                    <a:pt x="52053" y="16523"/>
                  </a:cubicBezTo>
                  <a:cubicBezTo>
                    <a:pt x="52053" y="18843"/>
                    <a:pt x="50181" y="20756"/>
                    <a:pt x="47820" y="20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4"/>
            <p:cNvSpPr/>
            <p:nvPr/>
          </p:nvSpPr>
          <p:spPr>
            <a:xfrm>
              <a:off x="2292475" y="4213225"/>
              <a:ext cx="915725" cy="633875"/>
            </a:xfrm>
            <a:custGeom>
              <a:avLst/>
              <a:gdLst/>
              <a:ahLst/>
              <a:cxnLst/>
              <a:rect l="l" t="t" r="r" b="b"/>
              <a:pathLst>
                <a:path w="36629" h="25355" extrusionOk="0">
                  <a:moveTo>
                    <a:pt x="32396" y="0"/>
                  </a:moveTo>
                  <a:lnTo>
                    <a:pt x="4192" y="0"/>
                  </a:lnTo>
                  <a:cubicBezTo>
                    <a:pt x="1873" y="0"/>
                    <a:pt x="1" y="1913"/>
                    <a:pt x="1" y="4233"/>
                  </a:cubicBezTo>
                  <a:lnTo>
                    <a:pt x="1" y="21122"/>
                  </a:lnTo>
                  <a:cubicBezTo>
                    <a:pt x="1" y="23482"/>
                    <a:pt x="1873" y="25354"/>
                    <a:pt x="4192" y="25354"/>
                  </a:cubicBezTo>
                  <a:lnTo>
                    <a:pt x="32396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4"/>
            <p:cNvSpPr/>
            <p:nvPr/>
          </p:nvSpPr>
          <p:spPr>
            <a:xfrm>
              <a:off x="4981550" y="4213225"/>
              <a:ext cx="916725" cy="633875"/>
            </a:xfrm>
            <a:custGeom>
              <a:avLst/>
              <a:gdLst/>
              <a:ahLst/>
              <a:cxnLst/>
              <a:rect l="l" t="t" r="r" b="b"/>
              <a:pathLst>
                <a:path w="36669" h="25355" extrusionOk="0">
                  <a:moveTo>
                    <a:pt x="32436" y="0"/>
                  </a:moveTo>
                  <a:lnTo>
                    <a:pt x="4233" y="0"/>
                  </a:lnTo>
                  <a:cubicBezTo>
                    <a:pt x="1913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913" y="25354"/>
                    <a:pt x="4233" y="25354"/>
                  </a:cubicBezTo>
                  <a:lnTo>
                    <a:pt x="32436" y="25354"/>
                  </a:lnTo>
                  <a:cubicBezTo>
                    <a:pt x="34756" y="25354"/>
                    <a:pt x="36669" y="23482"/>
                    <a:pt x="36669" y="21122"/>
                  </a:cubicBezTo>
                  <a:lnTo>
                    <a:pt x="36669" y="4233"/>
                  </a:lnTo>
                  <a:cubicBezTo>
                    <a:pt x="36669" y="1913"/>
                    <a:pt x="34756" y="0"/>
                    <a:pt x="32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4"/>
            <p:cNvSpPr/>
            <p:nvPr/>
          </p:nvSpPr>
          <p:spPr>
            <a:xfrm>
              <a:off x="3637525" y="4213225"/>
              <a:ext cx="915700" cy="633875"/>
            </a:xfrm>
            <a:custGeom>
              <a:avLst/>
              <a:gdLst/>
              <a:ahLst/>
              <a:cxnLst/>
              <a:rect l="l" t="t" r="r" b="b"/>
              <a:pathLst>
                <a:path w="36628" h="25355" extrusionOk="0">
                  <a:moveTo>
                    <a:pt x="32395" y="0"/>
                  </a:moveTo>
                  <a:lnTo>
                    <a:pt x="4192" y="0"/>
                  </a:lnTo>
                  <a:cubicBezTo>
                    <a:pt x="1872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872" y="25354"/>
                    <a:pt x="4192" y="25354"/>
                  </a:cubicBezTo>
                  <a:lnTo>
                    <a:pt x="32395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4"/>
            <p:cNvSpPr/>
            <p:nvPr/>
          </p:nvSpPr>
          <p:spPr>
            <a:xfrm>
              <a:off x="2893775" y="1241300"/>
              <a:ext cx="2402175" cy="985925"/>
            </a:xfrm>
            <a:custGeom>
              <a:avLst/>
              <a:gdLst/>
              <a:ahLst/>
              <a:cxnLst/>
              <a:rect l="l" t="t" r="r" b="b"/>
              <a:pathLst>
                <a:path w="96087" h="39437" extrusionOk="0">
                  <a:moveTo>
                    <a:pt x="10053" y="39436"/>
                  </a:moveTo>
                  <a:lnTo>
                    <a:pt x="86035" y="39436"/>
                  </a:lnTo>
                  <a:cubicBezTo>
                    <a:pt x="91569" y="39436"/>
                    <a:pt x="96087" y="34919"/>
                    <a:pt x="96087" y="29384"/>
                  </a:cubicBezTo>
                  <a:lnTo>
                    <a:pt x="96087" y="10053"/>
                  </a:lnTo>
                  <a:cubicBezTo>
                    <a:pt x="96087" y="4518"/>
                    <a:pt x="91569" y="0"/>
                    <a:pt x="86035" y="0"/>
                  </a:cubicBezTo>
                  <a:lnTo>
                    <a:pt x="10053" y="0"/>
                  </a:lnTo>
                  <a:cubicBezTo>
                    <a:pt x="4518" y="0"/>
                    <a:pt x="1" y="4518"/>
                    <a:pt x="1" y="10053"/>
                  </a:cubicBezTo>
                  <a:lnTo>
                    <a:pt x="1" y="29384"/>
                  </a:lnTo>
                  <a:cubicBezTo>
                    <a:pt x="1" y="34919"/>
                    <a:pt x="4518" y="39436"/>
                    <a:pt x="10053" y="39436"/>
                  </a:cubicBezTo>
                  <a:close/>
                  <a:moveTo>
                    <a:pt x="74965" y="15262"/>
                  </a:moveTo>
                  <a:cubicBezTo>
                    <a:pt x="77407" y="15262"/>
                    <a:pt x="79401" y="17256"/>
                    <a:pt x="79401" y="19739"/>
                  </a:cubicBezTo>
                  <a:cubicBezTo>
                    <a:pt x="79401" y="22180"/>
                    <a:pt x="77407" y="24175"/>
                    <a:pt x="74965" y="24175"/>
                  </a:cubicBezTo>
                  <a:cubicBezTo>
                    <a:pt x="72482" y="24175"/>
                    <a:pt x="70488" y="22180"/>
                    <a:pt x="70488" y="19739"/>
                  </a:cubicBezTo>
                  <a:cubicBezTo>
                    <a:pt x="70488" y="17256"/>
                    <a:pt x="72482" y="15262"/>
                    <a:pt x="74965" y="15262"/>
                  </a:cubicBezTo>
                  <a:close/>
                  <a:moveTo>
                    <a:pt x="18314" y="15506"/>
                  </a:moveTo>
                  <a:lnTo>
                    <a:pt x="37849" y="15506"/>
                  </a:lnTo>
                  <a:cubicBezTo>
                    <a:pt x="40210" y="15506"/>
                    <a:pt x="42082" y="17378"/>
                    <a:pt x="42082" y="19739"/>
                  </a:cubicBezTo>
                  <a:cubicBezTo>
                    <a:pt x="42082" y="22058"/>
                    <a:pt x="40210" y="23930"/>
                    <a:pt x="37849" y="23930"/>
                  </a:cubicBezTo>
                  <a:lnTo>
                    <a:pt x="18314" y="23930"/>
                  </a:lnTo>
                  <a:cubicBezTo>
                    <a:pt x="15995" y="23930"/>
                    <a:pt x="14123" y="22058"/>
                    <a:pt x="14123" y="19739"/>
                  </a:cubicBezTo>
                  <a:cubicBezTo>
                    <a:pt x="14123" y="17378"/>
                    <a:pt x="15995" y="15506"/>
                    <a:pt x="18314" y="155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7" name="Google Shape;2877;p34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2878" name="Google Shape;2878;p34"/>
            <p:cNvSpPr/>
            <p:nvPr/>
          </p:nvSpPr>
          <p:spPr>
            <a:xfrm>
              <a:off x="1026975" y="1552700"/>
              <a:ext cx="4572225" cy="3358775"/>
            </a:xfrm>
            <a:custGeom>
              <a:avLst/>
              <a:gdLst/>
              <a:ahLst/>
              <a:cxnLst/>
              <a:rect l="l" t="t" r="r" b="b"/>
              <a:pathLst>
                <a:path w="182889" h="134351" extrusionOk="0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4"/>
            <p:cNvSpPr/>
            <p:nvPr/>
          </p:nvSpPr>
          <p:spPr>
            <a:xfrm>
              <a:off x="3447375" y="1090575"/>
              <a:ext cx="1615775" cy="2946700"/>
            </a:xfrm>
            <a:custGeom>
              <a:avLst/>
              <a:gdLst/>
              <a:ahLst/>
              <a:cxnLst/>
              <a:rect l="l" t="t" r="r" b="b"/>
              <a:pathLst>
                <a:path w="64631" h="117868" extrusionOk="0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4"/>
            <p:cNvSpPr/>
            <p:nvPr/>
          </p:nvSpPr>
          <p:spPr>
            <a:xfrm>
              <a:off x="4114975" y="1894125"/>
              <a:ext cx="277300" cy="267500"/>
            </a:xfrm>
            <a:custGeom>
              <a:avLst/>
              <a:gdLst/>
              <a:ahLst/>
              <a:cxnLst/>
              <a:rect l="l" t="t" r="r" b="b"/>
              <a:pathLst>
                <a:path w="11092" h="10700" extrusionOk="0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4"/>
            <p:cNvSpPr/>
            <p:nvPr/>
          </p:nvSpPr>
          <p:spPr>
            <a:xfrm>
              <a:off x="1563025" y="1090575"/>
              <a:ext cx="1615800" cy="2946700"/>
            </a:xfrm>
            <a:custGeom>
              <a:avLst/>
              <a:gdLst/>
              <a:ahLst/>
              <a:cxnLst/>
              <a:rect l="l" t="t" r="r" b="b"/>
              <a:pathLst>
                <a:path w="64632" h="117868" extrusionOk="0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2" name="Google Shape;2882;p34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2883" name="Google Shape;2883;p34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4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5" name="Google Shape;2885;p34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35"/>
          <p:cNvSpPr/>
          <p:nvPr/>
        </p:nvSpPr>
        <p:spPr>
          <a:xfrm>
            <a:off x="3442554" y="2837863"/>
            <a:ext cx="2267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35"/>
          <p:cNvSpPr/>
          <p:nvPr/>
        </p:nvSpPr>
        <p:spPr>
          <a:xfrm>
            <a:off x="6131594" y="2837863"/>
            <a:ext cx="22677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35"/>
          <p:cNvSpPr/>
          <p:nvPr/>
        </p:nvSpPr>
        <p:spPr>
          <a:xfrm>
            <a:off x="755600" y="2837875"/>
            <a:ext cx="22656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r>
              <a:rPr lang="en">
                <a:solidFill>
                  <a:schemeClr val="accent2"/>
                </a:solidFill>
              </a:rPr>
              <a:t>COMPONENTS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94" name="Google Shape;2894;p35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2895" name="Google Shape;2895;p35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verified users can transfer their tokens or exchange them.</a:t>
            </a:r>
            <a:endParaRPr/>
          </a:p>
        </p:txBody>
      </p:sp>
      <p:sp>
        <p:nvSpPr>
          <p:cNvPr id="2896" name="Google Shape;2896;p35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User</a:t>
            </a:r>
            <a:endParaRPr/>
          </a:p>
        </p:txBody>
      </p:sp>
      <p:sp>
        <p:nvSpPr>
          <p:cNvPr id="2897" name="Google Shape;2897;p35"/>
          <p:cNvSpPr txBox="1">
            <a:spLocks noGrp="1"/>
          </p:cNvSpPr>
          <p:nvPr>
            <p:ph type="subTitle" idx="4"/>
          </p:nvPr>
        </p:nvSpPr>
        <p:spPr>
          <a:xfrm>
            <a:off x="3444129" y="33774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 verified admin can generate tokens and allot them and create list of prizes.</a:t>
            </a:r>
            <a:endParaRPr/>
          </a:p>
        </p:txBody>
      </p:sp>
      <p:sp>
        <p:nvSpPr>
          <p:cNvPr id="2898" name="Google Shape;2898;p35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Decentralised</a:t>
            </a:r>
            <a:endParaRPr/>
          </a:p>
        </p:txBody>
      </p:sp>
      <p:sp>
        <p:nvSpPr>
          <p:cNvPr id="2899" name="Google Shape;2899;p35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whole token system should be decentralised via use of blockchain</a:t>
            </a:r>
            <a:endParaRPr/>
          </a:p>
        </p:txBody>
      </p:sp>
      <p:grpSp>
        <p:nvGrpSpPr>
          <p:cNvPr id="2900" name="Google Shape;2900;p35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2901" name="Google Shape;2901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02" name="Google Shape;2902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2" name="Google Shape;2912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3" name="Google Shape;2923;p35"/>
          <p:cNvGrpSpPr/>
          <p:nvPr/>
        </p:nvGrpSpPr>
        <p:grpSpPr>
          <a:xfrm>
            <a:off x="4148914" y="1744484"/>
            <a:ext cx="854980" cy="750308"/>
            <a:chOff x="7547949" y="2761477"/>
            <a:chExt cx="417348" cy="366254"/>
          </a:xfrm>
        </p:grpSpPr>
        <p:sp>
          <p:nvSpPr>
            <p:cNvPr id="2924" name="Google Shape;2924;p35"/>
            <p:cNvSpPr/>
            <p:nvPr/>
          </p:nvSpPr>
          <p:spPr>
            <a:xfrm>
              <a:off x="7744686" y="2908824"/>
              <a:ext cx="23889" cy="23889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44" y="1"/>
                    <a:pt x="1" y="143"/>
                    <a:pt x="1" y="334"/>
                  </a:cubicBezTo>
                  <a:cubicBezTo>
                    <a:pt x="1" y="525"/>
                    <a:pt x="144" y="667"/>
                    <a:pt x="334" y="667"/>
                  </a:cubicBezTo>
                  <a:cubicBezTo>
                    <a:pt x="525" y="667"/>
                    <a:pt x="668" y="525"/>
                    <a:pt x="668" y="334"/>
                  </a:cubicBezTo>
                  <a:cubicBezTo>
                    <a:pt x="668" y="143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7669761" y="3070654"/>
              <a:ext cx="173770" cy="57077"/>
            </a:xfrm>
            <a:custGeom>
              <a:avLst/>
              <a:gdLst/>
              <a:ahLst/>
              <a:cxnLst/>
              <a:rect l="l" t="t" r="r" b="b"/>
              <a:pathLst>
                <a:path w="4859" h="1596" extrusionOk="0">
                  <a:moveTo>
                    <a:pt x="1405" y="0"/>
                  </a:moveTo>
                  <a:lnTo>
                    <a:pt x="1405" y="905"/>
                  </a:lnTo>
                  <a:lnTo>
                    <a:pt x="334" y="905"/>
                  </a:lnTo>
                  <a:cubicBezTo>
                    <a:pt x="167" y="905"/>
                    <a:pt x="0" y="1072"/>
                    <a:pt x="0" y="1262"/>
                  </a:cubicBezTo>
                  <a:cubicBezTo>
                    <a:pt x="0" y="1429"/>
                    <a:pt x="167" y="1596"/>
                    <a:pt x="334" y="1596"/>
                  </a:cubicBezTo>
                  <a:lnTo>
                    <a:pt x="4525" y="1596"/>
                  </a:lnTo>
                  <a:cubicBezTo>
                    <a:pt x="4692" y="1596"/>
                    <a:pt x="4858" y="1429"/>
                    <a:pt x="4858" y="1262"/>
                  </a:cubicBezTo>
                  <a:cubicBezTo>
                    <a:pt x="4858" y="1072"/>
                    <a:pt x="4692" y="905"/>
                    <a:pt x="4525" y="905"/>
                  </a:cubicBezTo>
                  <a:lnTo>
                    <a:pt x="3453" y="905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7547949" y="2761477"/>
              <a:ext cx="417348" cy="284491"/>
            </a:xfrm>
            <a:custGeom>
              <a:avLst/>
              <a:gdLst/>
              <a:ahLst/>
              <a:cxnLst/>
              <a:rect l="l" t="t" r="r" b="b"/>
              <a:pathLst>
                <a:path w="11670" h="7955" extrusionOk="0">
                  <a:moveTo>
                    <a:pt x="6800" y="3150"/>
                  </a:moveTo>
                  <a:cubicBezTo>
                    <a:pt x="6889" y="3150"/>
                    <a:pt x="6978" y="3180"/>
                    <a:pt x="7050" y="3239"/>
                  </a:cubicBezTo>
                  <a:cubicBezTo>
                    <a:pt x="7169" y="3382"/>
                    <a:pt x="7169" y="3597"/>
                    <a:pt x="7050" y="3740"/>
                  </a:cubicBezTo>
                  <a:lnTo>
                    <a:pt x="6764" y="4002"/>
                  </a:lnTo>
                  <a:cubicBezTo>
                    <a:pt x="6812" y="4144"/>
                    <a:pt x="6859" y="4287"/>
                    <a:pt x="6859" y="4454"/>
                  </a:cubicBezTo>
                  <a:cubicBezTo>
                    <a:pt x="6859" y="5026"/>
                    <a:pt x="6407" y="5478"/>
                    <a:pt x="5835" y="5478"/>
                  </a:cubicBezTo>
                  <a:cubicBezTo>
                    <a:pt x="5264" y="5478"/>
                    <a:pt x="4811" y="5026"/>
                    <a:pt x="4811" y="4454"/>
                  </a:cubicBezTo>
                  <a:cubicBezTo>
                    <a:pt x="4811" y="3882"/>
                    <a:pt x="5264" y="3430"/>
                    <a:pt x="5835" y="3430"/>
                  </a:cubicBezTo>
                  <a:cubicBezTo>
                    <a:pt x="6002" y="3430"/>
                    <a:pt x="6145" y="3454"/>
                    <a:pt x="6288" y="3525"/>
                  </a:cubicBezTo>
                  <a:lnTo>
                    <a:pt x="6550" y="3239"/>
                  </a:lnTo>
                  <a:cubicBezTo>
                    <a:pt x="6621" y="3180"/>
                    <a:pt x="6710" y="3150"/>
                    <a:pt x="6800" y="3150"/>
                  </a:cubicBezTo>
                  <a:close/>
                  <a:moveTo>
                    <a:pt x="5835" y="918"/>
                  </a:moveTo>
                  <a:cubicBezTo>
                    <a:pt x="6740" y="918"/>
                    <a:pt x="7645" y="1263"/>
                    <a:pt x="8336" y="1953"/>
                  </a:cubicBezTo>
                  <a:cubicBezTo>
                    <a:pt x="9717" y="3335"/>
                    <a:pt x="9717" y="5573"/>
                    <a:pt x="8336" y="6955"/>
                  </a:cubicBezTo>
                  <a:cubicBezTo>
                    <a:pt x="8264" y="7026"/>
                    <a:pt x="8175" y="7062"/>
                    <a:pt x="8089" y="7062"/>
                  </a:cubicBezTo>
                  <a:cubicBezTo>
                    <a:pt x="8002" y="7062"/>
                    <a:pt x="7919" y="7026"/>
                    <a:pt x="7859" y="6955"/>
                  </a:cubicBezTo>
                  <a:lnTo>
                    <a:pt x="7312" y="6431"/>
                  </a:lnTo>
                  <a:cubicBezTo>
                    <a:pt x="7193" y="6288"/>
                    <a:pt x="7193" y="6073"/>
                    <a:pt x="7312" y="5930"/>
                  </a:cubicBezTo>
                  <a:cubicBezTo>
                    <a:pt x="7383" y="5871"/>
                    <a:pt x="7472" y="5841"/>
                    <a:pt x="7562" y="5841"/>
                  </a:cubicBezTo>
                  <a:cubicBezTo>
                    <a:pt x="7651" y="5841"/>
                    <a:pt x="7740" y="5871"/>
                    <a:pt x="7812" y="5930"/>
                  </a:cubicBezTo>
                  <a:lnTo>
                    <a:pt x="8074" y="6216"/>
                  </a:lnTo>
                  <a:cubicBezTo>
                    <a:pt x="8407" y="5811"/>
                    <a:pt x="8621" y="5311"/>
                    <a:pt x="8669" y="4787"/>
                  </a:cubicBezTo>
                  <a:lnTo>
                    <a:pt x="8169" y="4787"/>
                  </a:lnTo>
                  <a:cubicBezTo>
                    <a:pt x="7978" y="4787"/>
                    <a:pt x="7836" y="4645"/>
                    <a:pt x="7836" y="4454"/>
                  </a:cubicBezTo>
                  <a:cubicBezTo>
                    <a:pt x="7836" y="4263"/>
                    <a:pt x="7978" y="4121"/>
                    <a:pt x="8169" y="4121"/>
                  </a:cubicBezTo>
                  <a:lnTo>
                    <a:pt x="8669" y="4121"/>
                  </a:lnTo>
                  <a:cubicBezTo>
                    <a:pt x="8621" y="3597"/>
                    <a:pt x="8407" y="3097"/>
                    <a:pt x="8074" y="2692"/>
                  </a:cubicBezTo>
                  <a:lnTo>
                    <a:pt x="7812" y="2978"/>
                  </a:lnTo>
                  <a:cubicBezTo>
                    <a:pt x="7740" y="3037"/>
                    <a:pt x="7651" y="3067"/>
                    <a:pt x="7562" y="3067"/>
                  </a:cubicBezTo>
                  <a:cubicBezTo>
                    <a:pt x="7472" y="3067"/>
                    <a:pt x="7383" y="3037"/>
                    <a:pt x="7312" y="2978"/>
                  </a:cubicBezTo>
                  <a:cubicBezTo>
                    <a:pt x="7193" y="2835"/>
                    <a:pt x="7193" y="2620"/>
                    <a:pt x="7312" y="2477"/>
                  </a:cubicBezTo>
                  <a:lnTo>
                    <a:pt x="7597" y="2215"/>
                  </a:lnTo>
                  <a:cubicBezTo>
                    <a:pt x="7193" y="1882"/>
                    <a:pt x="6693" y="1668"/>
                    <a:pt x="6169" y="1620"/>
                  </a:cubicBezTo>
                  <a:lnTo>
                    <a:pt x="6169" y="2120"/>
                  </a:lnTo>
                  <a:cubicBezTo>
                    <a:pt x="6169" y="2311"/>
                    <a:pt x="6026" y="2454"/>
                    <a:pt x="5835" y="2454"/>
                  </a:cubicBezTo>
                  <a:cubicBezTo>
                    <a:pt x="5645" y="2454"/>
                    <a:pt x="5502" y="2311"/>
                    <a:pt x="5502" y="2120"/>
                  </a:cubicBezTo>
                  <a:lnTo>
                    <a:pt x="5502" y="1620"/>
                  </a:lnTo>
                  <a:cubicBezTo>
                    <a:pt x="4978" y="1668"/>
                    <a:pt x="4478" y="1882"/>
                    <a:pt x="4073" y="2215"/>
                  </a:cubicBezTo>
                  <a:lnTo>
                    <a:pt x="4359" y="2477"/>
                  </a:lnTo>
                  <a:cubicBezTo>
                    <a:pt x="4478" y="2620"/>
                    <a:pt x="4478" y="2835"/>
                    <a:pt x="4359" y="2978"/>
                  </a:cubicBezTo>
                  <a:cubicBezTo>
                    <a:pt x="4287" y="3037"/>
                    <a:pt x="4198" y="3067"/>
                    <a:pt x="4109" y="3067"/>
                  </a:cubicBezTo>
                  <a:cubicBezTo>
                    <a:pt x="4019" y="3067"/>
                    <a:pt x="3930" y="3037"/>
                    <a:pt x="3859" y="2978"/>
                  </a:cubicBezTo>
                  <a:lnTo>
                    <a:pt x="3597" y="2692"/>
                  </a:lnTo>
                  <a:cubicBezTo>
                    <a:pt x="3263" y="3097"/>
                    <a:pt x="3049" y="3597"/>
                    <a:pt x="3001" y="4121"/>
                  </a:cubicBezTo>
                  <a:lnTo>
                    <a:pt x="3501" y="4121"/>
                  </a:lnTo>
                  <a:cubicBezTo>
                    <a:pt x="3692" y="4121"/>
                    <a:pt x="3835" y="4263"/>
                    <a:pt x="3835" y="4454"/>
                  </a:cubicBezTo>
                  <a:cubicBezTo>
                    <a:pt x="3835" y="4645"/>
                    <a:pt x="3692" y="4787"/>
                    <a:pt x="3501" y="4787"/>
                  </a:cubicBezTo>
                  <a:lnTo>
                    <a:pt x="3001" y="4787"/>
                  </a:lnTo>
                  <a:cubicBezTo>
                    <a:pt x="3049" y="5311"/>
                    <a:pt x="3263" y="5811"/>
                    <a:pt x="3597" y="6216"/>
                  </a:cubicBezTo>
                  <a:lnTo>
                    <a:pt x="3859" y="5930"/>
                  </a:lnTo>
                  <a:cubicBezTo>
                    <a:pt x="3930" y="5871"/>
                    <a:pt x="4019" y="5841"/>
                    <a:pt x="4109" y="5841"/>
                  </a:cubicBezTo>
                  <a:cubicBezTo>
                    <a:pt x="4198" y="5841"/>
                    <a:pt x="4287" y="5871"/>
                    <a:pt x="4359" y="5930"/>
                  </a:cubicBezTo>
                  <a:cubicBezTo>
                    <a:pt x="4478" y="6073"/>
                    <a:pt x="4478" y="6288"/>
                    <a:pt x="4359" y="6431"/>
                  </a:cubicBezTo>
                  <a:lnTo>
                    <a:pt x="3811" y="6955"/>
                  </a:lnTo>
                  <a:cubicBezTo>
                    <a:pt x="3751" y="7026"/>
                    <a:pt x="3662" y="7062"/>
                    <a:pt x="3573" y="7062"/>
                  </a:cubicBezTo>
                  <a:cubicBezTo>
                    <a:pt x="3484" y="7062"/>
                    <a:pt x="3394" y="7026"/>
                    <a:pt x="3335" y="6955"/>
                  </a:cubicBezTo>
                  <a:cubicBezTo>
                    <a:pt x="1953" y="5573"/>
                    <a:pt x="1953" y="3335"/>
                    <a:pt x="3335" y="1953"/>
                  </a:cubicBezTo>
                  <a:cubicBezTo>
                    <a:pt x="4025" y="1263"/>
                    <a:pt x="4930" y="918"/>
                    <a:pt x="5835" y="918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34"/>
                  </a:cubicBezTo>
                  <a:lnTo>
                    <a:pt x="1" y="7621"/>
                  </a:lnTo>
                  <a:cubicBezTo>
                    <a:pt x="1" y="7812"/>
                    <a:pt x="167" y="7955"/>
                    <a:pt x="358" y="7955"/>
                  </a:cubicBezTo>
                  <a:lnTo>
                    <a:pt x="11313" y="7955"/>
                  </a:lnTo>
                  <a:cubicBezTo>
                    <a:pt x="11503" y="7955"/>
                    <a:pt x="11670" y="7812"/>
                    <a:pt x="11670" y="7621"/>
                  </a:cubicBezTo>
                  <a:lnTo>
                    <a:pt x="11670" y="334"/>
                  </a:lnTo>
                  <a:cubicBezTo>
                    <a:pt x="11670" y="167"/>
                    <a:pt x="11503" y="1"/>
                    <a:pt x="1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7" name="Google Shape;2927;p35"/>
          <p:cNvGrpSpPr/>
          <p:nvPr/>
        </p:nvGrpSpPr>
        <p:grpSpPr>
          <a:xfrm>
            <a:off x="6891103" y="1746089"/>
            <a:ext cx="748683" cy="747098"/>
            <a:chOff x="6856386" y="1437970"/>
            <a:chExt cx="416490" cy="415632"/>
          </a:xfrm>
        </p:grpSpPr>
        <p:sp>
          <p:nvSpPr>
            <p:cNvPr id="2928" name="Google Shape;2928;p35"/>
            <p:cNvSpPr/>
            <p:nvPr/>
          </p:nvSpPr>
          <p:spPr>
            <a:xfrm>
              <a:off x="6856386" y="1437970"/>
              <a:ext cx="416490" cy="415632"/>
            </a:xfrm>
            <a:custGeom>
              <a:avLst/>
              <a:gdLst/>
              <a:ahLst/>
              <a:cxnLst/>
              <a:rect l="l" t="t" r="r" b="b"/>
              <a:pathLst>
                <a:path w="11646" h="11622" extrusionOk="0">
                  <a:moveTo>
                    <a:pt x="5811" y="2906"/>
                  </a:moveTo>
                  <a:cubicBezTo>
                    <a:pt x="6764" y="2906"/>
                    <a:pt x="7526" y="3668"/>
                    <a:pt x="7526" y="4620"/>
                  </a:cubicBezTo>
                  <a:lnTo>
                    <a:pt x="7526" y="5073"/>
                  </a:lnTo>
                  <a:lnTo>
                    <a:pt x="7621" y="5073"/>
                  </a:lnTo>
                  <a:cubicBezTo>
                    <a:pt x="7811" y="5073"/>
                    <a:pt x="7978" y="5239"/>
                    <a:pt x="7978" y="5406"/>
                  </a:cubicBezTo>
                  <a:lnTo>
                    <a:pt x="7978" y="8359"/>
                  </a:lnTo>
                  <a:cubicBezTo>
                    <a:pt x="7978" y="8550"/>
                    <a:pt x="7811" y="8716"/>
                    <a:pt x="7621" y="8716"/>
                  </a:cubicBezTo>
                  <a:lnTo>
                    <a:pt x="4025" y="8716"/>
                  </a:lnTo>
                  <a:cubicBezTo>
                    <a:pt x="3834" y="8716"/>
                    <a:pt x="3668" y="8550"/>
                    <a:pt x="3668" y="8359"/>
                  </a:cubicBezTo>
                  <a:lnTo>
                    <a:pt x="3668" y="5406"/>
                  </a:lnTo>
                  <a:cubicBezTo>
                    <a:pt x="3668" y="5239"/>
                    <a:pt x="3834" y="5073"/>
                    <a:pt x="4025" y="5073"/>
                  </a:cubicBezTo>
                  <a:lnTo>
                    <a:pt x="4120" y="5073"/>
                  </a:lnTo>
                  <a:lnTo>
                    <a:pt x="4120" y="4620"/>
                  </a:lnTo>
                  <a:cubicBezTo>
                    <a:pt x="4120" y="3668"/>
                    <a:pt x="4882" y="2906"/>
                    <a:pt x="5811" y="2906"/>
                  </a:cubicBezTo>
                  <a:close/>
                  <a:moveTo>
                    <a:pt x="4239" y="0"/>
                  </a:moveTo>
                  <a:cubicBezTo>
                    <a:pt x="4049" y="0"/>
                    <a:pt x="3882" y="143"/>
                    <a:pt x="3882" y="334"/>
                  </a:cubicBezTo>
                  <a:lnTo>
                    <a:pt x="3882" y="1548"/>
                  </a:lnTo>
                  <a:lnTo>
                    <a:pt x="3072" y="1548"/>
                  </a:lnTo>
                  <a:cubicBezTo>
                    <a:pt x="2239" y="1548"/>
                    <a:pt x="1548" y="2215"/>
                    <a:pt x="1548" y="3072"/>
                  </a:cubicBezTo>
                  <a:lnTo>
                    <a:pt x="1548" y="3882"/>
                  </a:lnTo>
                  <a:lnTo>
                    <a:pt x="334" y="3882"/>
                  </a:lnTo>
                  <a:cubicBezTo>
                    <a:pt x="143" y="3882"/>
                    <a:pt x="0" y="4025"/>
                    <a:pt x="0" y="4215"/>
                  </a:cubicBezTo>
                  <a:cubicBezTo>
                    <a:pt x="0" y="4406"/>
                    <a:pt x="143" y="4549"/>
                    <a:pt x="334" y="4549"/>
                  </a:cubicBezTo>
                  <a:lnTo>
                    <a:pt x="1548" y="4549"/>
                  </a:lnTo>
                  <a:lnTo>
                    <a:pt x="1548" y="5478"/>
                  </a:lnTo>
                  <a:lnTo>
                    <a:pt x="334" y="5478"/>
                  </a:lnTo>
                  <a:cubicBezTo>
                    <a:pt x="143" y="5478"/>
                    <a:pt x="0" y="5620"/>
                    <a:pt x="0" y="5811"/>
                  </a:cubicBezTo>
                  <a:cubicBezTo>
                    <a:pt x="0" y="6001"/>
                    <a:pt x="143" y="6144"/>
                    <a:pt x="334" y="6144"/>
                  </a:cubicBezTo>
                  <a:lnTo>
                    <a:pt x="1548" y="6144"/>
                  </a:lnTo>
                  <a:lnTo>
                    <a:pt x="1548" y="7073"/>
                  </a:lnTo>
                  <a:lnTo>
                    <a:pt x="334" y="7073"/>
                  </a:lnTo>
                  <a:cubicBezTo>
                    <a:pt x="143" y="7073"/>
                    <a:pt x="0" y="7216"/>
                    <a:pt x="0" y="7406"/>
                  </a:cubicBezTo>
                  <a:cubicBezTo>
                    <a:pt x="0" y="7597"/>
                    <a:pt x="143" y="7740"/>
                    <a:pt x="334" y="7740"/>
                  </a:cubicBezTo>
                  <a:lnTo>
                    <a:pt x="1548" y="7740"/>
                  </a:lnTo>
                  <a:lnTo>
                    <a:pt x="1548" y="8550"/>
                  </a:lnTo>
                  <a:cubicBezTo>
                    <a:pt x="1548" y="9407"/>
                    <a:pt x="2239" y="10074"/>
                    <a:pt x="3072" y="10074"/>
                  </a:cubicBezTo>
                  <a:lnTo>
                    <a:pt x="3882" y="10074"/>
                  </a:lnTo>
                  <a:lnTo>
                    <a:pt x="3882" y="11288"/>
                  </a:lnTo>
                  <a:cubicBezTo>
                    <a:pt x="3882" y="11479"/>
                    <a:pt x="4049" y="11622"/>
                    <a:pt x="4239" y="11622"/>
                  </a:cubicBezTo>
                  <a:cubicBezTo>
                    <a:pt x="4430" y="11622"/>
                    <a:pt x="4573" y="11479"/>
                    <a:pt x="4573" y="11288"/>
                  </a:cubicBezTo>
                  <a:lnTo>
                    <a:pt x="4573" y="10074"/>
                  </a:lnTo>
                  <a:lnTo>
                    <a:pt x="5478" y="10074"/>
                  </a:lnTo>
                  <a:lnTo>
                    <a:pt x="5478" y="11288"/>
                  </a:lnTo>
                  <a:cubicBezTo>
                    <a:pt x="5478" y="11479"/>
                    <a:pt x="5644" y="11622"/>
                    <a:pt x="5835" y="11622"/>
                  </a:cubicBezTo>
                  <a:cubicBezTo>
                    <a:pt x="6002" y="11622"/>
                    <a:pt x="6168" y="11479"/>
                    <a:pt x="6168" y="11288"/>
                  </a:cubicBezTo>
                  <a:lnTo>
                    <a:pt x="6168" y="10074"/>
                  </a:lnTo>
                  <a:lnTo>
                    <a:pt x="7073" y="10074"/>
                  </a:lnTo>
                  <a:lnTo>
                    <a:pt x="7073" y="11288"/>
                  </a:lnTo>
                  <a:cubicBezTo>
                    <a:pt x="7073" y="11479"/>
                    <a:pt x="7216" y="11622"/>
                    <a:pt x="7407" y="11622"/>
                  </a:cubicBezTo>
                  <a:cubicBezTo>
                    <a:pt x="7597" y="11622"/>
                    <a:pt x="7764" y="11479"/>
                    <a:pt x="7764" y="11288"/>
                  </a:cubicBezTo>
                  <a:lnTo>
                    <a:pt x="7764" y="10074"/>
                  </a:lnTo>
                  <a:lnTo>
                    <a:pt x="8574" y="10074"/>
                  </a:lnTo>
                  <a:cubicBezTo>
                    <a:pt x="9407" y="10074"/>
                    <a:pt x="10098" y="9407"/>
                    <a:pt x="10098" y="8550"/>
                  </a:cubicBezTo>
                  <a:lnTo>
                    <a:pt x="10098" y="7740"/>
                  </a:lnTo>
                  <a:lnTo>
                    <a:pt x="11312" y="7740"/>
                  </a:lnTo>
                  <a:cubicBezTo>
                    <a:pt x="11503" y="7740"/>
                    <a:pt x="11646" y="7597"/>
                    <a:pt x="11646" y="7406"/>
                  </a:cubicBezTo>
                  <a:cubicBezTo>
                    <a:pt x="11646" y="7216"/>
                    <a:pt x="11503" y="7073"/>
                    <a:pt x="11312" y="7073"/>
                  </a:cubicBezTo>
                  <a:lnTo>
                    <a:pt x="10098" y="7073"/>
                  </a:lnTo>
                  <a:lnTo>
                    <a:pt x="10098" y="6144"/>
                  </a:lnTo>
                  <a:lnTo>
                    <a:pt x="11312" y="6144"/>
                  </a:lnTo>
                  <a:cubicBezTo>
                    <a:pt x="11503" y="6144"/>
                    <a:pt x="11646" y="6001"/>
                    <a:pt x="11646" y="5811"/>
                  </a:cubicBezTo>
                  <a:cubicBezTo>
                    <a:pt x="11646" y="5620"/>
                    <a:pt x="11503" y="5478"/>
                    <a:pt x="11312" y="5478"/>
                  </a:cubicBezTo>
                  <a:lnTo>
                    <a:pt x="10098" y="5478"/>
                  </a:lnTo>
                  <a:lnTo>
                    <a:pt x="10098" y="4549"/>
                  </a:lnTo>
                  <a:lnTo>
                    <a:pt x="11312" y="4549"/>
                  </a:lnTo>
                  <a:cubicBezTo>
                    <a:pt x="11503" y="4549"/>
                    <a:pt x="11646" y="4406"/>
                    <a:pt x="11646" y="4215"/>
                  </a:cubicBezTo>
                  <a:cubicBezTo>
                    <a:pt x="11646" y="4025"/>
                    <a:pt x="11503" y="3882"/>
                    <a:pt x="11312" y="3882"/>
                  </a:cubicBezTo>
                  <a:lnTo>
                    <a:pt x="10098" y="3882"/>
                  </a:lnTo>
                  <a:lnTo>
                    <a:pt x="10098" y="3072"/>
                  </a:lnTo>
                  <a:cubicBezTo>
                    <a:pt x="10098" y="2215"/>
                    <a:pt x="9407" y="1548"/>
                    <a:pt x="8574" y="1548"/>
                  </a:cubicBezTo>
                  <a:lnTo>
                    <a:pt x="7764" y="1548"/>
                  </a:lnTo>
                  <a:lnTo>
                    <a:pt x="7764" y="334"/>
                  </a:lnTo>
                  <a:cubicBezTo>
                    <a:pt x="7764" y="143"/>
                    <a:pt x="7597" y="0"/>
                    <a:pt x="7407" y="0"/>
                  </a:cubicBezTo>
                  <a:cubicBezTo>
                    <a:pt x="7216" y="0"/>
                    <a:pt x="7073" y="143"/>
                    <a:pt x="7073" y="334"/>
                  </a:cubicBezTo>
                  <a:lnTo>
                    <a:pt x="7073" y="1548"/>
                  </a:lnTo>
                  <a:lnTo>
                    <a:pt x="6168" y="1548"/>
                  </a:lnTo>
                  <a:lnTo>
                    <a:pt x="6168" y="334"/>
                  </a:lnTo>
                  <a:cubicBezTo>
                    <a:pt x="6168" y="143"/>
                    <a:pt x="6002" y="0"/>
                    <a:pt x="5835" y="0"/>
                  </a:cubicBezTo>
                  <a:cubicBezTo>
                    <a:pt x="5644" y="0"/>
                    <a:pt x="5478" y="143"/>
                    <a:pt x="5478" y="334"/>
                  </a:cubicBezTo>
                  <a:lnTo>
                    <a:pt x="5478" y="1548"/>
                  </a:lnTo>
                  <a:lnTo>
                    <a:pt x="4573" y="1548"/>
                  </a:lnTo>
                  <a:lnTo>
                    <a:pt x="4573" y="334"/>
                  </a:lnTo>
                  <a:cubicBezTo>
                    <a:pt x="4573" y="143"/>
                    <a:pt x="4430" y="0"/>
                    <a:pt x="4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7027551" y="1566576"/>
              <a:ext cx="74136" cy="52821"/>
            </a:xfrm>
            <a:custGeom>
              <a:avLst/>
              <a:gdLst/>
              <a:ahLst/>
              <a:cxnLst/>
              <a:rect l="l" t="t" r="r" b="b"/>
              <a:pathLst>
                <a:path w="2073" h="1477" extrusionOk="0">
                  <a:moveTo>
                    <a:pt x="1049" y="0"/>
                  </a:moveTo>
                  <a:cubicBezTo>
                    <a:pt x="477" y="0"/>
                    <a:pt x="1" y="453"/>
                    <a:pt x="1" y="1024"/>
                  </a:cubicBezTo>
                  <a:lnTo>
                    <a:pt x="1" y="1477"/>
                  </a:lnTo>
                  <a:lnTo>
                    <a:pt x="2073" y="1477"/>
                  </a:lnTo>
                  <a:lnTo>
                    <a:pt x="2073" y="1024"/>
                  </a:lnTo>
                  <a:cubicBezTo>
                    <a:pt x="2073" y="453"/>
                    <a:pt x="1597" y="0"/>
                    <a:pt x="1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7012244" y="1644076"/>
              <a:ext cx="104784" cy="80931"/>
            </a:xfrm>
            <a:custGeom>
              <a:avLst/>
              <a:gdLst/>
              <a:ahLst/>
              <a:cxnLst/>
              <a:rect l="l" t="t" r="r" b="b"/>
              <a:pathLst>
                <a:path w="2930" h="2263" extrusionOk="0">
                  <a:moveTo>
                    <a:pt x="1477" y="667"/>
                  </a:moveTo>
                  <a:cubicBezTo>
                    <a:pt x="1644" y="667"/>
                    <a:pt x="1810" y="834"/>
                    <a:pt x="1810" y="1024"/>
                  </a:cubicBezTo>
                  <a:lnTo>
                    <a:pt x="1810" y="1239"/>
                  </a:lnTo>
                  <a:cubicBezTo>
                    <a:pt x="1810" y="1429"/>
                    <a:pt x="1644" y="1572"/>
                    <a:pt x="1477" y="1572"/>
                  </a:cubicBezTo>
                  <a:cubicBezTo>
                    <a:pt x="1286" y="1572"/>
                    <a:pt x="1120" y="1429"/>
                    <a:pt x="1120" y="1239"/>
                  </a:cubicBezTo>
                  <a:lnTo>
                    <a:pt x="1120" y="1024"/>
                  </a:lnTo>
                  <a:cubicBezTo>
                    <a:pt x="1120" y="834"/>
                    <a:pt x="1286" y="667"/>
                    <a:pt x="1477" y="667"/>
                  </a:cubicBezTo>
                  <a:close/>
                  <a:moveTo>
                    <a:pt x="0" y="0"/>
                  </a:moveTo>
                  <a:lnTo>
                    <a:pt x="0" y="2263"/>
                  </a:lnTo>
                  <a:lnTo>
                    <a:pt x="2930" y="2263"/>
                  </a:lnTo>
                  <a:lnTo>
                    <a:pt x="2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35"/>
          <p:cNvGrpSpPr/>
          <p:nvPr/>
        </p:nvGrpSpPr>
        <p:grpSpPr>
          <a:xfrm>
            <a:off x="1514059" y="1744494"/>
            <a:ext cx="748683" cy="750289"/>
            <a:chOff x="4722040" y="1437111"/>
            <a:chExt cx="416490" cy="417360"/>
          </a:xfrm>
        </p:grpSpPr>
        <p:sp>
          <p:nvSpPr>
            <p:cNvPr id="2932" name="Google Shape;2932;p35"/>
            <p:cNvSpPr/>
            <p:nvPr/>
          </p:nvSpPr>
          <p:spPr>
            <a:xfrm>
              <a:off x="4785056" y="1586997"/>
              <a:ext cx="298975" cy="179742"/>
            </a:xfrm>
            <a:custGeom>
              <a:avLst/>
              <a:gdLst/>
              <a:ahLst/>
              <a:cxnLst/>
              <a:rect l="l" t="t" r="r" b="b"/>
              <a:pathLst>
                <a:path w="8360" h="5026" extrusionOk="0">
                  <a:moveTo>
                    <a:pt x="4192" y="810"/>
                  </a:moveTo>
                  <a:cubicBezTo>
                    <a:pt x="5002" y="810"/>
                    <a:pt x="5787" y="1120"/>
                    <a:pt x="6359" y="1692"/>
                  </a:cubicBezTo>
                  <a:cubicBezTo>
                    <a:pt x="6478" y="1834"/>
                    <a:pt x="6478" y="2049"/>
                    <a:pt x="6359" y="2192"/>
                  </a:cubicBezTo>
                  <a:cubicBezTo>
                    <a:pt x="6287" y="2251"/>
                    <a:pt x="6198" y="2281"/>
                    <a:pt x="6112" y="2281"/>
                  </a:cubicBezTo>
                  <a:cubicBezTo>
                    <a:pt x="6026" y="2281"/>
                    <a:pt x="5942" y="2251"/>
                    <a:pt x="5883" y="2192"/>
                  </a:cubicBezTo>
                  <a:cubicBezTo>
                    <a:pt x="5430" y="1739"/>
                    <a:pt x="4811" y="1477"/>
                    <a:pt x="4192" y="1477"/>
                  </a:cubicBezTo>
                  <a:cubicBezTo>
                    <a:pt x="3549" y="1477"/>
                    <a:pt x="2953" y="1739"/>
                    <a:pt x="2501" y="2192"/>
                  </a:cubicBezTo>
                  <a:cubicBezTo>
                    <a:pt x="2430" y="2251"/>
                    <a:pt x="2340" y="2281"/>
                    <a:pt x="2254" y="2281"/>
                  </a:cubicBezTo>
                  <a:cubicBezTo>
                    <a:pt x="2168" y="2281"/>
                    <a:pt x="2084" y="2251"/>
                    <a:pt x="2025" y="2192"/>
                  </a:cubicBezTo>
                  <a:cubicBezTo>
                    <a:pt x="1882" y="2049"/>
                    <a:pt x="1882" y="1834"/>
                    <a:pt x="2025" y="1692"/>
                  </a:cubicBezTo>
                  <a:cubicBezTo>
                    <a:pt x="2596" y="1120"/>
                    <a:pt x="3358" y="810"/>
                    <a:pt x="4192" y="810"/>
                  </a:cubicBezTo>
                  <a:close/>
                  <a:moveTo>
                    <a:pt x="4192" y="2168"/>
                  </a:moveTo>
                  <a:cubicBezTo>
                    <a:pt x="4644" y="2168"/>
                    <a:pt x="5073" y="2335"/>
                    <a:pt x="5383" y="2668"/>
                  </a:cubicBezTo>
                  <a:cubicBezTo>
                    <a:pt x="5525" y="2811"/>
                    <a:pt x="5525" y="3025"/>
                    <a:pt x="5383" y="3144"/>
                  </a:cubicBezTo>
                  <a:cubicBezTo>
                    <a:pt x="5323" y="3216"/>
                    <a:pt x="5240" y="3251"/>
                    <a:pt x="5153" y="3251"/>
                  </a:cubicBezTo>
                  <a:cubicBezTo>
                    <a:pt x="5067" y="3251"/>
                    <a:pt x="4978" y="3216"/>
                    <a:pt x="4906" y="3144"/>
                  </a:cubicBezTo>
                  <a:cubicBezTo>
                    <a:pt x="4716" y="2954"/>
                    <a:pt x="4454" y="2858"/>
                    <a:pt x="4192" y="2858"/>
                  </a:cubicBezTo>
                  <a:cubicBezTo>
                    <a:pt x="3906" y="2858"/>
                    <a:pt x="3644" y="2954"/>
                    <a:pt x="3454" y="3144"/>
                  </a:cubicBezTo>
                  <a:cubicBezTo>
                    <a:pt x="3394" y="3216"/>
                    <a:pt x="3311" y="3251"/>
                    <a:pt x="3224" y="3251"/>
                  </a:cubicBezTo>
                  <a:cubicBezTo>
                    <a:pt x="3138" y="3251"/>
                    <a:pt x="3049" y="3216"/>
                    <a:pt x="2977" y="3144"/>
                  </a:cubicBezTo>
                  <a:cubicBezTo>
                    <a:pt x="2834" y="3025"/>
                    <a:pt x="2834" y="2811"/>
                    <a:pt x="2977" y="2668"/>
                  </a:cubicBezTo>
                  <a:cubicBezTo>
                    <a:pt x="3311" y="2335"/>
                    <a:pt x="3739" y="2168"/>
                    <a:pt x="4192" y="2168"/>
                  </a:cubicBezTo>
                  <a:close/>
                  <a:moveTo>
                    <a:pt x="4192" y="3525"/>
                  </a:moveTo>
                  <a:cubicBezTo>
                    <a:pt x="4382" y="3525"/>
                    <a:pt x="4525" y="3692"/>
                    <a:pt x="4525" y="3882"/>
                  </a:cubicBezTo>
                  <a:cubicBezTo>
                    <a:pt x="4525" y="4049"/>
                    <a:pt x="4382" y="4216"/>
                    <a:pt x="4192" y="4216"/>
                  </a:cubicBezTo>
                  <a:cubicBezTo>
                    <a:pt x="4001" y="4216"/>
                    <a:pt x="3835" y="4049"/>
                    <a:pt x="3835" y="3882"/>
                  </a:cubicBezTo>
                  <a:cubicBezTo>
                    <a:pt x="3835" y="3692"/>
                    <a:pt x="4001" y="3525"/>
                    <a:pt x="4192" y="3525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10"/>
                  </a:cubicBezTo>
                  <a:lnTo>
                    <a:pt x="0" y="5026"/>
                  </a:lnTo>
                  <a:lnTo>
                    <a:pt x="8359" y="5026"/>
                  </a:lnTo>
                  <a:lnTo>
                    <a:pt x="8359" y="310"/>
                  </a:lnTo>
                  <a:cubicBezTo>
                    <a:pt x="8359" y="144"/>
                    <a:pt x="8216" y="1"/>
                    <a:pt x="80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4756946" y="1791422"/>
              <a:ext cx="356051" cy="63049"/>
            </a:xfrm>
            <a:custGeom>
              <a:avLst/>
              <a:gdLst/>
              <a:ahLst/>
              <a:cxnLst/>
              <a:rect l="l" t="t" r="r" b="b"/>
              <a:pathLst>
                <a:path w="9956" h="1763" extrusionOk="0">
                  <a:moveTo>
                    <a:pt x="334" y="0"/>
                  </a:moveTo>
                  <a:cubicBezTo>
                    <a:pt x="143" y="0"/>
                    <a:pt x="1" y="143"/>
                    <a:pt x="1" y="310"/>
                  </a:cubicBezTo>
                  <a:lnTo>
                    <a:pt x="1" y="476"/>
                  </a:lnTo>
                  <a:cubicBezTo>
                    <a:pt x="1" y="1191"/>
                    <a:pt x="572" y="1762"/>
                    <a:pt x="1263" y="1762"/>
                  </a:cubicBezTo>
                  <a:lnTo>
                    <a:pt x="8669" y="1762"/>
                  </a:lnTo>
                  <a:cubicBezTo>
                    <a:pt x="9383" y="1762"/>
                    <a:pt x="9955" y="1191"/>
                    <a:pt x="9955" y="476"/>
                  </a:cubicBezTo>
                  <a:lnTo>
                    <a:pt x="9955" y="310"/>
                  </a:lnTo>
                  <a:cubicBezTo>
                    <a:pt x="9955" y="143"/>
                    <a:pt x="9788" y="0"/>
                    <a:pt x="9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4722040" y="1437111"/>
              <a:ext cx="416490" cy="235103"/>
            </a:xfrm>
            <a:custGeom>
              <a:avLst/>
              <a:gdLst/>
              <a:ahLst/>
              <a:cxnLst/>
              <a:rect l="l" t="t" r="r" b="b"/>
              <a:pathLst>
                <a:path w="11646" h="6574" extrusionOk="0">
                  <a:moveTo>
                    <a:pt x="5811" y="0"/>
                  </a:moveTo>
                  <a:cubicBezTo>
                    <a:pt x="5525" y="0"/>
                    <a:pt x="5239" y="72"/>
                    <a:pt x="4977" y="167"/>
                  </a:cubicBezTo>
                  <a:cubicBezTo>
                    <a:pt x="4358" y="405"/>
                    <a:pt x="3858" y="858"/>
                    <a:pt x="3596" y="1453"/>
                  </a:cubicBezTo>
                  <a:cubicBezTo>
                    <a:pt x="3382" y="1358"/>
                    <a:pt x="3144" y="1310"/>
                    <a:pt x="2906" y="1310"/>
                  </a:cubicBezTo>
                  <a:cubicBezTo>
                    <a:pt x="2501" y="1310"/>
                    <a:pt x="2120" y="1453"/>
                    <a:pt x="1834" y="1691"/>
                  </a:cubicBezTo>
                  <a:cubicBezTo>
                    <a:pt x="1691" y="1834"/>
                    <a:pt x="1572" y="1977"/>
                    <a:pt x="1477" y="2144"/>
                  </a:cubicBezTo>
                  <a:cubicBezTo>
                    <a:pt x="1334" y="2406"/>
                    <a:pt x="1262" y="2715"/>
                    <a:pt x="1286" y="3025"/>
                  </a:cubicBezTo>
                  <a:cubicBezTo>
                    <a:pt x="596" y="3263"/>
                    <a:pt x="95" y="3882"/>
                    <a:pt x="0" y="4620"/>
                  </a:cubicBezTo>
                  <a:cubicBezTo>
                    <a:pt x="0" y="4692"/>
                    <a:pt x="0" y="4763"/>
                    <a:pt x="0" y="4859"/>
                  </a:cubicBezTo>
                  <a:cubicBezTo>
                    <a:pt x="0" y="5454"/>
                    <a:pt x="286" y="6002"/>
                    <a:pt x="715" y="6359"/>
                  </a:cubicBezTo>
                  <a:cubicBezTo>
                    <a:pt x="834" y="6430"/>
                    <a:pt x="953" y="6526"/>
                    <a:pt x="1072" y="6573"/>
                  </a:cubicBezTo>
                  <a:lnTo>
                    <a:pt x="1072" y="4501"/>
                  </a:lnTo>
                  <a:cubicBezTo>
                    <a:pt x="1072" y="3954"/>
                    <a:pt x="1524" y="3501"/>
                    <a:pt x="2096" y="3501"/>
                  </a:cubicBezTo>
                  <a:lnTo>
                    <a:pt x="9788" y="3501"/>
                  </a:lnTo>
                  <a:cubicBezTo>
                    <a:pt x="10359" y="3501"/>
                    <a:pt x="10788" y="3954"/>
                    <a:pt x="10788" y="4501"/>
                  </a:cubicBezTo>
                  <a:lnTo>
                    <a:pt x="10788" y="6430"/>
                  </a:lnTo>
                  <a:cubicBezTo>
                    <a:pt x="10883" y="6383"/>
                    <a:pt x="10955" y="6335"/>
                    <a:pt x="11026" y="6264"/>
                  </a:cubicBezTo>
                  <a:cubicBezTo>
                    <a:pt x="11407" y="5906"/>
                    <a:pt x="11645" y="5406"/>
                    <a:pt x="11645" y="4859"/>
                  </a:cubicBezTo>
                  <a:cubicBezTo>
                    <a:pt x="11645" y="4763"/>
                    <a:pt x="11645" y="4692"/>
                    <a:pt x="11622" y="4620"/>
                  </a:cubicBezTo>
                  <a:cubicBezTo>
                    <a:pt x="11550" y="3882"/>
                    <a:pt x="11026" y="3263"/>
                    <a:pt x="10359" y="3025"/>
                  </a:cubicBezTo>
                  <a:cubicBezTo>
                    <a:pt x="10383" y="2715"/>
                    <a:pt x="10288" y="2406"/>
                    <a:pt x="10169" y="2144"/>
                  </a:cubicBezTo>
                  <a:cubicBezTo>
                    <a:pt x="9883" y="1644"/>
                    <a:pt x="9359" y="1310"/>
                    <a:pt x="8740" y="1310"/>
                  </a:cubicBezTo>
                  <a:cubicBezTo>
                    <a:pt x="8597" y="1310"/>
                    <a:pt x="8478" y="1310"/>
                    <a:pt x="8359" y="1358"/>
                  </a:cubicBezTo>
                  <a:cubicBezTo>
                    <a:pt x="8240" y="1382"/>
                    <a:pt x="8145" y="1405"/>
                    <a:pt x="8026" y="1453"/>
                  </a:cubicBezTo>
                  <a:cubicBezTo>
                    <a:pt x="7954" y="1263"/>
                    <a:pt x="7835" y="1072"/>
                    <a:pt x="7692" y="905"/>
                  </a:cubicBezTo>
                  <a:cubicBezTo>
                    <a:pt x="7264" y="358"/>
                    <a:pt x="6573" y="0"/>
                    <a:pt x="5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36"/>
          <p:cNvSpPr/>
          <p:nvPr/>
        </p:nvSpPr>
        <p:spPr>
          <a:xfrm>
            <a:off x="7131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36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r>
              <a:rPr lang="en">
                <a:solidFill>
                  <a:schemeClr val="accent2"/>
                </a:solidFill>
              </a:rPr>
              <a:t>ANALYSIS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41" name="Google Shape;2941;p36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propose to solve the problem</a:t>
            </a:r>
            <a:endParaRPr/>
          </a:p>
        </p:txBody>
      </p:sp>
      <p:sp>
        <p:nvSpPr>
          <p:cNvPr id="2942" name="Google Shape;2942;p36"/>
          <p:cNvSpPr txBox="1">
            <a:spLocks noGrp="1"/>
          </p:cNvSpPr>
          <p:nvPr>
            <p:ph type="title" idx="2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943" name="Google Shape;2943;p36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2944" name="Google Shape;2944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0" name="Google Shape;2950;p36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2951" name="Google Shape;2951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6" name="Google Shape;2956;p36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2957" name="Google Shape;2957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8" name="Google Shape;2968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9" name="Google Shape;296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9" name="Google Shape;2979;p36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2980" name="Google Shape;2980;p3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4" name="Google Shape;2994;p36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2995" name="Google Shape;2995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1" name="Google Shape;3001;p36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002" name="Google Shape;3002;p3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8" name="Google Shape;3008;p36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009" name="Google Shape;3009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p37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Solution</a:t>
            </a:r>
            <a:r>
              <a:rPr lang="en"/>
              <a:t> Pipeline</a:t>
            </a:r>
            <a:endParaRPr/>
          </a:p>
        </p:txBody>
      </p:sp>
      <p:sp>
        <p:nvSpPr>
          <p:cNvPr id="3019" name="Google Shape;3019;p37"/>
          <p:cNvSpPr/>
          <p:nvPr/>
        </p:nvSpPr>
        <p:spPr>
          <a:xfrm>
            <a:off x="4406249" y="2840549"/>
            <a:ext cx="331500" cy="3315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0" name="Google Shape;3020;p37"/>
          <p:cNvGrpSpPr/>
          <p:nvPr/>
        </p:nvGrpSpPr>
        <p:grpSpPr>
          <a:xfrm>
            <a:off x="5156173" y="3483123"/>
            <a:ext cx="1793701" cy="1068425"/>
            <a:chOff x="5156173" y="3483123"/>
            <a:chExt cx="1793701" cy="1068425"/>
          </a:xfrm>
        </p:grpSpPr>
        <p:sp>
          <p:nvSpPr>
            <p:cNvPr id="3021" name="Google Shape;3021;p37"/>
            <p:cNvSpPr/>
            <p:nvPr/>
          </p:nvSpPr>
          <p:spPr>
            <a:xfrm>
              <a:off x="5156174" y="3483123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Redeem Token</a:t>
              </a:r>
              <a:endParaRPr sz="16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022" name="Google Shape;3022;p37"/>
            <p:cNvSpPr txBox="1"/>
            <p:nvPr/>
          </p:nvSpPr>
          <p:spPr>
            <a:xfrm>
              <a:off x="5156173" y="4089848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Student can use tokens to redeem prizes from list of prizes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023" name="Google Shape;3023;p37"/>
          <p:cNvGrpSpPr/>
          <p:nvPr/>
        </p:nvGrpSpPr>
        <p:grpSpPr>
          <a:xfrm>
            <a:off x="2194123" y="3483123"/>
            <a:ext cx="1793701" cy="1068425"/>
            <a:chOff x="2194123" y="3483123"/>
            <a:chExt cx="1793701" cy="1068425"/>
          </a:xfrm>
        </p:grpSpPr>
        <p:sp>
          <p:nvSpPr>
            <p:cNvPr id="3024" name="Google Shape;3024;p37"/>
            <p:cNvSpPr/>
            <p:nvPr/>
          </p:nvSpPr>
          <p:spPr>
            <a:xfrm>
              <a:off x="2194124" y="3483123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Create Token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025" name="Google Shape;3025;p37"/>
            <p:cNvSpPr txBox="1"/>
            <p:nvPr/>
          </p:nvSpPr>
          <p:spPr>
            <a:xfrm>
              <a:off x="2194123" y="4089848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The admin user can create tokens, allot them and create list of prizes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026" name="Google Shape;3026;p37"/>
          <p:cNvGrpSpPr/>
          <p:nvPr/>
        </p:nvGrpSpPr>
        <p:grpSpPr>
          <a:xfrm>
            <a:off x="491550" y="1584775"/>
            <a:ext cx="2236800" cy="934324"/>
            <a:chOff x="491550" y="1584775"/>
            <a:chExt cx="2236800" cy="934324"/>
          </a:xfrm>
        </p:grpSpPr>
        <p:sp>
          <p:nvSpPr>
            <p:cNvPr id="3027" name="Google Shape;3027;p37"/>
            <p:cNvSpPr/>
            <p:nvPr/>
          </p:nvSpPr>
          <p:spPr>
            <a:xfrm>
              <a:off x="7130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Authentication</a:t>
              </a:r>
              <a:endParaRPr sz="16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028" name="Google Shape;3028;p37"/>
            <p:cNvSpPr txBox="1"/>
            <p:nvPr/>
          </p:nvSpPr>
          <p:spPr>
            <a:xfrm>
              <a:off x="491550" y="1584775"/>
              <a:ext cx="223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Admin Login and student login using google auth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029" name="Google Shape;3029;p37"/>
          <p:cNvGrpSpPr/>
          <p:nvPr/>
        </p:nvGrpSpPr>
        <p:grpSpPr>
          <a:xfrm>
            <a:off x="6486600" y="1518975"/>
            <a:ext cx="2094900" cy="1000124"/>
            <a:chOff x="6486600" y="1518975"/>
            <a:chExt cx="2094900" cy="1000124"/>
          </a:xfrm>
        </p:grpSpPr>
        <p:sp>
          <p:nvSpPr>
            <p:cNvPr id="3030" name="Google Shape;3030;p37"/>
            <p:cNvSpPr/>
            <p:nvPr/>
          </p:nvSpPr>
          <p:spPr>
            <a:xfrm>
              <a:off x="663719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Transfer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031" name="Google Shape;3031;p37"/>
            <p:cNvSpPr txBox="1"/>
            <p:nvPr/>
          </p:nvSpPr>
          <p:spPr>
            <a:xfrm>
              <a:off x="6486600" y="1518975"/>
              <a:ext cx="209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 student can transfer their token to other students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grpSp>
        <p:nvGrpSpPr>
          <p:cNvPr id="3032" name="Google Shape;3032;p37"/>
          <p:cNvGrpSpPr/>
          <p:nvPr/>
        </p:nvGrpSpPr>
        <p:grpSpPr>
          <a:xfrm>
            <a:off x="3675149" y="1518973"/>
            <a:ext cx="1793700" cy="1000126"/>
            <a:chOff x="3675149" y="1518973"/>
            <a:chExt cx="1793700" cy="1000126"/>
          </a:xfrm>
        </p:grpSpPr>
        <p:sp>
          <p:nvSpPr>
            <p:cNvPr id="3033" name="Google Shape;3033;p37"/>
            <p:cNvSpPr/>
            <p:nvPr/>
          </p:nvSpPr>
          <p:spPr>
            <a:xfrm>
              <a:off x="3675149" y="2119199"/>
              <a:ext cx="1793700" cy="3999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Exo"/>
                  <a:ea typeface="Exo"/>
                  <a:cs typeface="Exo"/>
                  <a:sym typeface="Exo"/>
                </a:rPr>
                <a:t>Student</a:t>
              </a:r>
              <a:endParaRPr sz="18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  <p:sp>
          <p:nvSpPr>
            <p:cNvPr id="3034" name="Google Shape;3034;p37"/>
            <p:cNvSpPr txBox="1"/>
            <p:nvPr/>
          </p:nvSpPr>
          <p:spPr>
            <a:xfrm>
              <a:off x="3675149" y="1518973"/>
              <a:ext cx="179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T Sans"/>
                  <a:ea typeface="PT Sans"/>
                  <a:cs typeface="PT Sans"/>
                  <a:sym typeface="PT Sans"/>
                </a:rPr>
                <a:t>A student will have his tokens in his metamask account</a:t>
              </a:r>
              <a:endPara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cxnSp>
        <p:nvCxnSpPr>
          <p:cNvPr id="3035" name="Google Shape;3035;p37"/>
          <p:cNvCxnSpPr>
            <a:stCxn id="3036" idx="6"/>
            <a:endCxn id="3037" idx="2"/>
          </p:cNvCxnSpPr>
          <p:nvPr/>
        </p:nvCxnSpPr>
        <p:spPr>
          <a:xfrm>
            <a:off x="1775099" y="3001112"/>
            <a:ext cx="1149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8" name="Google Shape;3038;p37"/>
          <p:cNvCxnSpPr>
            <a:stCxn id="3037" idx="6"/>
            <a:endCxn id="3019" idx="2"/>
          </p:cNvCxnSpPr>
          <p:nvPr/>
        </p:nvCxnSpPr>
        <p:spPr>
          <a:xfrm>
            <a:off x="3256424" y="3001112"/>
            <a:ext cx="1149900" cy="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9" name="Google Shape;3039;p37"/>
          <p:cNvCxnSpPr>
            <a:stCxn id="3019" idx="6"/>
            <a:endCxn id="3040" idx="2"/>
          </p:cNvCxnSpPr>
          <p:nvPr/>
        </p:nvCxnSpPr>
        <p:spPr>
          <a:xfrm>
            <a:off x="4737749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1" name="Google Shape;3041;p37"/>
          <p:cNvCxnSpPr>
            <a:stCxn id="3040" idx="6"/>
            <a:endCxn id="3042" idx="2"/>
          </p:cNvCxnSpPr>
          <p:nvPr/>
        </p:nvCxnSpPr>
        <p:spPr>
          <a:xfrm>
            <a:off x="6218774" y="3006299"/>
            <a:ext cx="1149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3" name="Google Shape;3043;p37"/>
          <p:cNvCxnSpPr>
            <a:stCxn id="3036" idx="0"/>
            <a:endCxn id="3027" idx="2"/>
          </p:cNvCxnSpPr>
          <p:nvPr/>
        </p:nvCxnSpPr>
        <p:spPr>
          <a:xfrm rot="10800000" flipH="1">
            <a:off x="1609349" y="2519162"/>
            <a:ext cx="6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4" name="Google Shape;3044;p37"/>
          <p:cNvCxnSpPr>
            <a:stCxn id="3019" idx="0"/>
            <a:endCxn id="3033" idx="2"/>
          </p:cNvCxnSpPr>
          <p:nvPr/>
        </p:nvCxnSpPr>
        <p:spPr>
          <a:xfrm rot="10800000">
            <a:off x="4571999" y="2518949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5" name="Google Shape;3045;p37"/>
          <p:cNvCxnSpPr>
            <a:stCxn id="3042" idx="0"/>
            <a:endCxn id="3030" idx="2"/>
          </p:cNvCxnSpPr>
          <p:nvPr/>
        </p:nvCxnSpPr>
        <p:spPr>
          <a:xfrm rot="10800000">
            <a:off x="7534049" y="2518949"/>
            <a:ext cx="0" cy="321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6" name="Google Shape;3046;p37"/>
          <p:cNvCxnSpPr>
            <a:stCxn id="3021" idx="0"/>
            <a:endCxn id="3040" idx="4"/>
          </p:cNvCxnSpPr>
          <p:nvPr/>
        </p:nvCxnSpPr>
        <p:spPr>
          <a:xfrm rot="10800000">
            <a:off x="6053024" y="3172023"/>
            <a:ext cx="0" cy="311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7" name="Google Shape;3047;p37"/>
          <p:cNvCxnSpPr>
            <a:stCxn id="3024" idx="0"/>
            <a:endCxn id="3037" idx="4"/>
          </p:cNvCxnSpPr>
          <p:nvPr/>
        </p:nvCxnSpPr>
        <p:spPr>
          <a:xfrm rot="10800000">
            <a:off x="3090674" y="3166923"/>
            <a:ext cx="300" cy="3162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48" name="Google Shape;3048;p37"/>
          <p:cNvGrpSpPr/>
          <p:nvPr/>
        </p:nvGrpSpPr>
        <p:grpSpPr>
          <a:xfrm rot="10800000">
            <a:off x="872939" y="3428478"/>
            <a:ext cx="883262" cy="242091"/>
            <a:chOff x="2300350" y="2601250"/>
            <a:chExt cx="2275275" cy="623625"/>
          </a:xfrm>
        </p:grpSpPr>
        <p:sp>
          <p:nvSpPr>
            <p:cNvPr id="3049" name="Google Shape;3049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5" name="Google Shape;3055;p37"/>
          <p:cNvGrpSpPr/>
          <p:nvPr/>
        </p:nvGrpSpPr>
        <p:grpSpPr>
          <a:xfrm>
            <a:off x="7644195" y="3512791"/>
            <a:ext cx="2297800" cy="347400"/>
            <a:chOff x="7644195" y="3512791"/>
            <a:chExt cx="2297800" cy="347400"/>
          </a:xfrm>
        </p:grpSpPr>
        <p:sp>
          <p:nvSpPr>
            <p:cNvPr id="3056" name="Google Shape;3056;p37"/>
            <p:cNvSpPr/>
            <p:nvPr/>
          </p:nvSpPr>
          <p:spPr>
            <a:xfrm flipH="1">
              <a:off x="7947295" y="37920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7"/>
            <p:cNvSpPr/>
            <p:nvPr/>
          </p:nvSpPr>
          <p:spPr>
            <a:xfrm flipH="1">
              <a:off x="7644195" y="3512791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8" name="Google Shape;3058;p37"/>
          <p:cNvGrpSpPr/>
          <p:nvPr/>
        </p:nvGrpSpPr>
        <p:grpSpPr>
          <a:xfrm rot="5400000">
            <a:off x="3041525" y="1192975"/>
            <a:ext cx="98902" cy="553090"/>
            <a:chOff x="4898850" y="4820550"/>
            <a:chExt cx="98902" cy="553090"/>
          </a:xfrm>
        </p:grpSpPr>
        <p:sp>
          <p:nvSpPr>
            <p:cNvPr id="3059" name="Google Shape;3059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4" name="Google Shape;3064;p37"/>
          <p:cNvSpPr/>
          <p:nvPr/>
        </p:nvSpPr>
        <p:spPr>
          <a:xfrm>
            <a:off x="4475700" y="2910000"/>
            <a:ext cx="192600" cy="192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5" name="Google Shape;3065;p37"/>
          <p:cNvGrpSpPr/>
          <p:nvPr/>
        </p:nvGrpSpPr>
        <p:grpSpPr>
          <a:xfrm>
            <a:off x="2924924" y="2835362"/>
            <a:ext cx="331500" cy="331500"/>
            <a:chOff x="2924924" y="2835362"/>
            <a:chExt cx="331500" cy="331500"/>
          </a:xfrm>
        </p:grpSpPr>
        <p:sp>
          <p:nvSpPr>
            <p:cNvPr id="3066" name="Google Shape;3066;p37"/>
            <p:cNvSpPr/>
            <p:nvPr/>
          </p:nvSpPr>
          <p:spPr>
            <a:xfrm>
              <a:off x="299467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7"/>
            <p:cNvSpPr/>
            <p:nvPr/>
          </p:nvSpPr>
          <p:spPr>
            <a:xfrm>
              <a:off x="2924924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7" name="Google Shape;3067;p37"/>
          <p:cNvGrpSpPr/>
          <p:nvPr/>
        </p:nvGrpSpPr>
        <p:grpSpPr>
          <a:xfrm>
            <a:off x="5887274" y="2840549"/>
            <a:ext cx="331500" cy="331500"/>
            <a:chOff x="5887274" y="2840549"/>
            <a:chExt cx="331500" cy="331500"/>
          </a:xfrm>
        </p:grpSpPr>
        <p:sp>
          <p:nvSpPr>
            <p:cNvPr id="3068" name="Google Shape;3068;p37"/>
            <p:cNvSpPr/>
            <p:nvPr/>
          </p:nvSpPr>
          <p:spPr>
            <a:xfrm>
              <a:off x="5956725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7"/>
            <p:cNvSpPr/>
            <p:nvPr/>
          </p:nvSpPr>
          <p:spPr>
            <a:xfrm>
              <a:off x="5887274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9" name="Google Shape;3069;p37"/>
          <p:cNvGrpSpPr/>
          <p:nvPr/>
        </p:nvGrpSpPr>
        <p:grpSpPr>
          <a:xfrm>
            <a:off x="7368299" y="2840549"/>
            <a:ext cx="331500" cy="331500"/>
            <a:chOff x="7368299" y="2840549"/>
            <a:chExt cx="331500" cy="331500"/>
          </a:xfrm>
        </p:grpSpPr>
        <p:sp>
          <p:nvSpPr>
            <p:cNvPr id="3070" name="Google Shape;3070;p37"/>
            <p:cNvSpPr/>
            <p:nvPr/>
          </p:nvSpPr>
          <p:spPr>
            <a:xfrm>
              <a:off x="7437750" y="2906923"/>
              <a:ext cx="1926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7"/>
            <p:cNvSpPr/>
            <p:nvPr/>
          </p:nvSpPr>
          <p:spPr>
            <a:xfrm>
              <a:off x="7368299" y="2840549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1" name="Google Shape;3071;p37"/>
          <p:cNvGrpSpPr/>
          <p:nvPr/>
        </p:nvGrpSpPr>
        <p:grpSpPr>
          <a:xfrm>
            <a:off x="1443599" y="2835362"/>
            <a:ext cx="331500" cy="331500"/>
            <a:chOff x="1443599" y="2835362"/>
            <a:chExt cx="331500" cy="331500"/>
          </a:xfrm>
        </p:grpSpPr>
        <p:sp>
          <p:nvSpPr>
            <p:cNvPr id="3072" name="Google Shape;3072;p37"/>
            <p:cNvSpPr/>
            <p:nvPr/>
          </p:nvSpPr>
          <p:spPr>
            <a:xfrm>
              <a:off x="1513650" y="2906923"/>
              <a:ext cx="192000" cy="19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7"/>
            <p:cNvSpPr/>
            <p:nvPr/>
          </p:nvSpPr>
          <p:spPr>
            <a:xfrm>
              <a:off x="1443599" y="2835362"/>
              <a:ext cx="331500" cy="33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p38"/>
          <p:cNvSpPr/>
          <p:nvPr/>
        </p:nvSpPr>
        <p:spPr>
          <a:xfrm>
            <a:off x="3701400" y="3393675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38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TECH-STACKS </a:t>
            </a:r>
            <a:r>
              <a:rPr lang="en">
                <a:solidFill>
                  <a:schemeClr val="accent2"/>
                </a:solidFill>
              </a:rPr>
              <a:t>USED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79" name="Google Shape;3079;p38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Various tech-stacks used for our implementation</a:t>
            </a:r>
            <a:endParaRPr sz="1600"/>
          </a:p>
        </p:txBody>
      </p:sp>
      <p:sp>
        <p:nvSpPr>
          <p:cNvPr id="3080" name="Google Shape;3080;p38"/>
          <p:cNvSpPr txBox="1">
            <a:spLocks noGrp="1"/>
          </p:cNvSpPr>
          <p:nvPr>
            <p:ph type="title" idx="2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081" name="Google Shape;3081;p38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082" name="Google Shape;3082;p3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8" name="Google Shape;3088;p38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089" name="Google Shape;3089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4" name="Google Shape;3094;p38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095" name="Google Shape;309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96" name="Google Shape;309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6" name="Google Shape;310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07" name="Google Shape;310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7" name="Google Shape;3117;p38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118" name="Google Shape;3118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2" name="Google Shape;3132;p38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133" name="Google Shape;3133;p3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On-screen Show (16:9)</PresentationFormat>
  <Paragraphs>71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 Condensed Light</vt:lpstr>
      <vt:lpstr>PT Sans</vt:lpstr>
      <vt:lpstr>Exo</vt:lpstr>
      <vt:lpstr>Arial</vt:lpstr>
      <vt:lpstr>Data Center Business Plan by Slidesgo</vt:lpstr>
      <vt:lpstr>BLOCKCHAIN  REWARD SYSTEM</vt:lpstr>
      <vt:lpstr>TABLE OF CONTENTS</vt:lpstr>
      <vt:lpstr>Web 3.0 World</vt:lpstr>
      <vt:lpstr>PROBLEM OVERVIEW</vt:lpstr>
      <vt:lpstr>PROBLEM VS. SOLUTION</vt:lpstr>
      <vt:lpstr>MAIN COMPONENTS</vt:lpstr>
      <vt:lpstr>SOLUTION ANALYSIS</vt:lpstr>
      <vt:lpstr>Solution Pipeline</vt:lpstr>
      <vt:lpstr>TECH-STACKS USED</vt:lpstr>
      <vt:lpstr>Tech-stacks &amp; Technologies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Things that can be implemented</vt:lpstr>
      <vt:lpstr>CONCLUSION</vt:lpstr>
      <vt:lpstr>PROJECT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Kiran</cp:lastModifiedBy>
  <cp:revision>1</cp:revision>
  <dcterms:modified xsi:type="dcterms:W3CDTF">2024-08-28T15:11:48Z</dcterms:modified>
</cp:coreProperties>
</file>