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788" y="-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3D46-EB12-46BC-B6B1-84ED1C64F8B7}" type="datetimeFigureOut">
              <a:rPr lang="en-US" smtClean="0"/>
              <a:pPr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2ED2-BEDD-43F5-AB7D-9FC8C4A2A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/>
          <p:cNvGrpSpPr/>
          <p:nvPr/>
        </p:nvGrpSpPr>
        <p:grpSpPr>
          <a:xfrm>
            <a:off x="4495800" y="1524000"/>
            <a:ext cx="1066800" cy="1219200"/>
            <a:chOff x="1628775" y="2438400"/>
            <a:chExt cx="1630614" cy="2032502"/>
          </a:xfrm>
        </p:grpSpPr>
        <p:sp>
          <p:nvSpPr>
            <p:cNvPr id="5" name="Freeform 4"/>
            <p:cNvSpPr/>
            <p:nvPr/>
          </p:nvSpPr>
          <p:spPr bwMode="auto">
            <a:xfrm rot="16200000">
              <a:off x="2262410" y="2576347"/>
              <a:ext cx="866642" cy="590748"/>
            </a:xfrm>
            <a:custGeom>
              <a:avLst/>
              <a:gdLst>
                <a:gd name="connsiteX0" fmla="*/ 0 w 1290484"/>
                <a:gd name="connsiteY0" fmla="*/ 398207 h 848033"/>
                <a:gd name="connsiteX1" fmla="*/ 862781 w 1290484"/>
                <a:gd name="connsiteY1" fmla="*/ 361336 h 848033"/>
                <a:gd name="connsiteX2" fmla="*/ 1135626 w 1290484"/>
                <a:gd name="connsiteY2" fmla="*/ 184355 h 848033"/>
                <a:gd name="connsiteX3" fmla="*/ 1157749 w 1290484"/>
                <a:gd name="connsiteY3" fmla="*/ 0 h 848033"/>
                <a:gd name="connsiteX4" fmla="*/ 1283110 w 1290484"/>
                <a:gd name="connsiteY4" fmla="*/ 0 h 848033"/>
                <a:gd name="connsiteX5" fmla="*/ 1290484 w 1290484"/>
                <a:gd name="connsiteY5" fmla="*/ 317091 h 848033"/>
                <a:gd name="connsiteX6" fmla="*/ 943897 w 1290484"/>
                <a:gd name="connsiteY6" fmla="*/ 553065 h 848033"/>
                <a:gd name="connsiteX7" fmla="*/ 14749 w 1290484"/>
                <a:gd name="connsiteY7" fmla="*/ 848033 h 848033"/>
                <a:gd name="connsiteX8" fmla="*/ 0 w 1290484"/>
                <a:gd name="connsiteY8" fmla="*/ 398207 h 8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484" h="848033">
                  <a:moveTo>
                    <a:pt x="0" y="398207"/>
                  </a:moveTo>
                  <a:lnTo>
                    <a:pt x="862781" y="361336"/>
                  </a:lnTo>
                  <a:lnTo>
                    <a:pt x="1135626" y="184355"/>
                  </a:lnTo>
                  <a:lnTo>
                    <a:pt x="1157749" y="0"/>
                  </a:lnTo>
                  <a:lnTo>
                    <a:pt x="1283110" y="0"/>
                  </a:lnTo>
                  <a:lnTo>
                    <a:pt x="1290484" y="317091"/>
                  </a:lnTo>
                  <a:lnTo>
                    <a:pt x="943897" y="553065"/>
                  </a:lnTo>
                  <a:lnTo>
                    <a:pt x="14749" y="848033"/>
                  </a:lnTo>
                  <a:lnTo>
                    <a:pt x="0" y="3982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6200000" flipV="1">
              <a:off x="1685096" y="2603635"/>
              <a:ext cx="866642" cy="540805"/>
            </a:xfrm>
            <a:custGeom>
              <a:avLst/>
              <a:gdLst>
                <a:gd name="connsiteX0" fmla="*/ 0 w 1290484"/>
                <a:gd name="connsiteY0" fmla="*/ 398207 h 848033"/>
                <a:gd name="connsiteX1" fmla="*/ 862781 w 1290484"/>
                <a:gd name="connsiteY1" fmla="*/ 361336 h 848033"/>
                <a:gd name="connsiteX2" fmla="*/ 1135626 w 1290484"/>
                <a:gd name="connsiteY2" fmla="*/ 184355 h 848033"/>
                <a:gd name="connsiteX3" fmla="*/ 1157749 w 1290484"/>
                <a:gd name="connsiteY3" fmla="*/ 0 h 848033"/>
                <a:gd name="connsiteX4" fmla="*/ 1283110 w 1290484"/>
                <a:gd name="connsiteY4" fmla="*/ 0 h 848033"/>
                <a:gd name="connsiteX5" fmla="*/ 1290484 w 1290484"/>
                <a:gd name="connsiteY5" fmla="*/ 317091 h 848033"/>
                <a:gd name="connsiteX6" fmla="*/ 943897 w 1290484"/>
                <a:gd name="connsiteY6" fmla="*/ 553065 h 848033"/>
                <a:gd name="connsiteX7" fmla="*/ 14749 w 1290484"/>
                <a:gd name="connsiteY7" fmla="*/ 848033 h 848033"/>
                <a:gd name="connsiteX8" fmla="*/ 0 w 1290484"/>
                <a:gd name="connsiteY8" fmla="*/ 398207 h 8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484" h="848033">
                  <a:moveTo>
                    <a:pt x="0" y="398207"/>
                  </a:moveTo>
                  <a:lnTo>
                    <a:pt x="862781" y="361336"/>
                  </a:lnTo>
                  <a:lnTo>
                    <a:pt x="1135626" y="184355"/>
                  </a:lnTo>
                  <a:lnTo>
                    <a:pt x="1157749" y="0"/>
                  </a:lnTo>
                  <a:lnTo>
                    <a:pt x="1283110" y="0"/>
                  </a:lnTo>
                  <a:lnTo>
                    <a:pt x="1290484" y="317091"/>
                  </a:lnTo>
                  <a:lnTo>
                    <a:pt x="943897" y="553065"/>
                  </a:lnTo>
                  <a:lnTo>
                    <a:pt x="14749" y="848033"/>
                  </a:lnTo>
                  <a:lnTo>
                    <a:pt x="0" y="3982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 rot="16200000">
              <a:off x="2322961" y="2936720"/>
              <a:ext cx="213986" cy="1744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 rot="16200000">
              <a:off x="1768932" y="3142731"/>
              <a:ext cx="1343849" cy="131249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 rot="16200000">
              <a:off x="1800187" y="3270779"/>
              <a:ext cx="1281343" cy="105639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rot="16200000">
              <a:off x="1224014" y="3717079"/>
              <a:ext cx="937568" cy="1280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 rot="16200000">
              <a:off x="2726582" y="3717080"/>
              <a:ext cx="937568" cy="128046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2168764" y="2943459"/>
              <a:ext cx="565546" cy="183608"/>
              <a:chOff x="4211" y="1120"/>
              <a:chExt cx="145" cy="72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Rectangle 16"/>
              <p:cNvSpPr>
                <a:spLocks noChangeArrowheads="1"/>
              </p:cNvSpPr>
              <p:nvPr/>
            </p:nvSpPr>
            <p:spPr bwMode="auto">
              <a:xfrm>
                <a:off x="4211" y="1168"/>
                <a:ext cx="145" cy="2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4211" y="1134"/>
                <a:ext cx="46" cy="3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4307" y="1135"/>
                <a:ext cx="46" cy="3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4" name="Oval 19"/>
              <p:cNvSpPr>
                <a:spLocks noChangeArrowheads="1"/>
              </p:cNvSpPr>
              <p:nvPr/>
            </p:nvSpPr>
            <p:spPr bwMode="auto">
              <a:xfrm>
                <a:off x="4211" y="1120"/>
                <a:ext cx="48" cy="2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4307" y="1120"/>
                <a:ext cx="48" cy="2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2104743" y="4282074"/>
              <a:ext cx="658919" cy="188814"/>
              <a:chOff x="3792" y="3168"/>
              <a:chExt cx="1344" cy="288"/>
            </a:xfrm>
          </p:grpSpPr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864" cy="144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4080" y="3168"/>
                <a:ext cx="192" cy="48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432" cy="48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3792" y="3312"/>
                <a:ext cx="240" cy="144"/>
              </a:xfrm>
              <a:custGeom>
                <a:avLst/>
                <a:gdLst>
                  <a:gd name="T0" fmla="*/ 240 w 240"/>
                  <a:gd name="T1" fmla="*/ 144 h 144"/>
                  <a:gd name="T2" fmla="*/ 0 w 240"/>
                  <a:gd name="T3" fmla="*/ 144 h 144"/>
                  <a:gd name="T4" fmla="*/ 0 w 240"/>
                  <a:gd name="T5" fmla="*/ 96 h 144"/>
                  <a:gd name="T6" fmla="*/ 96 w 240"/>
                  <a:gd name="T7" fmla="*/ 96 h 144"/>
                  <a:gd name="T8" fmla="*/ 240 w 240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44"/>
                  <a:gd name="T17" fmla="*/ 240 w 240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44">
                    <a:moveTo>
                      <a:pt x="240" y="144"/>
                    </a:moveTo>
                    <a:lnTo>
                      <a:pt x="0" y="144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 flipH="1">
                <a:off x="4896" y="3312"/>
                <a:ext cx="240" cy="144"/>
              </a:xfrm>
              <a:custGeom>
                <a:avLst/>
                <a:gdLst>
                  <a:gd name="T0" fmla="*/ 240 w 240"/>
                  <a:gd name="T1" fmla="*/ 144 h 144"/>
                  <a:gd name="T2" fmla="*/ 0 w 240"/>
                  <a:gd name="T3" fmla="*/ 144 h 144"/>
                  <a:gd name="T4" fmla="*/ 0 w 240"/>
                  <a:gd name="T5" fmla="*/ 96 h 144"/>
                  <a:gd name="T6" fmla="*/ 96 w 240"/>
                  <a:gd name="T7" fmla="*/ 96 h 144"/>
                  <a:gd name="T8" fmla="*/ 240 w 240"/>
                  <a:gd name="T9" fmla="*/ 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44"/>
                  <a:gd name="T17" fmla="*/ 240 w 240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44">
                    <a:moveTo>
                      <a:pt x="240" y="144"/>
                    </a:moveTo>
                    <a:lnTo>
                      <a:pt x="0" y="144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240" y="0"/>
                    </a:lnTo>
                  </a:path>
                </a:pathLst>
              </a:cu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4032" y="3216"/>
                <a:ext cx="864" cy="96"/>
              </a:xfrm>
              <a:prstGeom prst="rect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14" name="Group 46"/>
            <p:cNvGrpSpPr/>
            <p:nvPr/>
          </p:nvGrpSpPr>
          <p:grpSpPr>
            <a:xfrm rot="16200000">
              <a:off x="1753308" y="3032590"/>
              <a:ext cx="1375100" cy="1376516"/>
              <a:chOff x="495300" y="3810000"/>
              <a:chExt cx="1676400" cy="1638300"/>
            </a:xfrm>
          </p:grpSpPr>
          <p:sp>
            <p:nvSpPr>
              <p:cNvPr id="18" name="Oval 34"/>
              <p:cNvSpPr>
                <a:spLocks noChangeArrowheads="1"/>
              </p:cNvSpPr>
              <p:nvPr/>
            </p:nvSpPr>
            <p:spPr bwMode="auto">
              <a:xfrm rot="5400000">
                <a:off x="514350" y="3790950"/>
                <a:ext cx="1638300" cy="16764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 rot="5400000">
                <a:off x="582613" y="3860800"/>
                <a:ext cx="1501775" cy="15367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 rot="5400000">
                <a:off x="787400" y="4070350"/>
                <a:ext cx="1092200" cy="11176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 rot="5400000">
                <a:off x="1060450" y="4349750"/>
                <a:ext cx="546100" cy="55880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cxnSp>
            <p:nvCxnSpPr>
              <p:cNvPr id="22" name="Straight Connector 29"/>
              <p:cNvCxnSpPr>
                <a:cxnSpLocks noChangeShapeType="1"/>
              </p:cNvCxnSpPr>
              <p:nvPr/>
            </p:nvCxnSpPr>
            <p:spPr bwMode="auto">
              <a:xfrm rot="16200000">
                <a:off x="916781" y="4831556"/>
                <a:ext cx="204788" cy="20955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32"/>
              <p:cNvCxnSpPr>
                <a:cxnSpLocks noChangeShapeType="1"/>
                <a:endCxn id="21" idx="3"/>
              </p:cNvCxnSpPr>
              <p:nvPr/>
            </p:nvCxnSpPr>
            <p:spPr bwMode="auto">
              <a:xfrm rot="10800000" flipH="1" flipV="1">
                <a:off x="914400" y="4219575"/>
                <a:ext cx="221192" cy="21616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24" name="Freeform 36"/>
              <p:cNvSpPr>
                <a:spLocks noChangeArrowheads="1"/>
              </p:cNvSpPr>
              <p:nvPr/>
            </p:nvSpPr>
            <p:spPr bwMode="auto">
              <a:xfrm rot="5400000">
                <a:off x="1294060" y="4276246"/>
                <a:ext cx="800662" cy="707231"/>
              </a:xfrm>
              <a:custGeom>
                <a:avLst/>
                <a:gdLst>
                  <a:gd name="T0" fmla="*/ 0 w 892969"/>
                  <a:gd name="T1" fmla="*/ 350044 h 771525"/>
                  <a:gd name="T2" fmla="*/ 442913 w 892969"/>
                  <a:gd name="T3" fmla="*/ 771525 h 771525"/>
                  <a:gd name="T4" fmla="*/ 892969 w 892969"/>
                  <a:gd name="T5" fmla="*/ 328613 h 771525"/>
                  <a:gd name="T6" fmla="*/ 450057 w 892969"/>
                  <a:gd name="T7" fmla="*/ 0 h 771525"/>
                  <a:gd name="T8" fmla="*/ 0 w 892969"/>
                  <a:gd name="T9" fmla="*/ 350044 h 7715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2969"/>
                  <a:gd name="T16" fmla="*/ 0 h 771525"/>
                  <a:gd name="T17" fmla="*/ 892969 w 892969"/>
                  <a:gd name="T18" fmla="*/ 771525 h 7715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2969" h="771525">
                    <a:moveTo>
                      <a:pt x="0" y="350044"/>
                    </a:moveTo>
                    <a:lnTo>
                      <a:pt x="442913" y="771525"/>
                    </a:lnTo>
                    <a:lnTo>
                      <a:pt x="892969" y="328613"/>
                    </a:lnTo>
                    <a:lnTo>
                      <a:pt x="450057" y="0"/>
                    </a:lnTo>
                    <a:lnTo>
                      <a:pt x="0" y="350044"/>
                    </a:lnTo>
                    <a:close/>
                  </a:path>
                </a:pathLst>
              </a:cu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cxnSp>
          <p:nvCxnSpPr>
            <p:cNvPr id="15" name="Straight Connector 23"/>
            <p:cNvCxnSpPr>
              <a:cxnSpLocks noChangeShapeType="1"/>
            </p:cNvCxnSpPr>
            <p:nvPr/>
          </p:nvCxnSpPr>
          <p:spPr bwMode="auto">
            <a:xfrm rot="10800000">
              <a:off x="2440859" y="3720848"/>
              <a:ext cx="0" cy="11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Straight Connector 26"/>
            <p:cNvCxnSpPr>
              <a:cxnSpLocks noChangeShapeType="1"/>
              <a:stCxn id="24" idx="1"/>
            </p:cNvCxnSpPr>
            <p:nvPr/>
          </p:nvCxnSpPr>
          <p:spPr bwMode="auto">
            <a:xfrm>
              <a:off x="2439662" y="3714880"/>
              <a:ext cx="1195" cy="596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" name="Oval 16"/>
            <p:cNvSpPr/>
            <p:nvPr/>
          </p:nvSpPr>
          <p:spPr bwMode="auto">
            <a:xfrm rot="16200000">
              <a:off x="2401986" y="2837315"/>
              <a:ext cx="71329" cy="18986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29854" y="3630639"/>
            <a:ext cx="1052054" cy="990593"/>
            <a:chOff x="4510548" y="3505200"/>
            <a:chExt cx="1052054" cy="990593"/>
          </a:xfrm>
          <a:noFill/>
          <a:effectLst/>
        </p:grpSpPr>
        <p:sp>
          <p:nvSpPr>
            <p:cNvPr id="37" name="Isosceles Triangle 36"/>
            <p:cNvSpPr/>
            <p:nvPr/>
          </p:nvSpPr>
          <p:spPr bwMode="auto">
            <a:xfrm rot="5400000">
              <a:off x="4586748" y="3539613"/>
              <a:ext cx="381000" cy="533400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4876802" y="3505200"/>
              <a:ext cx="685802" cy="990593"/>
              <a:chOff x="1523999" y="762000"/>
              <a:chExt cx="2209801" cy="3200400"/>
            </a:xfrm>
            <a:grpFill/>
          </p:grpSpPr>
          <p:sp>
            <p:nvSpPr>
              <p:cNvPr id="39" name="Rectangle 38"/>
              <p:cNvSpPr/>
              <p:nvPr/>
            </p:nvSpPr>
            <p:spPr bwMode="auto">
              <a:xfrm>
                <a:off x="2462213" y="1333500"/>
                <a:ext cx="228600" cy="152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3276600" y="2438400"/>
                <a:ext cx="3810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905000" y="1590676"/>
                <a:ext cx="280987" cy="195263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133600" y="1143000"/>
                <a:ext cx="1524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667000" y="762000"/>
                <a:ext cx="1524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352800" y="914400"/>
                <a:ext cx="152400" cy="228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2305051" y="1014412"/>
                <a:ext cx="1128712" cy="95251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2286000" y="1852613"/>
                <a:ext cx="152400" cy="98106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743200" y="2209800"/>
                <a:ext cx="5334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2257425" y="3157538"/>
                <a:ext cx="1214438" cy="709612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23999" y="3505200"/>
                <a:ext cx="885825" cy="4762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286000" y="2787444"/>
                <a:ext cx="140110" cy="33675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470787" y="2797276"/>
                <a:ext cx="140110" cy="33675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357716" y="2792359"/>
                <a:ext cx="100781" cy="33675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593258" y="2789900"/>
                <a:ext cx="100781" cy="33675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209800" y="3124200"/>
                <a:ext cx="1447800" cy="4571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209800" y="2743200"/>
                <a:ext cx="1447800" cy="4571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286000" y="3581400"/>
                <a:ext cx="100781" cy="33675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352800" y="3581400"/>
                <a:ext cx="100781" cy="336755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133600" y="3867150"/>
                <a:ext cx="1600200" cy="4571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819400" y="3276600"/>
                <a:ext cx="7620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81400" y="3352800"/>
                <a:ext cx="152400" cy="152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2190750" y="3554730"/>
                <a:ext cx="228600" cy="4571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62" name="Group 32"/>
              <p:cNvGrpSpPr/>
              <p:nvPr/>
            </p:nvGrpSpPr>
            <p:grpSpPr>
              <a:xfrm>
                <a:off x="2362200" y="2895600"/>
                <a:ext cx="1066800" cy="1066800"/>
                <a:chOff x="2362200" y="2895600"/>
                <a:chExt cx="1066800" cy="1066800"/>
              </a:xfrm>
              <a:grpFill/>
            </p:grpSpPr>
            <p:sp>
              <p:nvSpPr>
                <p:cNvPr id="80" name="Oval 79"/>
                <p:cNvSpPr/>
                <p:nvPr/>
              </p:nvSpPr>
              <p:spPr bwMode="auto">
                <a:xfrm>
                  <a:off x="2362200" y="2895600"/>
                  <a:ext cx="1066800" cy="10668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>
                  <a:off x="2438400" y="2971800"/>
                  <a:ext cx="914400" cy="9144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 bwMode="auto">
                <a:xfrm>
                  <a:off x="2743200" y="3505200"/>
                  <a:ext cx="304800" cy="304800"/>
                </a:xfrm>
                <a:prstGeom prst="triangle">
                  <a:avLst>
                    <a:gd name="adj" fmla="val 50000"/>
                  </a:avLst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Isosceles Triangle 82"/>
                <p:cNvSpPr/>
                <p:nvPr/>
              </p:nvSpPr>
              <p:spPr bwMode="auto">
                <a:xfrm rot="4320000">
                  <a:off x="2518518" y="3344809"/>
                  <a:ext cx="304800" cy="304800"/>
                </a:xfrm>
                <a:prstGeom prst="triangle">
                  <a:avLst>
                    <a:gd name="adj" fmla="val 50000"/>
                  </a:avLst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 bwMode="auto">
                <a:xfrm rot="-4320000">
                  <a:off x="2968575" y="3342429"/>
                  <a:ext cx="304800" cy="304800"/>
                </a:xfrm>
                <a:prstGeom prst="triangle">
                  <a:avLst>
                    <a:gd name="adj" fmla="val 50000"/>
                  </a:avLst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Isosceles Triangle 84"/>
                <p:cNvSpPr/>
                <p:nvPr/>
              </p:nvSpPr>
              <p:spPr bwMode="auto">
                <a:xfrm rot="8640000">
                  <a:off x="2598886" y="3089422"/>
                  <a:ext cx="304800" cy="304800"/>
                </a:xfrm>
                <a:prstGeom prst="triangle">
                  <a:avLst>
                    <a:gd name="adj" fmla="val 50000"/>
                  </a:avLst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 bwMode="auto">
                <a:xfrm rot="-8640000">
                  <a:off x="2874169" y="3078956"/>
                  <a:ext cx="304800" cy="304800"/>
                </a:xfrm>
                <a:prstGeom prst="triangle">
                  <a:avLst>
                    <a:gd name="adj" fmla="val 50000"/>
                  </a:avLst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 bwMode="auto">
                <a:xfrm>
                  <a:off x="2631281" y="3159919"/>
                  <a:ext cx="533400" cy="5334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Oval 87"/>
                <p:cNvSpPr/>
                <p:nvPr/>
              </p:nvSpPr>
              <p:spPr bwMode="auto">
                <a:xfrm>
                  <a:off x="2726531" y="3252788"/>
                  <a:ext cx="340519" cy="345281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Oval 25"/>
                <p:cNvSpPr/>
                <p:nvPr/>
              </p:nvSpPr>
              <p:spPr bwMode="auto">
                <a:xfrm>
                  <a:off x="2743200" y="3274219"/>
                  <a:ext cx="304800" cy="3048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>
                  <a:off x="2819400" y="3352800"/>
                  <a:ext cx="152400" cy="1524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609850" y="3281363"/>
                  <a:ext cx="285750" cy="150018"/>
                </a:xfrm>
                <a:custGeom>
                  <a:avLst/>
                  <a:gdLst>
                    <a:gd name="connsiteX0" fmla="*/ 59531 w 285750"/>
                    <a:gd name="connsiteY0" fmla="*/ 0 h 150018"/>
                    <a:gd name="connsiteX1" fmla="*/ 285750 w 285750"/>
                    <a:gd name="connsiteY1" fmla="*/ 150018 h 150018"/>
                    <a:gd name="connsiteX2" fmla="*/ 14288 w 285750"/>
                    <a:gd name="connsiteY2" fmla="*/ 135731 h 150018"/>
                    <a:gd name="connsiteX3" fmla="*/ 14288 w 285750"/>
                    <a:gd name="connsiteY3" fmla="*/ 135731 h 150018"/>
                    <a:gd name="connsiteX4" fmla="*/ 0 w 285750"/>
                    <a:gd name="connsiteY4" fmla="*/ 30956 h 150018"/>
                    <a:gd name="connsiteX5" fmla="*/ 59531 w 285750"/>
                    <a:gd name="connsiteY5" fmla="*/ 0 h 150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0" h="150018">
                      <a:moveTo>
                        <a:pt x="59531" y="0"/>
                      </a:moveTo>
                      <a:lnTo>
                        <a:pt x="285750" y="150018"/>
                      </a:lnTo>
                      <a:lnTo>
                        <a:pt x="14288" y="135731"/>
                      </a:lnTo>
                      <a:lnTo>
                        <a:pt x="14288" y="135731"/>
                      </a:lnTo>
                      <a:lnTo>
                        <a:pt x="0" y="30956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 rot="4320000">
                  <a:off x="2771776" y="3193256"/>
                  <a:ext cx="285750" cy="150018"/>
                </a:xfrm>
                <a:custGeom>
                  <a:avLst/>
                  <a:gdLst>
                    <a:gd name="connsiteX0" fmla="*/ 59531 w 285750"/>
                    <a:gd name="connsiteY0" fmla="*/ 0 h 150018"/>
                    <a:gd name="connsiteX1" fmla="*/ 285750 w 285750"/>
                    <a:gd name="connsiteY1" fmla="*/ 150018 h 150018"/>
                    <a:gd name="connsiteX2" fmla="*/ 14288 w 285750"/>
                    <a:gd name="connsiteY2" fmla="*/ 135731 h 150018"/>
                    <a:gd name="connsiteX3" fmla="*/ 14288 w 285750"/>
                    <a:gd name="connsiteY3" fmla="*/ 135731 h 150018"/>
                    <a:gd name="connsiteX4" fmla="*/ 0 w 285750"/>
                    <a:gd name="connsiteY4" fmla="*/ 30956 h 150018"/>
                    <a:gd name="connsiteX5" fmla="*/ 59531 w 285750"/>
                    <a:gd name="connsiteY5" fmla="*/ 0 h 150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0" h="150018">
                      <a:moveTo>
                        <a:pt x="59531" y="0"/>
                      </a:moveTo>
                      <a:lnTo>
                        <a:pt x="285750" y="150018"/>
                      </a:lnTo>
                      <a:lnTo>
                        <a:pt x="14288" y="135731"/>
                      </a:lnTo>
                      <a:lnTo>
                        <a:pt x="14288" y="135731"/>
                      </a:lnTo>
                      <a:lnTo>
                        <a:pt x="0" y="30956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 rot="-4320000">
                  <a:off x="2634853" y="3465426"/>
                  <a:ext cx="285750" cy="150018"/>
                </a:xfrm>
                <a:custGeom>
                  <a:avLst/>
                  <a:gdLst>
                    <a:gd name="connsiteX0" fmla="*/ 59531 w 285750"/>
                    <a:gd name="connsiteY0" fmla="*/ 0 h 150018"/>
                    <a:gd name="connsiteX1" fmla="*/ 285750 w 285750"/>
                    <a:gd name="connsiteY1" fmla="*/ 150018 h 150018"/>
                    <a:gd name="connsiteX2" fmla="*/ 14288 w 285750"/>
                    <a:gd name="connsiteY2" fmla="*/ 135731 h 150018"/>
                    <a:gd name="connsiteX3" fmla="*/ 14288 w 285750"/>
                    <a:gd name="connsiteY3" fmla="*/ 135731 h 150018"/>
                    <a:gd name="connsiteX4" fmla="*/ 0 w 285750"/>
                    <a:gd name="connsiteY4" fmla="*/ 30956 h 150018"/>
                    <a:gd name="connsiteX5" fmla="*/ 59531 w 285750"/>
                    <a:gd name="connsiteY5" fmla="*/ 0 h 150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0" h="150018">
                      <a:moveTo>
                        <a:pt x="59531" y="0"/>
                      </a:moveTo>
                      <a:lnTo>
                        <a:pt x="285750" y="150018"/>
                      </a:lnTo>
                      <a:lnTo>
                        <a:pt x="14288" y="135731"/>
                      </a:lnTo>
                      <a:lnTo>
                        <a:pt x="14288" y="135731"/>
                      </a:lnTo>
                      <a:lnTo>
                        <a:pt x="0" y="30956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 bwMode="auto">
                <a:xfrm rot="8640000">
                  <a:off x="2912268" y="3324226"/>
                  <a:ext cx="285750" cy="150018"/>
                </a:xfrm>
                <a:custGeom>
                  <a:avLst/>
                  <a:gdLst>
                    <a:gd name="connsiteX0" fmla="*/ 59531 w 285750"/>
                    <a:gd name="connsiteY0" fmla="*/ 0 h 150018"/>
                    <a:gd name="connsiteX1" fmla="*/ 285750 w 285750"/>
                    <a:gd name="connsiteY1" fmla="*/ 150018 h 150018"/>
                    <a:gd name="connsiteX2" fmla="*/ 14288 w 285750"/>
                    <a:gd name="connsiteY2" fmla="*/ 135731 h 150018"/>
                    <a:gd name="connsiteX3" fmla="*/ 14288 w 285750"/>
                    <a:gd name="connsiteY3" fmla="*/ 135731 h 150018"/>
                    <a:gd name="connsiteX4" fmla="*/ 0 w 285750"/>
                    <a:gd name="connsiteY4" fmla="*/ 30956 h 150018"/>
                    <a:gd name="connsiteX5" fmla="*/ 59531 w 285750"/>
                    <a:gd name="connsiteY5" fmla="*/ 0 h 150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0" h="150018">
                      <a:moveTo>
                        <a:pt x="59531" y="0"/>
                      </a:moveTo>
                      <a:lnTo>
                        <a:pt x="285750" y="150018"/>
                      </a:lnTo>
                      <a:lnTo>
                        <a:pt x="14288" y="135731"/>
                      </a:lnTo>
                      <a:lnTo>
                        <a:pt x="14288" y="135731"/>
                      </a:lnTo>
                      <a:lnTo>
                        <a:pt x="0" y="30956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 rot="-8640000">
                  <a:off x="2829058" y="3493891"/>
                  <a:ext cx="285750" cy="150018"/>
                </a:xfrm>
                <a:custGeom>
                  <a:avLst/>
                  <a:gdLst>
                    <a:gd name="connsiteX0" fmla="*/ 59531 w 285750"/>
                    <a:gd name="connsiteY0" fmla="*/ 0 h 150018"/>
                    <a:gd name="connsiteX1" fmla="*/ 285750 w 285750"/>
                    <a:gd name="connsiteY1" fmla="*/ 150018 h 150018"/>
                    <a:gd name="connsiteX2" fmla="*/ 14288 w 285750"/>
                    <a:gd name="connsiteY2" fmla="*/ 135731 h 150018"/>
                    <a:gd name="connsiteX3" fmla="*/ 14288 w 285750"/>
                    <a:gd name="connsiteY3" fmla="*/ 135731 h 150018"/>
                    <a:gd name="connsiteX4" fmla="*/ 0 w 285750"/>
                    <a:gd name="connsiteY4" fmla="*/ 30956 h 150018"/>
                    <a:gd name="connsiteX5" fmla="*/ 59531 w 285750"/>
                    <a:gd name="connsiteY5" fmla="*/ 0 h 150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0" h="150018">
                      <a:moveTo>
                        <a:pt x="59531" y="0"/>
                      </a:moveTo>
                      <a:lnTo>
                        <a:pt x="285750" y="150018"/>
                      </a:lnTo>
                      <a:lnTo>
                        <a:pt x="14288" y="135731"/>
                      </a:lnTo>
                      <a:lnTo>
                        <a:pt x="14288" y="135731"/>
                      </a:lnTo>
                      <a:lnTo>
                        <a:pt x="0" y="30956"/>
                      </a:lnTo>
                      <a:lnTo>
                        <a:pt x="59531" y="0"/>
                      </a:lnTo>
                      <a:close/>
                    </a:path>
                  </a:pathLst>
                </a:cu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 bwMode="auto">
                <a:xfrm>
                  <a:off x="2855119" y="3383756"/>
                  <a:ext cx="76200" cy="762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63" name="Rectangle 62"/>
              <p:cNvSpPr/>
              <p:nvPr/>
            </p:nvSpPr>
            <p:spPr bwMode="auto">
              <a:xfrm>
                <a:off x="2743200" y="2362200"/>
                <a:ext cx="304800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2743200" y="220980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2819400" y="2286000"/>
                <a:ext cx="152400" cy="1524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2743200" y="1600200"/>
                <a:ext cx="533400" cy="5334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2209800" y="1981200"/>
                <a:ext cx="1143000" cy="4571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2743200" y="2133600"/>
                <a:ext cx="304800" cy="76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2438400" y="1300163"/>
                <a:ext cx="45719" cy="681037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2286000" y="990600"/>
                <a:ext cx="45719" cy="9906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1905000" y="762000"/>
                <a:ext cx="1524000" cy="45719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743200" y="838200"/>
                <a:ext cx="45719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>
                <a:off x="1914525" y="1181100"/>
                <a:ext cx="242888" cy="276225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2133600" y="1143000"/>
                <a:ext cx="45719" cy="3810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>
                <a:off x="2057400" y="1538288"/>
                <a:ext cx="176213" cy="3048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2209800" y="1524000"/>
                <a:ext cx="45719" cy="4572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1819275" y="1590676"/>
                <a:ext cx="45719" cy="200025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>
                <a:off x="1864044" y="1628777"/>
                <a:ext cx="45719" cy="11906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541588" y="1319213"/>
                <a:ext cx="1064514" cy="1169468"/>
              </a:xfrm>
              <a:custGeom>
                <a:avLst/>
                <a:gdLst>
                  <a:gd name="connsiteX0" fmla="*/ 15875 w 1064514"/>
                  <a:gd name="connsiteY0" fmla="*/ 47625 h 1169468"/>
                  <a:gd name="connsiteX1" fmla="*/ 115887 w 1064514"/>
                  <a:gd name="connsiteY1" fmla="*/ 33337 h 1169468"/>
                  <a:gd name="connsiteX2" fmla="*/ 258762 w 1064514"/>
                  <a:gd name="connsiteY2" fmla="*/ 28575 h 1169468"/>
                  <a:gd name="connsiteX3" fmla="*/ 439737 w 1064514"/>
                  <a:gd name="connsiteY3" fmla="*/ 4762 h 1169468"/>
                  <a:gd name="connsiteX4" fmla="*/ 592137 w 1064514"/>
                  <a:gd name="connsiteY4" fmla="*/ 0 h 1169468"/>
                  <a:gd name="connsiteX5" fmla="*/ 725487 w 1064514"/>
                  <a:gd name="connsiteY5" fmla="*/ 4762 h 1169468"/>
                  <a:gd name="connsiteX6" fmla="*/ 754062 w 1064514"/>
                  <a:gd name="connsiteY6" fmla="*/ 14287 h 1169468"/>
                  <a:gd name="connsiteX7" fmla="*/ 782637 w 1064514"/>
                  <a:gd name="connsiteY7" fmla="*/ 28575 h 1169468"/>
                  <a:gd name="connsiteX8" fmla="*/ 815975 w 1064514"/>
                  <a:gd name="connsiteY8" fmla="*/ 42862 h 1169468"/>
                  <a:gd name="connsiteX9" fmla="*/ 849312 w 1064514"/>
                  <a:gd name="connsiteY9" fmla="*/ 66675 h 1169468"/>
                  <a:gd name="connsiteX10" fmla="*/ 868362 w 1064514"/>
                  <a:gd name="connsiteY10" fmla="*/ 80962 h 1169468"/>
                  <a:gd name="connsiteX11" fmla="*/ 882650 w 1064514"/>
                  <a:gd name="connsiteY11" fmla="*/ 85725 h 1169468"/>
                  <a:gd name="connsiteX12" fmla="*/ 911225 w 1064514"/>
                  <a:gd name="connsiteY12" fmla="*/ 100012 h 1169468"/>
                  <a:gd name="connsiteX13" fmla="*/ 925512 w 1064514"/>
                  <a:gd name="connsiteY13" fmla="*/ 109537 h 1169468"/>
                  <a:gd name="connsiteX14" fmla="*/ 939800 w 1064514"/>
                  <a:gd name="connsiteY14" fmla="*/ 123825 h 1169468"/>
                  <a:gd name="connsiteX15" fmla="*/ 958850 w 1064514"/>
                  <a:gd name="connsiteY15" fmla="*/ 133350 h 1169468"/>
                  <a:gd name="connsiteX16" fmla="*/ 963612 w 1064514"/>
                  <a:gd name="connsiteY16" fmla="*/ 147637 h 1169468"/>
                  <a:gd name="connsiteX17" fmla="*/ 987425 w 1064514"/>
                  <a:gd name="connsiteY17" fmla="*/ 176212 h 1169468"/>
                  <a:gd name="connsiteX18" fmla="*/ 992187 w 1064514"/>
                  <a:gd name="connsiteY18" fmla="*/ 190500 h 1169468"/>
                  <a:gd name="connsiteX19" fmla="*/ 1001712 w 1064514"/>
                  <a:gd name="connsiteY19" fmla="*/ 204787 h 1169468"/>
                  <a:gd name="connsiteX20" fmla="*/ 1011237 w 1064514"/>
                  <a:gd name="connsiteY20" fmla="*/ 223837 h 1169468"/>
                  <a:gd name="connsiteX21" fmla="*/ 1020762 w 1064514"/>
                  <a:gd name="connsiteY21" fmla="*/ 333375 h 1169468"/>
                  <a:gd name="connsiteX22" fmla="*/ 1030287 w 1064514"/>
                  <a:gd name="connsiteY22" fmla="*/ 504825 h 1169468"/>
                  <a:gd name="connsiteX23" fmla="*/ 1039812 w 1064514"/>
                  <a:gd name="connsiteY23" fmla="*/ 566737 h 1169468"/>
                  <a:gd name="connsiteX24" fmla="*/ 1054100 w 1064514"/>
                  <a:gd name="connsiteY24" fmla="*/ 623887 h 1169468"/>
                  <a:gd name="connsiteX25" fmla="*/ 1049337 w 1064514"/>
                  <a:gd name="connsiteY25" fmla="*/ 923925 h 1169468"/>
                  <a:gd name="connsiteX26" fmla="*/ 1039812 w 1064514"/>
                  <a:gd name="connsiteY26" fmla="*/ 985837 h 1169468"/>
                  <a:gd name="connsiteX27" fmla="*/ 1030287 w 1064514"/>
                  <a:gd name="connsiteY27" fmla="*/ 1004887 h 1169468"/>
                  <a:gd name="connsiteX28" fmla="*/ 1020762 w 1064514"/>
                  <a:gd name="connsiteY28" fmla="*/ 1057275 h 1169468"/>
                  <a:gd name="connsiteX29" fmla="*/ 1011237 w 1064514"/>
                  <a:gd name="connsiteY29" fmla="*/ 1104900 h 1169468"/>
                  <a:gd name="connsiteX30" fmla="*/ 1001712 w 1064514"/>
                  <a:gd name="connsiteY30" fmla="*/ 1133475 h 1169468"/>
                  <a:gd name="connsiteX31" fmla="*/ 996950 w 1064514"/>
                  <a:gd name="connsiteY31" fmla="*/ 1147762 h 1169468"/>
                  <a:gd name="connsiteX32" fmla="*/ 968375 w 1064514"/>
                  <a:gd name="connsiteY32" fmla="*/ 1166812 h 1169468"/>
                  <a:gd name="connsiteX33" fmla="*/ 911225 w 1064514"/>
                  <a:gd name="connsiteY33" fmla="*/ 1162050 h 1169468"/>
                  <a:gd name="connsiteX34" fmla="*/ 868362 w 1064514"/>
                  <a:gd name="connsiteY34" fmla="*/ 1114425 h 1169468"/>
                  <a:gd name="connsiteX35" fmla="*/ 873125 w 1064514"/>
                  <a:gd name="connsiteY35" fmla="*/ 1090612 h 1169468"/>
                  <a:gd name="connsiteX36" fmla="*/ 896937 w 1064514"/>
                  <a:gd name="connsiteY36" fmla="*/ 1062037 h 1169468"/>
                  <a:gd name="connsiteX37" fmla="*/ 915987 w 1064514"/>
                  <a:gd name="connsiteY37" fmla="*/ 1038225 h 1169468"/>
                  <a:gd name="connsiteX38" fmla="*/ 930275 w 1064514"/>
                  <a:gd name="connsiteY38" fmla="*/ 976312 h 1169468"/>
                  <a:gd name="connsiteX39" fmla="*/ 935037 w 1064514"/>
                  <a:gd name="connsiteY39" fmla="*/ 904875 h 1169468"/>
                  <a:gd name="connsiteX40" fmla="*/ 939800 w 1064514"/>
                  <a:gd name="connsiteY40" fmla="*/ 871537 h 1169468"/>
                  <a:gd name="connsiteX41" fmla="*/ 944562 w 1064514"/>
                  <a:gd name="connsiteY41" fmla="*/ 809625 h 1169468"/>
                  <a:gd name="connsiteX42" fmla="*/ 949325 w 1064514"/>
                  <a:gd name="connsiteY42" fmla="*/ 776287 h 1169468"/>
                  <a:gd name="connsiteX43" fmla="*/ 954087 w 1064514"/>
                  <a:gd name="connsiteY43" fmla="*/ 738187 h 1169468"/>
                  <a:gd name="connsiteX44" fmla="*/ 949325 w 1064514"/>
                  <a:gd name="connsiteY44" fmla="*/ 457200 h 1169468"/>
                  <a:gd name="connsiteX45" fmla="*/ 944562 w 1064514"/>
                  <a:gd name="connsiteY45" fmla="*/ 438150 h 1169468"/>
                  <a:gd name="connsiteX46" fmla="*/ 939800 w 1064514"/>
                  <a:gd name="connsiteY46" fmla="*/ 404812 h 1169468"/>
                  <a:gd name="connsiteX47" fmla="*/ 930275 w 1064514"/>
                  <a:gd name="connsiteY47" fmla="*/ 357187 h 1169468"/>
                  <a:gd name="connsiteX48" fmla="*/ 911225 w 1064514"/>
                  <a:gd name="connsiteY48" fmla="*/ 300037 h 1169468"/>
                  <a:gd name="connsiteX49" fmla="*/ 887412 w 1064514"/>
                  <a:gd name="connsiteY49" fmla="*/ 247650 h 1169468"/>
                  <a:gd name="connsiteX50" fmla="*/ 839787 w 1064514"/>
                  <a:gd name="connsiteY50" fmla="*/ 204787 h 1169468"/>
                  <a:gd name="connsiteX51" fmla="*/ 815975 w 1064514"/>
                  <a:gd name="connsiteY51" fmla="*/ 180975 h 1169468"/>
                  <a:gd name="connsiteX52" fmla="*/ 782637 w 1064514"/>
                  <a:gd name="connsiteY52" fmla="*/ 147637 h 1169468"/>
                  <a:gd name="connsiteX53" fmla="*/ 744537 w 1064514"/>
                  <a:gd name="connsiteY53" fmla="*/ 119062 h 1169468"/>
                  <a:gd name="connsiteX54" fmla="*/ 692150 w 1064514"/>
                  <a:gd name="connsiteY54" fmla="*/ 104775 h 1169468"/>
                  <a:gd name="connsiteX55" fmla="*/ 449262 w 1064514"/>
                  <a:gd name="connsiteY55" fmla="*/ 109537 h 1169468"/>
                  <a:gd name="connsiteX56" fmla="*/ 401637 w 1064514"/>
                  <a:gd name="connsiteY56" fmla="*/ 114300 h 1169468"/>
                  <a:gd name="connsiteX57" fmla="*/ 258762 w 1064514"/>
                  <a:gd name="connsiteY57" fmla="*/ 119062 h 1169468"/>
                  <a:gd name="connsiteX58" fmla="*/ 106362 w 1064514"/>
                  <a:gd name="connsiteY58" fmla="*/ 114300 h 1169468"/>
                  <a:gd name="connsiteX59" fmla="*/ 73025 w 1064514"/>
                  <a:gd name="connsiteY59" fmla="*/ 100012 h 1169468"/>
                  <a:gd name="connsiteX60" fmla="*/ 58737 w 1064514"/>
                  <a:gd name="connsiteY60" fmla="*/ 85725 h 1169468"/>
                  <a:gd name="connsiteX61" fmla="*/ 44450 w 1064514"/>
                  <a:gd name="connsiteY61" fmla="*/ 80962 h 1169468"/>
                  <a:gd name="connsiteX62" fmla="*/ 20637 w 1064514"/>
                  <a:gd name="connsiteY62" fmla="*/ 61912 h 1169468"/>
                  <a:gd name="connsiteX63" fmla="*/ 15875 w 1064514"/>
                  <a:gd name="connsiteY63" fmla="*/ 47625 h 116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064514" h="1169468">
                    <a:moveTo>
                      <a:pt x="15875" y="47625"/>
                    </a:moveTo>
                    <a:cubicBezTo>
                      <a:pt x="31750" y="42863"/>
                      <a:pt x="99131" y="34219"/>
                      <a:pt x="115887" y="33337"/>
                    </a:cubicBezTo>
                    <a:cubicBezTo>
                      <a:pt x="163473" y="30832"/>
                      <a:pt x="211137" y="30162"/>
                      <a:pt x="258762" y="28575"/>
                    </a:cubicBezTo>
                    <a:cubicBezTo>
                      <a:pt x="318325" y="16661"/>
                      <a:pt x="378876" y="6664"/>
                      <a:pt x="439737" y="4762"/>
                    </a:cubicBezTo>
                    <a:lnTo>
                      <a:pt x="592137" y="0"/>
                    </a:lnTo>
                    <a:cubicBezTo>
                      <a:pt x="636587" y="1587"/>
                      <a:pt x="681181" y="853"/>
                      <a:pt x="725487" y="4762"/>
                    </a:cubicBezTo>
                    <a:cubicBezTo>
                      <a:pt x="735488" y="5644"/>
                      <a:pt x="744537" y="11112"/>
                      <a:pt x="754062" y="14287"/>
                    </a:cubicBezTo>
                    <a:cubicBezTo>
                      <a:pt x="780258" y="23019"/>
                      <a:pt x="756788" y="13804"/>
                      <a:pt x="782637" y="28575"/>
                    </a:cubicBezTo>
                    <a:cubicBezTo>
                      <a:pt x="799116" y="37992"/>
                      <a:pt x="799945" y="37519"/>
                      <a:pt x="815975" y="42862"/>
                    </a:cubicBezTo>
                    <a:cubicBezTo>
                      <a:pt x="861237" y="88124"/>
                      <a:pt x="813837" y="46403"/>
                      <a:pt x="849312" y="66675"/>
                    </a:cubicBezTo>
                    <a:cubicBezTo>
                      <a:pt x="856204" y="70613"/>
                      <a:pt x="861470" y="77024"/>
                      <a:pt x="868362" y="80962"/>
                    </a:cubicBezTo>
                    <a:cubicBezTo>
                      <a:pt x="872721" y="83453"/>
                      <a:pt x="878160" y="83480"/>
                      <a:pt x="882650" y="85725"/>
                    </a:cubicBezTo>
                    <a:cubicBezTo>
                      <a:pt x="919572" y="104186"/>
                      <a:pt x="875318" y="88045"/>
                      <a:pt x="911225" y="100012"/>
                    </a:cubicBezTo>
                    <a:cubicBezTo>
                      <a:pt x="915987" y="103187"/>
                      <a:pt x="921115" y="105873"/>
                      <a:pt x="925512" y="109537"/>
                    </a:cubicBezTo>
                    <a:cubicBezTo>
                      <a:pt x="930686" y="113849"/>
                      <a:pt x="934319" y="119910"/>
                      <a:pt x="939800" y="123825"/>
                    </a:cubicBezTo>
                    <a:cubicBezTo>
                      <a:pt x="945577" y="127952"/>
                      <a:pt x="952500" y="130175"/>
                      <a:pt x="958850" y="133350"/>
                    </a:cubicBezTo>
                    <a:cubicBezTo>
                      <a:pt x="960437" y="138112"/>
                      <a:pt x="961367" y="143147"/>
                      <a:pt x="963612" y="147637"/>
                    </a:cubicBezTo>
                    <a:cubicBezTo>
                      <a:pt x="970243" y="160900"/>
                      <a:pt x="976890" y="165678"/>
                      <a:pt x="987425" y="176212"/>
                    </a:cubicBezTo>
                    <a:cubicBezTo>
                      <a:pt x="989012" y="180975"/>
                      <a:pt x="989942" y="186010"/>
                      <a:pt x="992187" y="190500"/>
                    </a:cubicBezTo>
                    <a:cubicBezTo>
                      <a:pt x="994747" y="195619"/>
                      <a:pt x="998872" y="199817"/>
                      <a:pt x="1001712" y="204787"/>
                    </a:cubicBezTo>
                    <a:cubicBezTo>
                      <a:pt x="1005234" y="210951"/>
                      <a:pt x="1008062" y="217487"/>
                      <a:pt x="1011237" y="223837"/>
                    </a:cubicBezTo>
                    <a:cubicBezTo>
                      <a:pt x="1016924" y="275020"/>
                      <a:pt x="1017357" y="273790"/>
                      <a:pt x="1020762" y="333375"/>
                    </a:cubicBezTo>
                    <a:cubicBezTo>
                      <a:pt x="1023823" y="386945"/>
                      <a:pt x="1025334" y="450341"/>
                      <a:pt x="1030287" y="504825"/>
                    </a:cubicBezTo>
                    <a:cubicBezTo>
                      <a:pt x="1032700" y="531372"/>
                      <a:pt x="1036401" y="541154"/>
                      <a:pt x="1039812" y="566737"/>
                    </a:cubicBezTo>
                    <a:cubicBezTo>
                      <a:pt x="1046555" y="617311"/>
                      <a:pt x="1036064" y="596834"/>
                      <a:pt x="1054100" y="623887"/>
                    </a:cubicBezTo>
                    <a:cubicBezTo>
                      <a:pt x="1064514" y="759280"/>
                      <a:pt x="1061379" y="687088"/>
                      <a:pt x="1049337" y="923925"/>
                    </a:cubicBezTo>
                    <a:cubicBezTo>
                      <a:pt x="1048714" y="936176"/>
                      <a:pt x="1045848" y="969741"/>
                      <a:pt x="1039812" y="985837"/>
                    </a:cubicBezTo>
                    <a:cubicBezTo>
                      <a:pt x="1037319" y="992484"/>
                      <a:pt x="1033462" y="998537"/>
                      <a:pt x="1030287" y="1004887"/>
                    </a:cubicBezTo>
                    <a:cubicBezTo>
                      <a:pt x="1020932" y="1070383"/>
                      <a:pt x="1030387" y="1012362"/>
                      <a:pt x="1020762" y="1057275"/>
                    </a:cubicBezTo>
                    <a:cubicBezTo>
                      <a:pt x="1017370" y="1073105"/>
                      <a:pt x="1016357" y="1089541"/>
                      <a:pt x="1011237" y="1104900"/>
                    </a:cubicBezTo>
                    <a:lnTo>
                      <a:pt x="1001712" y="1133475"/>
                    </a:lnTo>
                    <a:cubicBezTo>
                      <a:pt x="1000125" y="1138237"/>
                      <a:pt x="1001127" y="1144977"/>
                      <a:pt x="996950" y="1147762"/>
                    </a:cubicBezTo>
                    <a:lnTo>
                      <a:pt x="968375" y="1166812"/>
                    </a:lnTo>
                    <a:cubicBezTo>
                      <a:pt x="949325" y="1165225"/>
                      <a:pt x="928843" y="1169468"/>
                      <a:pt x="911225" y="1162050"/>
                    </a:cubicBezTo>
                    <a:cubicBezTo>
                      <a:pt x="893901" y="1154756"/>
                      <a:pt x="879298" y="1130829"/>
                      <a:pt x="868362" y="1114425"/>
                    </a:cubicBezTo>
                    <a:cubicBezTo>
                      <a:pt x="869950" y="1106487"/>
                      <a:pt x="870283" y="1098191"/>
                      <a:pt x="873125" y="1090612"/>
                    </a:cubicBezTo>
                    <a:cubicBezTo>
                      <a:pt x="877693" y="1078431"/>
                      <a:pt x="888832" y="1071300"/>
                      <a:pt x="896937" y="1062037"/>
                    </a:cubicBezTo>
                    <a:cubicBezTo>
                      <a:pt x="903631" y="1054387"/>
                      <a:pt x="909637" y="1046162"/>
                      <a:pt x="915987" y="1038225"/>
                    </a:cubicBezTo>
                    <a:cubicBezTo>
                      <a:pt x="929062" y="999001"/>
                      <a:pt x="924092" y="1019589"/>
                      <a:pt x="930275" y="976312"/>
                    </a:cubicBezTo>
                    <a:cubicBezTo>
                      <a:pt x="931862" y="952500"/>
                      <a:pt x="932876" y="928642"/>
                      <a:pt x="935037" y="904875"/>
                    </a:cubicBezTo>
                    <a:cubicBezTo>
                      <a:pt x="936053" y="893696"/>
                      <a:pt x="938683" y="882707"/>
                      <a:pt x="939800" y="871537"/>
                    </a:cubicBezTo>
                    <a:cubicBezTo>
                      <a:pt x="941860" y="850941"/>
                      <a:pt x="942502" y="830221"/>
                      <a:pt x="944562" y="809625"/>
                    </a:cubicBezTo>
                    <a:cubicBezTo>
                      <a:pt x="945679" y="798455"/>
                      <a:pt x="947841" y="787414"/>
                      <a:pt x="949325" y="776287"/>
                    </a:cubicBezTo>
                    <a:cubicBezTo>
                      <a:pt x="951017" y="763600"/>
                      <a:pt x="952500" y="750887"/>
                      <a:pt x="954087" y="738187"/>
                    </a:cubicBezTo>
                    <a:cubicBezTo>
                      <a:pt x="952500" y="644525"/>
                      <a:pt x="952297" y="550829"/>
                      <a:pt x="949325" y="457200"/>
                    </a:cubicBezTo>
                    <a:cubicBezTo>
                      <a:pt x="949117" y="450658"/>
                      <a:pt x="945733" y="444590"/>
                      <a:pt x="944562" y="438150"/>
                    </a:cubicBezTo>
                    <a:cubicBezTo>
                      <a:pt x="942554" y="427106"/>
                      <a:pt x="941751" y="415867"/>
                      <a:pt x="939800" y="404812"/>
                    </a:cubicBezTo>
                    <a:cubicBezTo>
                      <a:pt x="936987" y="388869"/>
                      <a:pt x="935395" y="372546"/>
                      <a:pt x="930275" y="357187"/>
                    </a:cubicBezTo>
                    <a:lnTo>
                      <a:pt x="911225" y="300037"/>
                    </a:lnTo>
                    <a:cubicBezTo>
                      <a:pt x="904635" y="280268"/>
                      <a:pt x="901393" y="264427"/>
                      <a:pt x="887412" y="247650"/>
                    </a:cubicBezTo>
                    <a:cubicBezTo>
                      <a:pt x="864044" y="219608"/>
                      <a:pt x="862046" y="219626"/>
                      <a:pt x="839787" y="204787"/>
                    </a:cubicBezTo>
                    <a:cubicBezTo>
                      <a:pt x="819679" y="174625"/>
                      <a:pt x="842433" y="204787"/>
                      <a:pt x="815975" y="180975"/>
                    </a:cubicBezTo>
                    <a:cubicBezTo>
                      <a:pt x="804294" y="170462"/>
                      <a:pt x="795210" y="157066"/>
                      <a:pt x="782637" y="147637"/>
                    </a:cubicBezTo>
                    <a:cubicBezTo>
                      <a:pt x="769937" y="138112"/>
                      <a:pt x="759938" y="122912"/>
                      <a:pt x="744537" y="119062"/>
                    </a:cubicBezTo>
                    <a:cubicBezTo>
                      <a:pt x="701567" y="108319"/>
                      <a:pt x="718856" y="113676"/>
                      <a:pt x="692150" y="104775"/>
                    </a:cubicBezTo>
                    <a:lnTo>
                      <a:pt x="449262" y="109537"/>
                    </a:lnTo>
                    <a:cubicBezTo>
                      <a:pt x="433316" y="110060"/>
                      <a:pt x="417571" y="113503"/>
                      <a:pt x="401637" y="114300"/>
                    </a:cubicBezTo>
                    <a:cubicBezTo>
                      <a:pt x="354045" y="116680"/>
                      <a:pt x="306387" y="117475"/>
                      <a:pt x="258762" y="119062"/>
                    </a:cubicBezTo>
                    <a:cubicBezTo>
                      <a:pt x="207962" y="117475"/>
                      <a:pt x="157109" y="117119"/>
                      <a:pt x="106362" y="114300"/>
                    </a:cubicBezTo>
                    <a:cubicBezTo>
                      <a:pt x="92745" y="113544"/>
                      <a:pt x="83151" y="108450"/>
                      <a:pt x="73025" y="100012"/>
                    </a:cubicBezTo>
                    <a:cubicBezTo>
                      <a:pt x="67851" y="95700"/>
                      <a:pt x="64341" y="89461"/>
                      <a:pt x="58737" y="85725"/>
                    </a:cubicBezTo>
                    <a:cubicBezTo>
                      <a:pt x="54560" y="82940"/>
                      <a:pt x="49212" y="82550"/>
                      <a:pt x="44450" y="80962"/>
                    </a:cubicBezTo>
                    <a:cubicBezTo>
                      <a:pt x="33639" y="64746"/>
                      <a:pt x="39040" y="66513"/>
                      <a:pt x="20637" y="61912"/>
                    </a:cubicBezTo>
                    <a:cubicBezTo>
                      <a:pt x="19097" y="61527"/>
                      <a:pt x="0" y="52387"/>
                      <a:pt x="15875" y="47625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885713" y="3469406"/>
            <a:ext cx="985126" cy="1147753"/>
            <a:chOff x="5582267" y="3352801"/>
            <a:chExt cx="985126" cy="1147753"/>
          </a:xfrm>
          <a:noFill/>
          <a:effectLst/>
        </p:grpSpPr>
        <p:sp>
          <p:nvSpPr>
            <p:cNvPr id="98" name="Isosceles Triangle 97"/>
            <p:cNvSpPr/>
            <p:nvPr/>
          </p:nvSpPr>
          <p:spPr bwMode="auto">
            <a:xfrm rot="7178286">
              <a:off x="5658467" y="3276601"/>
              <a:ext cx="381000" cy="533400"/>
            </a:xfrm>
            <a:prstGeom prst="triangle">
              <a:avLst/>
            </a:prstGeom>
            <a:grp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oup 318"/>
            <p:cNvGrpSpPr/>
            <p:nvPr/>
          </p:nvGrpSpPr>
          <p:grpSpPr>
            <a:xfrm>
              <a:off x="5791200" y="3505200"/>
              <a:ext cx="776193" cy="995354"/>
              <a:chOff x="7620000" y="3729039"/>
              <a:chExt cx="776193" cy="995354"/>
            </a:xfrm>
            <a:grpFill/>
          </p:grpSpPr>
          <p:grpSp>
            <p:nvGrpSpPr>
              <p:cNvPr id="100" name="Group 254"/>
              <p:cNvGrpSpPr/>
              <p:nvPr/>
            </p:nvGrpSpPr>
            <p:grpSpPr>
              <a:xfrm>
                <a:off x="7620000" y="4181925"/>
                <a:ext cx="685802" cy="542468"/>
                <a:chOff x="7620000" y="4181925"/>
                <a:chExt cx="685802" cy="542468"/>
              </a:xfrm>
              <a:grpFill/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8163912" y="4252682"/>
                  <a:ext cx="118242" cy="9434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7847616" y="4475271"/>
                  <a:ext cx="376895" cy="219640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7620000" y="4582880"/>
                  <a:ext cx="274912" cy="1474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7856484" y="4360719"/>
                  <a:ext cx="43483" cy="10423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 bwMode="auto">
                <a:xfrm>
                  <a:off x="8224177" y="4363762"/>
                  <a:ext cx="43483" cy="10423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8189086" y="4362240"/>
                  <a:ext cx="31277" cy="10423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7951840" y="4361479"/>
                  <a:ext cx="31277" cy="10423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7832835" y="4464952"/>
                  <a:ext cx="449318" cy="1415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 bwMode="auto">
                <a:xfrm>
                  <a:off x="7832835" y="4347024"/>
                  <a:ext cx="449318" cy="1415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7856484" y="4606465"/>
                  <a:ext cx="31277" cy="10423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8187560" y="4606465"/>
                  <a:ext cx="31277" cy="10423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7809187" y="4694911"/>
                  <a:ext cx="496615" cy="1415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 bwMode="auto">
                <a:xfrm>
                  <a:off x="8022022" y="4512123"/>
                  <a:ext cx="236483" cy="9434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8258505" y="4535709"/>
                  <a:ext cx="47297" cy="4717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7826923" y="4598210"/>
                  <a:ext cx="70945" cy="1415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140" name="Group 32"/>
                <p:cNvGrpSpPr/>
                <p:nvPr/>
              </p:nvGrpSpPr>
              <p:grpSpPr>
                <a:xfrm>
                  <a:off x="7880132" y="4394195"/>
                  <a:ext cx="331077" cy="330198"/>
                  <a:chOff x="2362200" y="2895600"/>
                  <a:chExt cx="1066800" cy="1066800"/>
                </a:xfrm>
                <a:grpFill/>
              </p:grpSpPr>
              <p:sp>
                <p:nvSpPr>
                  <p:cNvPr id="143" name="Oval 142"/>
                  <p:cNvSpPr/>
                  <p:nvPr/>
                </p:nvSpPr>
                <p:spPr bwMode="auto">
                  <a:xfrm>
                    <a:off x="2362200" y="2895600"/>
                    <a:ext cx="1066800" cy="10668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 bwMode="auto">
                  <a:xfrm>
                    <a:off x="2438400" y="2971800"/>
                    <a:ext cx="914400" cy="9144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5" name="Isosceles Triangle 144"/>
                  <p:cNvSpPr/>
                  <p:nvPr/>
                </p:nvSpPr>
                <p:spPr bwMode="auto">
                  <a:xfrm>
                    <a:off x="2743200" y="3505200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6" name="Isosceles Triangle 145"/>
                  <p:cNvSpPr/>
                  <p:nvPr/>
                </p:nvSpPr>
                <p:spPr bwMode="auto">
                  <a:xfrm rot="4320000">
                    <a:off x="2518518" y="3344809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7" name="Isosceles Triangle 146"/>
                  <p:cNvSpPr/>
                  <p:nvPr/>
                </p:nvSpPr>
                <p:spPr bwMode="auto">
                  <a:xfrm rot="-4320000">
                    <a:off x="2968575" y="3342429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8" name="Isosceles Triangle 147"/>
                  <p:cNvSpPr/>
                  <p:nvPr/>
                </p:nvSpPr>
                <p:spPr bwMode="auto">
                  <a:xfrm rot="8640000">
                    <a:off x="2598886" y="3089422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49" name="Isosceles Triangle 148"/>
                  <p:cNvSpPr/>
                  <p:nvPr/>
                </p:nvSpPr>
                <p:spPr bwMode="auto">
                  <a:xfrm rot="-8640000">
                    <a:off x="2874169" y="3078956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 bwMode="auto">
                  <a:xfrm>
                    <a:off x="2631281" y="3159919"/>
                    <a:ext cx="533400" cy="5334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>
                    <a:off x="2726531" y="3252788"/>
                    <a:ext cx="340519" cy="345281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2" name="Oval 25"/>
                  <p:cNvSpPr/>
                  <p:nvPr/>
                </p:nvSpPr>
                <p:spPr bwMode="auto">
                  <a:xfrm>
                    <a:off x="2743200" y="3274219"/>
                    <a:ext cx="304800" cy="3048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 bwMode="auto">
                  <a:xfrm>
                    <a:off x="2819400" y="3352800"/>
                    <a:ext cx="152400" cy="1524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609850" y="3281363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5" name="Freeform 154"/>
                  <p:cNvSpPr/>
                  <p:nvPr/>
                </p:nvSpPr>
                <p:spPr bwMode="auto">
                  <a:xfrm rot="4320000">
                    <a:off x="2771776" y="3193256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6" name="Freeform 155"/>
                  <p:cNvSpPr/>
                  <p:nvPr/>
                </p:nvSpPr>
                <p:spPr bwMode="auto">
                  <a:xfrm rot="-4320000">
                    <a:off x="2634853" y="3465426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 rot="8640000">
                    <a:off x="2912268" y="3324226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 rot="-8640000">
                    <a:off x="2829058" y="3493891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 bwMode="auto">
                  <a:xfrm>
                    <a:off x="2855119" y="3383756"/>
                    <a:ext cx="76200" cy="762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141" name="Rectangle 140"/>
                <p:cNvSpPr/>
                <p:nvPr/>
              </p:nvSpPr>
              <p:spPr bwMode="auto">
                <a:xfrm>
                  <a:off x="7998374" y="4229097"/>
                  <a:ext cx="94593" cy="11792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 bwMode="auto">
                <a:xfrm>
                  <a:off x="7998374" y="4181925"/>
                  <a:ext cx="94593" cy="94342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1" name="Group 253"/>
              <p:cNvGrpSpPr/>
              <p:nvPr/>
            </p:nvGrpSpPr>
            <p:grpSpPr>
              <a:xfrm rot="1832030">
                <a:off x="7835463" y="3729039"/>
                <a:ext cx="523219" cy="542467"/>
                <a:chOff x="7711638" y="3733800"/>
                <a:chExt cx="523219" cy="542467"/>
              </a:xfrm>
              <a:grpFill/>
            </p:grpSpPr>
            <p:sp>
              <p:nvSpPr>
                <p:cNvPr id="103" name="Rectangle 102"/>
                <p:cNvSpPr/>
                <p:nvPr/>
              </p:nvSpPr>
              <p:spPr bwMode="auto">
                <a:xfrm>
                  <a:off x="7998374" y="4181925"/>
                  <a:ext cx="165538" cy="9434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 bwMode="auto">
                <a:xfrm>
                  <a:off x="7911171" y="3910692"/>
                  <a:ext cx="70945" cy="4717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 bwMode="auto">
                <a:xfrm>
                  <a:off x="7738242" y="3990293"/>
                  <a:ext cx="87203" cy="60438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7809187" y="3851728"/>
                  <a:ext cx="47297" cy="2358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7974725" y="3733800"/>
                  <a:ext cx="47297" cy="2358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8187560" y="3780971"/>
                  <a:ext cx="47297" cy="70757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7862396" y="3811927"/>
                  <a:ext cx="350291" cy="2948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7856484" y="4071368"/>
                  <a:ext cx="47297" cy="3036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>
                  <a:off x="8022022" y="4205511"/>
                  <a:ext cx="47297" cy="47171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7998374" y="3993241"/>
                  <a:ext cx="165538" cy="165099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 bwMode="auto">
                <a:xfrm>
                  <a:off x="7832835" y="4111169"/>
                  <a:ext cx="354725" cy="1415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7998374" y="4158340"/>
                  <a:ext cx="94593" cy="2358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7903780" y="3900373"/>
                  <a:ext cx="14189" cy="210796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7856484" y="3804557"/>
                  <a:ext cx="14189" cy="30661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7738242" y="3733800"/>
                  <a:ext cx="472967" cy="1415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7998374" y="3757386"/>
                  <a:ext cx="14189" cy="94342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 bwMode="auto">
                <a:xfrm>
                  <a:off x="7741198" y="3863521"/>
                  <a:ext cx="75379" cy="85498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7809187" y="3851728"/>
                  <a:ext cx="14189" cy="11792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 bwMode="auto">
                <a:xfrm>
                  <a:off x="7785539" y="3974078"/>
                  <a:ext cx="54687" cy="94342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7832835" y="3969655"/>
                  <a:ext cx="14189" cy="14151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 bwMode="auto">
                <a:xfrm>
                  <a:off x="7711638" y="3990293"/>
                  <a:ext cx="14189" cy="61912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 bwMode="auto">
                <a:xfrm>
                  <a:off x="7725531" y="4002086"/>
                  <a:ext cx="14189" cy="36852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2" name="Freeform 101"/>
              <p:cNvSpPr/>
              <p:nvPr/>
            </p:nvSpPr>
            <p:spPr bwMode="auto">
              <a:xfrm rot="2042058">
                <a:off x="8025284" y="3997626"/>
                <a:ext cx="370909" cy="234041"/>
              </a:xfrm>
              <a:custGeom>
                <a:avLst/>
                <a:gdLst>
                  <a:gd name="connsiteX0" fmla="*/ 15875 w 1064514"/>
                  <a:gd name="connsiteY0" fmla="*/ 47625 h 1169468"/>
                  <a:gd name="connsiteX1" fmla="*/ 115887 w 1064514"/>
                  <a:gd name="connsiteY1" fmla="*/ 33337 h 1169468"/>
                  <a:gd name="connsiteX2" fmla="*/ 258762 w 1064514"/>
                  <a:gd name="connsiteY2" fmla="*/ 28575 h 1169468"/>
                  <a:gd name="connsiteX3" fmla="*/ 439737 w 1064514"/>
                  <a:gd name="connsiteY3" fmla="*/ 4762 h 1169468"/>
                  <a:gd name="connsiteX4" fmla="*/ 592137 w 1064514"/>
                  <a:gd name="connsiteY4" fmla="*/ 0 h 1169468"/>
                  <a:gd name="connsiteX5" fmla="*/ 725487 w 1064514"/>
                  <a:gd name="connsiteY5" fmla="*/ 4762 h 1169468"/>
                  <a:gd name="connsiteX6" fmla="*/ 754062 w 1064514"/>
                  <a:gd name="connsiteY6" fmla="*/ 14287 h 1169468"/>
                  <a:gd name="connsiteX7" fmla="*/ 782637 w 1064514"/>
                  <a:gd name="connsiteY7" fmla="*/ 28575 h 1169468"/>
                  <a:gd name="connsiteX8" fmla="*/ 815975 w 1064514"/>
                  <a:gd name="connsiteY8" fmla="*/ 42862 h 1169468"/>
                  <a:gd name="connsiteX9" fmla="*/ 849312 w 1064514"/>
                  <a:gd name="connsiteY9" fmla="*/ 66675 h 1169468"/>
                  <a:gd name="connsiteX10" fmla="*/ 868362 w 1064514"/>
                  <a:gd name="connsiteY10" fmla="*/ 80962 h 1169468"/>
                  <a:gd name="connsiteX11" fmla="*/ 882650 w 1064514"/>
                  <a:gd name="connsiteY11" fmla="*/ 85725 h 1169468"/>
                  <a:gd name="connsiteX12" fmla="*/ 911225 w 1064514"/>
                  <a:gd name="connsiteY12" fmla="*/ 100012 h 1169468"/>
                  <a:gd name="connsiteX13" fmla="*/ 925512 w 1064514"/>
                  <a:gd name="connsiteY13" fmla="*/ 109537 h 1169468"/>
                  <a:gd name="connsiteX14" fmla="*/ 939800 w 1064514"/>
                  <a:gd name="connsiteY14" fmla="*/ 123825 h 1169468"/>
                  <a:gd name="connsiteX15" fmla="*/ 958850 w 1064514"/>
                  <a:gd name="connsiteY15" fmla="*/ 133350 h 1169468"/>
                  <a:gd name="connsiteX16" fmla="*/ 963612 w 1064514"/>
                  <a:gd name="connsiteY16" fmla="*/ 147637 h 1169468"/>
                  <a:gd name="connsiteX17" fmla="*/ 987425 w 1064514"/>
                  <a:gd name="connsiteY17" fmla="*/ 176212 h 1169468"/>
                  <a:gd name="connsiteX18" fmla="*/ 992187 w 1064514"/>
                  <a:gd name="connsiteY18" fmla="*/ 190500 h 1169468"/>
                  <a:gd name="connsiteX19" fmla="*/ 1001712 w 1064514"/>
                  <a:gd name="connsiteY19" fmla="*/ 204787 h 1169468"/>
                  <a:gd name="connsiteX20" fmla="*/ 1011237 w 1064514"/>
                  <a:gd name="connsiteY20" fmla="*/ 223837 h 1169468"/>
                  <a:gd name="connsiteX21" fmla="*/ 1020762 w 1064514"/>
                  <a:gd name="connsiteY21" fmla="*/ 333375 h 1169468"/>
                  <a:gd name="connsiteX22" fmla="*/ 1030287 w 1064514"/>
                  <a:gd name="connsiteY22" fmla="*/ 504825 h 1169468"/>
                  <a:gd name="connsiteX23" fmla="*/ 1039812 w 1064514"/>
                  <a:gd name="connsiteY23" fmla="*/ 566737 h 1169468"/>
                  <a:gd name="connsiteX24" fmla="*/ 1054100 w 1064514"/>
                  <a:gd name="connsiteY24" fmla="*/ 623887 h 1169468"/>
                  <a:gd name="connsiteX25" fmla="*/ 1049337 w 1064514"/>
                  <a:gd name="connsiteY25" fmla="*/ 923925 h 1169468"/>
                  <a:gd name="connsiteX26" fmla="*/ 1039812 w 1064514"/>
                  <a:gd name="connsiteY26" fmla="*/ 985837 h 1169468"/>
                  <a:gd name="connsiteX27" fmla="*/ 1030287 w 1064514"/>
                  <a:gd name="connsiteY27" fmla="*/ 1004887 h 1169468"/>
                  <a:gd name="connsiteX28" fmla="*/ 1020762 w 1064514"/>
                  <a:gd name="connsiteY28" fmla="*/ 1057275 h 1169468"/>
                  <a:gd name="connsiteX29" fmla="*/ 1011237 w 1064514"/>
                  <a:gd name="connsiteY29" fmla="*/ 1104900 h 1169468"/>
                  <a:gd name="connsiteX30" fmla="*/ 1001712 w 1064514"/>
                  <a:gd name="connsiteY30" fmla="*/ 1133475 h 1169468"/>
                  <a:gd name="connsiteX31" fmla="*/ 996950 w 1064514"/>
                  <a:gd name="connsiteY31" fmla="*/ 1147762 h 1169468"/>
                  <a:gd name="connsiteX32" fmla="*/ 968375 w 1064514"/>
                  <a:gd name="connsiteY32" fmla="*/ 1166812 h 1169468"/>
                  <a:gd name="connsiteX33" fmla="*/ 911225 w 1064514"/>
                  <a:gd name="connsiteY33" fmla="*/ 1162050 h 1169468"/>
                  <a:gd name="connsiteX34" fmla="*/ 868362 w 1064514"/>
                  <a:gd name="connsiteY34" fmla="*/ 1114425 h 1169468"/>
                  <a:gd name="connsiteX35" fmla="*/ 873125 w 1064514"/>
                  <a:gd name="connsiteY35" fmla="*/ 1090612 h 1169468"/>
                  <a:gd name="connsiteX36" fmla="*/ 896937 w 1064514"/>
                  <a:gd name="connsiteY36" fmla="*/ 1062037 h 1169468"/>
                  <a:gd name="connsiteX37" fmla="*/ 915987 w 1064514"/>
                  <a:gd name="connsiteY37" fmla="*/ 1038225 h 1169468"/>
                  <a:gd name="connsiteX38" fmla="*/ 930275 w 1064514"/>
                  <a:gd name="connsiteY38" fmla="*/ 976312 h 1169468"/>
                  <a:gd name="connsiteX39" fmla="*/ 935037 w 1064514"/>
                  <a:gd name="connsiteY39" fmla="*/ 904875 h 1169468"/>
                  <a:gd name="connsiteX40" fmla="*/ 939800 w 1064514"/>
                  <a:gd name="connsiteY40" fmla="*/ 871537 h 1169468"/>
                  <a:gd name="connsiteX41" fmla="*/ 944562 w 1064514"/>
                  <a:gd name="connsiteY41" fmla="*/ 809625 h 1169468"/>
                  <a:gd name="connsiteX42" fmla="*/ 949325 w 1064514"/>
                  <a:gd name="connsiteY42" fmla="*/ 776287 h 1169468"/>
                  <a:gd name="connsiteX43" fmla="*/ 954087 w 1064514"/>
                  <a:gd name="connsiteY43" fmla="*/ 738187 h 1169468"/>
                  <a:gd name="connsiteX44" fmla="*/ 949325 w 1064514"/>
                  <a:gd name="connsiteY44" fmla="*/ 457200 h 1169468"/>
                  <a:gd name="connsiteX45" fmla="*/ 944562 w 1064514"/>
                  <a:gd name="connsiteY45" fmla="*/ 438150 h 1169468"/>
                  <a:gd name="connsiteX46" fmla="*/ 939800 w 1064514"/>
                  <a:gd name="connsiteY46" fmla="*/ 404812 h 1169468"/>
                  <a:gd name="connsiteX47" fmla="*/ 930275 w 1064514"/>
                  <a:gd name="connsiteY47" fmla="*/ 357187 h 1169468"/>
                  <a:gd name="connsiteX48" fmla="*/ 911225 w 1064514"/>
                  <a:gd name="connsiteY48" fmla="*/ 300037 h 1169468"/>
                  <a:gd name="connsiteX49" fmla="*/ 887412 w 1064514"/>
                  <a:gd name="connsiteY49" fmla="*/ 247650 h 1169468"/>
                  <a:gd name="connsiteX50" fmla="*/ 839787 w 1064514"/>
                  <a:gd name="connsiteY50" fmla="*/ 204787 h 1169468"/>
                  <a:gd name="connsiteX51" fmla="*/ 815975 w 1064514"/>
                  <a:gd name="connsiteY51" fmla="*/ 180975 h 1169468"/>
                  <a:gd name="connsiteX52" fmla="*/ 782637 w 1064514"/>
                  <a:gd name="connsiteY52" fmla="*/ 147637 h 1169468"/>
                  <a:gd name="connsiteX53" fmla="*/ 744537 w 1064514"/>
                  <a:gd name="connsiteY53" fmla="*/ 119062 h 1169468"/>
                  <a:gd name="connsiteX54" fmla="*/ 692150 w 1064514"/>
                  <a:gd name="connsiteY54" fmla="*/ 104775 h 1169468"/>
                  <a:gd name="connsiteX55" fmla="*/ 449262 w 1064514"/>
                  <a:gd name="connsiteY55" fmla="*/ 109537 h 1169468"/>
                  <a:gd name="connsiteX56" fmla="*/ 401637 w 1064514"/>
                  <a:gd name="connsiteY56" fmla="*/ 114300 h 1169468"/>
                  <a:gd name="connsiteX57" fmla="*/ 258762 w 1064514"/>
                  <a:gd name="connsiteY57" fmla="*/ 119062 h 1169468"/>
                  <a:gd name="connsiteX58" fmla="*/ 106362 w 1064514"/>
                  <a:gd name="connsiteY58" fmla="*/ 114300 h 1169468"/>
                  <a:gd name="connsiteX59" fmla="*/ 73025 w 1064514"/>
                  <a:gd name="connsiteY59" fmla="*/ 100012 h 1169468"/>
                  <a:gd name="connsiteX60" fmla="*/ 58737 w 1064514"/>
                  <a:gd name="connsiteY60" fmla="*/ 85725 h 1169468"/>
                  <a:gd name="connsiteX61" fmla="*/ 44450 w 1064514"/>
                  <a:gd name="connsiteY61" fmla="*/ 80962 h 1169468"/>
                  <a:gd name="connsiteX62" fmla="*/ 20637 w 1064514"/>
                  <a:gd name="connsiteY62" fmla="*/ 61912 h 1169468"/>
                  <a:gd name="connsiteX63" fmla="*/ 15875 w 1064514"/>
                  <a:gd name="connsiteY63" fmla="*/ 47625 h 116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1064514" h="1169468">
                    <a:moveTo>
                      <a:pt x="15875" y="47625"/>
                    </a:moveTo>
                    <a:cubicBezTo>
                      <a:pt x="31750" y="42863"/>
                      <a:pt x="99131" y="34219"/>
                      <a:pt x="115887" y="33337"/>
                    </a:cubicBezTo>
                    <a:cubicBezTo>
                      <a:pt x="163473" y="30832"/>
                      <a:pt x="211137" y="30162"/>
                      <a:pt x="258762" y="28575"/>
                    </a:cubicBezTo>
                    <a:cubicBezTo>
                      <a:pt x="318325" y="16661"/>
                      <a:pt x="378876" y="6664"/>
                      <a:pt x="439737" y="4762"/>
                    </a:cubicBezTo>
                    <a:lnTo>
                      <a:pt x="592137" y="0"/>
                    </a:lnTo>
                    <a:cubicBezTo>
                      <a:pt x="636587" y="1587"/>
                      <a:pt x="681181" y="853"/>
                      <a:pt x="725487" y="4762"/>
                    </a:cubicBezTo>
                    <a:cubicBezTo>
                      <a:pt x="735488" y="5644"/>
                      <a:pt x="744537" y="11112"/>
                      <a:pt x="754062" y="14287"/>
                    </a:cubicBezTo>
                    <a:cubicBezTo>
                      <a:pt x="780258" y="23019"/>
                      <a:pt x="756788" y="13804"/>
                      <a:pt x="782637" y="28575"/>
                    </a:cubicBezTo>
                    <a:cubicBezTo>
                      <a:pt x="799116" y="37992"/>
                      <a:pt x="799945" y="37519"/>
                      <a:pt x="815975" y="42862"/>
                    </a:cubicBezTo>
                    <a:cubicBezTo>
                      <a:pt x="861237" y="88124"/>
                      <a:pt x="813837" y="46403"/>
                      <a:pt x="849312" y="66675"/>
                    </a:cubicBezTo>
                    <a:cubicBezTo>
                      <a:pt x="856204" y="70613"/>
                      <a:pt x="861470" y="77024"/>
                      <a:pt x="868362" y="80962"/>
                    </a:cubicBezTo>
                    <a:cubicBezTo>
                      <a:pt x="872721" y="83453"/>
                      <a:pt x="878160" y="83480"/>
                      <a:pt x="882650" y="85725"/>
                    </a:cubicBezTo>
                    <a:cubicBezTo>
                      <a:pt x="919572" y="104186"/>
                      <a:pt x="875318" y="88045"/>
                      <a:pt x="911225" y="100012"/>
                    </a:cubicBezTo>
                    <a:cubicBezTo>
                      <a:pt x="915987" y="103187"/>
                      <a:pt x="921115" y="105873"/>
                      <a:pt x="925512" y="109537"/>
                    </a:cubicBezTo>
                    <a:cubicBezTo>
                      <a:pt x="930686" y="113849"/>
                      <a:pt x="934319" y="119910"/>
                      <a:pt x="939800" y="123825"/>
                    </a:cubicBezTo>
                    <a:cubicBezTo>
                      <a:pt x="945577" y="127952"/>
                      <a:pt x="952500" y="130175"/>
                      <a:pt x="958850" y="133350"/>
                    </a:cubicBezTo>
                    <a:cubicBezTo>
                      <a:pt x="960437" y="138112"/>
                      <a:pt x="961367" y="143147"/>
                      <a:pt x="963612" y="147637"/>
                    </a:cubicBezTo>
                    <a:cubicBezTo>
                      <a:pt x="970243" y="160900"/>
                      <a:pt x="976890" y="165678"/>
                      <a:pt x="987425" y="176212"/>
                    </a:cubicBezTo>
                    <a:cubicBezTo>
                      <a:pt x="989012" y="180975"/>
                      <a:pt x="989942" y="186010"/>
                      <a:pt x="992187" y="190500"/>
                    </a:cubicBezTo>
                    <a:cubicBezTo>
                      <a:pt x="994747" y="195619"/>
                      <a:pt x="998872" y="199817"/>
                      <a:pt x="1001712" y="204787"/>
                    </a:cubicBezTo>
                    <a:cubicBezTo>
                      <a:pt x="1005234" y="210951"/>
                      <a:pt x="1008062" y="217487"/>
                      <a:pt x="1011237" y="223837"/>
                    </a:cubicBezTo>
                    <a:cubicBezTo>
                      <a:pt x="1016924" y="275020"/>
                      <a:pt x="1017357" y="273790"/>
                      <a:pt x="1020762" y="333375"/>
                    </a:cubicBezTo>
                    <a:cubicBezTo>
                      <a:pt x="1023823" y="386945"/>
                      <a:pt x="1025334" y="450341"/>
                      <a:pt x="1030287" y="504825"/>
                    </a:cubicBezTo>
                    <a:cubicBezTo>
                      <a:pt x="1032700" y="531372"/>
                      <a:pt x="1036401" y="541154"/>
                      <a:pt x="1039812" y="566737"/>
                    </a:cubicBezTo>
                    <a:cubicBezTo>
                      <a:pt x="1046555" y="617311"/>
                      <a:pt x="1036064" y="596834"/>
                      <a:pt x="1054100" y="623887"/>
                    </a:cubicBezTo>
                    <a:cubicBezTo>
                      <a:pt x="1064514" y="759280"/>
                      <a:pt x="1061379" y="687088"/>
                      <a:pt x="1049337" y="923925"/>
                    </a:cubicBezTo>
                    <a:cubicBezTo>
                      <a:pt x="1048714" y="936176"/>
                      <a:pt x="1045848" y="969741"/>
                      <a:pt x="1039812" y="985837"/>
                    </a:cubicBezTo>
                    <a:cubicBezTo>
                      <a:pt x="1037319" y="992484"/>
                      <a:pt x="1033462" y="998537"/>
                      <a:pt x="1030287" y="1004887"/>
                    </a:cubicBezTo>
                    <a:cubicBezTo>
                      <a:pt x="1020932" y="1070383"/>
                      <a:pt x="1030387" y="1012362"/>
                      <a:pt x="1020762" y="1057275"/>
                    </a:cubicBezTo>
                    <a:cubicBezTo>
                      <a:pt x="1017370" y="1073105"/>
                      <a:pt x="1016357" y="1089541"/>
                      <a:pt x="1011237" y="1104900"/>
                    </a:cubicBezTo>
                    <a:lnTo>
                      <a:pt x="1001712" y="1133475"/>
                    </a:lnTo>
                    <a:cubicBezTo>
                      <a:pt x="1000125" y="1138237"/>
                      <a:pt x="1001127" y="1144977"/>
                      <a:pt x="996950" y="1147762"/>
                    </a:cubicBezTo>
                    <a:lnTo>
                      <a:pt x="968375" y="1166812"/>
                    </a:lnTo>
                    <a:cubicBezTo>
                      <a:pt x="949325" y="1165225"/>
                      <a:pt x="928843" y="1169468"/>
                      <a:pt x="911225" y="1162050"/>
                    </a:cubicBezTo>
                    <a:cubicBezTo>
                      <a:pt x="893901" y="1154756"/>
                      <a:pt x="879298" y="1130829"/>
                      <a:pt x="868362" y="1114425"/>
                    </a:cubicBezTo>
                    <a:cubicBezTo>
                      <a:pt x="869950" y="1106487"/>
                      <a:pt x="870283" y="1098191"/>
                      <a:pt x="873125" y="1090612"/>
                    </a:cubicBezTo>
                    <a:cubicBezTo>
                      <a:pt x="877693" y="1078431"/>
                      <a:pt x="888832" y="1071300"/>
                      <a:pt x="896937" y="1062037"/>
                    </a:cubicBezTo>
                    <a:cubicBezTo>
                      <a:pt x="903631" y="1054387"/>
                      <a:pt x="909637" y="1046162"/>
                      <a:pt x="915987" y="1038225"/>
                    </a:cubicBezTo>
                    <a:cubicBezTo>
                      <a:pt x="929062" y="999001"/>
                      <a:pt x="924092" y="1019589"/>
                      <a:pt x="930275" y="976312"/>
                    </a:cubicBezTo>
                    <a:cubicBezTo>
                      <a:pt x="931862" y="952500"/>
                      <a:pt x="932876" y="928642"/>
                      <a:pt x="935037" y="904875"/>
                    </a:cubicBezTo>
                    <a:cubicBezTo>
                      <a:pt x="936053" y="893696"/>
                      <a:pt x="938683" y="882707"/>
                      <a:pt x="939800" y="871537"/>
                    </a:cubicBezTo>
                    <a:cubicBezTo>
                      <a:pt x="941860" y="850941"/>
                      <a:pt x="942502" y="830221"/>
                      <a:pt x="944562" y="809625"/>
                    </a:cubicBezTo>
                    <a:cubicBezTo>
                      <a:pt x="945679" y="798455"/>
                      <a:pt x="947841" y="787414"/>
                      <a:pt x="949325" y="776287"/>
                    </a:cubicBezTo>
                    <a:cubicBezTo>
                      <a:pt x="951017" y="763600"/>
                      <a:pt x="952500" y="750887"/>
                      <a:pt x="954087" y="738187"/>
                    </a:cubicBezTo>
                    <a:cubicBezTo>
                      <a:pt x="952500" y="644525"/>
                      <a:pt x="952297" y="550829"/>
                      <a:pt x="949325" y="457200"/>
                    </a:cubicBezTo>
                    <a:cubicBezTo>
                      <a:pt x="949117" y="450658"/>
                      <a:pt x="945733" y="444590"/>
                      <a:pt x="944562" y="438150"/>
                    </a:cubicBezTo>
                    <a:cubicBezTo>
                      <a:pt x="942554" y="427106"/>
                      <a:pt x="941751" y="415867"/>
                      <a:pt x="939800" y="404812"/>
                    </a:cubicBezTo>
                    <a:cubicBezTo>
                      <a:pt x="936987" y="388869"/>
                      <a:pt x="935395" y="372546"/>
                      <a:pt x="930275" y="357187"/>
                    </a:cubicBezTo>
                    <a:lnTo>
                      <a:pt x="911225" y="300037"/>
                    </a:lnTo>
                    <a:cubicBezTo>
                      <a:pt x="904635" y="280268"/>
                      <a:pt x="901393" y="264427"/>
                      <a:pt x="887412" y="247650"/>
                    </a:cubicBezTo>
                    <a:cubicBezTo>
                      <a:pt x="864044" y="219608"/>
                      <a:pt x="862046" y="219626"/>
                      <a:pt x="839787" y="204787"/>
                    </a:cubicBezTo>
                    <a:cubicBezTo>
                      <a:pt x="819679" y="174625"/>
                      <a:pt x="842433" y="204787"/>
                      <a:pt x="815975" y="180975"/>
                    </a:cubicBezTo>
                    <a:cubicBezTo>
                      <a:pt x="804294" y="170462"/>
                      <a:pt x="795210" y="157066"/>
                      <a:pt x="782637" y="147637"/>
                    </a:cubicBezTo>
                    <a:cubicBezTo>
                      <a:pt x="769937" y="138112"/>
                      <a:pt x="759938" y="122912"/>
                      <a:pt x="744537" y="119062"/>
                    </a:cubicBezTo>
                    <a:cubicBezTo>
                      <a:pt x="701567" y="108319"/>
                      <a:pt x="718856" y="113676"/>
                      <a:pt x="692150" y="104775"/>
                    </a:cubicBezTo>
                    <a:lnTo>
                      <a:pt x="449262" y="109537"/>
                    </a:lnTo>
                    <a:cubicBezTo>
                      <a:pt x="433316" y="110060"/>
                      <a:pt x="417571" y="113503"/>
                      <a:pt x="401637" y="114300"/>
                    </a:cubicBezTo>
                    <a:cubicBezTo>
                      <a:pt x="354045" y="116680"/>
                      <a:pt x="306387" y="117475"/>
                      <a:pt x="258762" y="119062"/>
                    </a:cubicBezTo>
                    <a:cubicBezTo>
                      <a:pt x="207962" y="117475"/>
                      <a:pt x="157109" y="117119"/>
                      <a:pt x="106362" y="114300"/>
                    </a:cubicBezTo>
                    <a:cubicBezTo>
                      <a:pt x="92745" y="113544"/>
                      <a:pt x="83151" y="108450"/>
                      <a:pt x="73025" y="100012"/>
                    </a:cubicBezTo>
                    <a:cubicBezTo>
                      <a:pt x="67851" y="95700"/>
                      <a:pt x="64341" y="89461"/>
                      <a:pt x="58737" y="85725"/>
                    </a:cubicBezTo>
                    <a:cubicBezTo>
                      <a:pt x="54560" y="82940"/>
                      <a:pt x="49212" y="82550"/>
                      <a:pt x="44450" y="80962"/>
                    </a:cubicBezTo>
                    <a:cubicBezTo>
                      <a:pt x="33639" y="64746"/>
                      <a:pt x="39040" y="66513"/>
                      <a:pt x="20637" y="61912"/>
                    </a:cubicBezTo>
                    <a:cubicBezTo>
                      <a:pt x="19097" y="61527"/>
                      <a:pt x="0" y="52387"/>
                      <a:pt x="15875" y="47625"/>
                    </a:cubicBezTo>
                    <a:close/>
                  </a:path>
                </a:pathLst>
              </a:cu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608" name="Group 607"/>
          <p:cNvGrpSpPr/>
          <p:nvPr/>
        </p:nvGrpSpPr>
        <p:grpSpPr>
          <a:xfrm>
            <a:off x="6629400" y="1447800"/>
            <a:ext cx="1295400" cy="1219200"/>
            <a:chOff x="5257800" y="1426753"/>
            <a:chExt cx="799609" cy="806157"/>
          </a:xfrm>
        </p:grpSpPr>
        <p:sp>
          <p:nvSpPr>
            <p:cNvPr id="360" name="Freeform 359"/>
            <p:cNvSpPr/>
            <p:nvPr/>
          </p:nvSpPr>
          <p:spPr bwMode="auto">
            <a:xfrm rot="19026580">
              <a:off x="5651460" y="1547120"/>
              <a:ext cx="341545" cy="228915"/>
            </a:xfrm>
            <a:custGeom>
              <a:avLst/>
              <a:gdLst>
                <a:gd name="connsiteX0" fmla="*/ 0 w 1290484"/>
                <a:gd name="connsiteY0" fmla="*/ 398207 h 848033"/>
                <a:gd name="connsiteX1" fmla="*/ 862781 w 1290484"/>
                <a:gd name="connsiteY1" fmla="*/ 361336 h 848033"/>
                <a:gd name="connsiteX2" fmla="*/ 1135626 w 1290484"/>
                <a:gd name="connsiteY2" fmla="*/ 184355 h 848033"/>
                <a:gd name="connsiteX3" fmla="*/ 1157749 w 1290484"/>
                <a:gd name="connsiteY3" fmla="*/ 0 h 848033"/>
                <a:gd name="connsiteX4" fmla="*/ 1283110 w 1290484"/>
                <a:gd name="connsiteY4" fmla="*/ 0 h 848033"/>
                <a:gd name="connsiteX5" fmla="*/ 1290484 w 1290484"/>
                <a:gd name="connsiteY5" fmla="*/ 317091 h 848033"/>
                <a:gd name="connsiteX6" fmla="*/ 943897 w 1290484"/>
                <a:gd name="connsiteY6" fmla="*/ 553065 h 848033"/>
                <a:gd name="connsiteX7" fmla="*/ 14749 w 1290484"/>
                <a:gd name="connsiteY7" fmla="*/ 848033 h 848033"/>
                <a:gd name="connsiteX8" fmla="*/ 0 w 1290484"/>
                <a:gd name="connsiteY8" fmla="*/ 398207 h 8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484" h="848033">
                  <a:moveTo>
                    <a:pt x="0" y="398207"/>
                  </a:moveTo>
                  <a:lnTo>
                    <a:pt x="862781" y="361336"/>
                  </a:lnTo>
                  <a:lnTo>
                    <a:pt x="1135626" y="184355"/>
                  </a:lnTo>
                  <a:lnTo>
                    <a:pt x="1157749" y="0"/>
                  </a:lnTo>
                  <a:lnTo>
                    <a:pt x="1283110" y="0"/>
                  </a:lnTo>
                  <a:lnTo>
                    <a:pt x="1290484" y="317091"/>
                  </a:lnTo>
                  <a:lnTo>
                    <a:pt x="943897" y="553065"/>
                  </a:lnTo>
                  <a:lnTo>
                    <a:pt x="14749" y="848033"/>
                  </a:lnTo>
                  <a:lnTo>
                    <a:pt x="0" y="398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" name="Freeform 360"/>
            <p:cNvSpPr/>
            <p:nvPr/>
          </p:nvSpPr>
          <p:spPr bwMode="auto">
            <a:xfrm rot="13165121" flipV="1">
              <a:off x="5346216" y="1561823"/>
              <a:ext cx="341545" cy="209562"/>
            </a:xfrm>
            <a:custGeom>
              <a:avLst/>
              <a:gdLst>
                <a:gd name="connsiteX0" fmla="*/ 0 w 1290484"/>
                <a:gd name="connsiteY0" fmla="*/ 398207 h 848033"/>
                <a:gd name="connsiteX1" fmla="*/ 862781 w 1290484"/>
                <a:gd name="connsiteY1" fmla="*/ 361336 h 848033"/>
                <a:gd name="connsiteX2" fmla="*/ 1135626 w 1290484"/>
                <a:gd name="connsiteY2" fmla="*/ 184355 h 848033"/>
                <a:gd name="connsiteX3" fmla="*/ 1157749 w 1290484"/>
                <a:gd name="connsiteY3" fmla="*/ 0 h 848033"/>
                <a:gd name="connsiteX4" fmla="*/ 1283110 w 1290484"/>
                <a:gd name="connsiteY4" fmla="*/ 0 h 848033"/>
                <a:gd name="connsiteX5" fmla="*/ 1290484 w 1290484"/>
                <a:gd name="connsiteY5" fmla="*/ 317091 h 848033"/>
                <a:gd name="connsiteX6" fmla="*/ 943897 w 1290484"/>
                <a:gd name="connsiteY6" fmla="*/ 553065 h 848033"/>
                <a:gd name="connsiteX7" fmla="*/ 14749 w 1290484"/>
                <a:gd name="connsiteY7" fmla="*/ 848033 h 848033"/>
                <a:gd name="connsiteX8" fmla="*/ 0 w 1290484"/>
                <a:gd name="connsiteY8" fmla="*/ 398207 h 8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484" h="848033">
                  <a:moveTo>
                    <a:pt x="0" y="398207"/>
                  </a:moveTo>
                  <a:lnTo>
                    <a:pt x="862781" y="361336"/>
                  </a:lnTo>
                  <a:lnTo>
                    <a:pt x="1135626" y="184355"/>
                  </a:lnTo>
                  <a:lnTo>
                    <a:pt x="1157749" y="0"/>
                  </a:lnTo>
                  <a:lnTo>
                    <a:pt x="1283110" y="0"/>
                  </a:lnTo>
                  <a:lnTo>
                    <a:pt x="1290484" y="317091"/>
                  </a:lnTo>
                  <a:lnTo>
                    <a:pt x="943897" y="553065"/>
                  </a:lnTo>
                  <a:lnTo>
                    <a:pt x="14749" y="848033"/>
                  </a:lnTo>
                  <a:lnTo>
                    <a:pt x="0" y="398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2" name="Freeform 391"/>
            <p:cNvSpPr/>
            <p:nvPr/>
          </p:nvSpPr>
          <p:spPr bwMode="auto">
            <a:xfrm rot="16200000">
              <a:off x="5590757" y="1483068"/>
              <a:ext cx="341545" cy="228915"/>
            </a:xfrm>
            <a:custGeom>
              <a:avLst/>
              <a:gdLst>
                <a:gd name="connsiteX0" fmla="*/ 0 w 1290484"/>
                <a:gd name="connsiteY0" fmla="*/ 398207 h 848033"/>
                <a:gd name="connsiteX1" fmla="*/ 862781 w 1290484"/>
                <a:gd name="connsiteY1" fmla="*/ 361336 h 848033"/>
                <a:gd name="connsiteX2" fmla="*/ 1135626 w 1290484"/>
                <a:gd name="connsiteY2" fmla="*/ 184355 h 848033"/>
                <a:gd name="connsiteX3" fmla="*/ 1157749 w 1290484"/>
                <a:gd name="connsiteY3" fmla="*/ 0 h 848033"/>
                <a:gd name="connsiteX4" fmla="*/ 1283110 w 1290484"/>
                <a:gd name="connsiteY4" fmla="*/ 0 h 848033"/>
                <a:gd name="connsiteX5" fmla="*/ 1290484 w 1290484"/>
                <a:gd name="connsiteY5" fmla="*/ 317091 h 848033"/>
                <a:gd name="connsiteX6" fmla="*/ 943897 w 1290484"/>
                <a:gd name="connsiteY6" fmla="*/ 553065 h 848033"/>
                <a:gd name="connsiteX7" fmla="*/ 14749 w 1290484"/>
                <a:gd name="connsiteY7" fmla="*/ 848033 h 848033"/>
                <a:gd name="connsiteX8" fmla="*/ 0 w 1290484"/>
                <a:gd name="connsiteY8" fmla="*/ 398207 h 8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484" h="848033">
                  <a:moveTo>
                    <a:pt x="0" y="398207"/>
                  </a:moveTo>
                  <a:lnTo>
                    <a:pt x="862781" y="361336"/>
                  </a:lnTo>
                  <a:lnTo>
                    <a:pt x="1135626" y="184355"/>
                  </a:lnTo>
                  <a:lnTo>
                    <a:pt x="1157749" y="0"/>
                  </a:lnTo>
                  <a:lnTo>
                    <a:pt x="1283110" y="0"/>
                  </a:lnTo>
                  <a:lnTo>
                    <a:pt x="1290484" y="317091"/>
                  </a:lnTo>
                  <a:lnTo>
                    <a:pt x="943897" y="553065"/>
                  </a:lnTo>
                  <a:lnTo>
                    <a:pt x="14749" y="848033"/>
                  </a:lnTo>
                  <a:lnTo>
                    <a:pt x="0" y="398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3" name="Freeform 392"/>
            <p:cNvSpPr/>
            <p:nvPr/>
          </p:nvSpPr>
          <p:spPr bwMode="auto">
            <a:xfrm rot="16200000" flipV="1">
              <a:off x="5367048" y="1493658"/>
              <a:ext cx="341545" cy="209562"/>
            </a:xfrm>
            <a:custGeom>
              <a:avLst/>
              <a:gdLst>
                <a:gd name="connsiteX0" fmla="*/ 0 w 1290484"/>
                <a:gd name="connsiteY0" fmla="*/ 398207 h 848033"/>
                <a:gd name="connsiteX1" fmla="*/ 862781 w 1290484"/>
                <a:gd name="connsiteY1" fmla="*/ 361336 h 848033"/>
                <a:gd name="connsiteX2" fmla="*/ 1135626 w 1290484"/>
                <a:gd name="connsiteY2" fmla="*/ 184355 h 848033"/>
                <a:gd name="connsiteX3" fmla="*/ 1157749 w 1290484"/>
                <a:gd name="connsiteY3" fmla="*/ 0 h 848033"/>
                <a:gd name="connsiteX4" fmla="*/ 1283110 w 1290484"/>
                <a:gd name="connsiteY4" fmla="*/ 0 h 848033"/>
                <a:gd name="connsiteX5" fmla="*/ 1290484 w 1290484"/>
                <a:gd name="connsiteY5" fmla="*/ 317091 h 848033"/>
                <a:gd name="connsiteX6" fmla="*/ 943897 w 1290484"/>
                <a:gd name="connsiteY6" fmla="*/ 553065 h 848033"/>
                <a:gd name="connsiteX7" fmla="*/ 14749 w 1290484"/>
                <a:gd name="connsiteY7" fmla="*/ 848033 h 848033"/>
                <a:gd name="connsiteX8" fmla="*/ 0 w 1290484"/>
                <a:gd name="connsiteY8" fmla="*/ 398207 h 8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0484" h="848033">
                  <a:moveTo>
                    <a:pt x="0" y="398207"/>
                  </a:moveTo>
                  <a:lnTo>
                    <a:pt x="862781" y="361336"/>
                  </a:lnTo>
                  <a:lnTo>
                    <a:pt x="1135626" y="184355"/>
                  </a:lnTo>
                  <a:lnTo>
                    <a:pt x="1157749" y="0"/>
                  </a:lnTo>
                  <a:lnTo>
                    <a:pt x="1283110" y="0"/>
                  </a:lnTo>
                  <a:lnTo>
                    <a:pt x="1290484" y="317091"/>
                  </a:lnTo>
                  <a:lnTo>
                    <a:pt x="943897" y="553065"/>
                  </a:lnTo>
                  <a:lnTo>
                    <a:pt x="14749" y="848033"/>
                  </a:lnTo>
                  <a:lnTo>
                    <a:pt x="0" y="398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27" name="Group 326"/>
            <p:cNvGrpSpPr/>
            <p:nvPr/>
          </p:nvGrpSpPr>
          <p:grpSpPr>
            <a:xfrm rot="16200000">
              <a:off x="5303150" y="1478650"/>
              <a:ext cx="708910" cy="799609"/>
              <a:chOff x="3657601" y="5576086"/>
              <a:chExt cx="708910" cy="799609"/>
            </a:xfrm>
          </p:grpSpPr>
          <p:sp>
            <p:nvSpPr>
              <p:cNvPr id="328" name="Freeform 327"/>
              <p:cNvSpPr/>
              <p:nvPr/>
            </p:nvSpPr>
            <p:spPr bwMode="auto">
              <a:xfrm rot="4916827">
                <a:off x="4081281" y="6090465"/>
                <a:ext cx="341545" cy="228915"/>
              </a:xfrm>
              <a:custGeom>
                <a:avLst/>
                <a:gdLst>
                  <a:gd name="connsiteX0" fmla="*/ 0 w 1290484"/>
                  <a:gd name="connsiteY0" fmla="*/ 398207 h 848033"/>
                  <a:gd name="connsiteX1" fmla="*/ 862781 w 1290484"/>
                  <a:gd name="connsiteY1" fmla="*/ 361336 h 848033"/>
                  <a:gd name="connsiteX2" fmla="*/ 1135626 w 1290484"/>
                  <a:gd name="connsiteY2" fmla="*/ 184355 h 848033"/>
                  <a:gd name="connsiteX3" fmla="*/ 1157749 w 1290484"/>
                  <a:gd name="connsiteY3" fmla="*/ 0 h 848033"/>
                  <a:gd name="connsiteX4" fmla="*/ 1283110 w 1290484"/>
                  <a:gd name="connsiteY4" fmla="*/ 0 h 848033"/>
                  <a:gd name="connsiteX5" fmla="*/ 1290484 w 1290484"/>
                  <a:gd name="connsiteY5" fmla="*/ 317091 h 848033"/>
                  <a:gd name="connsiteX6" fmla="*/ 943897 w 1290484"/>
                  <a:gd name="connsiteY6" fmla="*/ 553065 h 848033"/>
                  <a:gd name="connsiteX7" fmla="*/ 14749 w 1290484"/>
                  <a:gd name="connsiteY7" fmla="*/ 848033 h 848033"/>
                  <a:gd name="connsiteX8" fmla="*/ 0 w 1290484"/>
                  <a:gd name="connsiteY8" fmla="*/ 398207 h 84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0484" h="848033">
                    <a:moveTo>
                      <a:pt x="0" y="398207"/>
                    </a:moveTo>
                    <a:lnTo>
                      <a:pt x="862781" y="361336"/>
                    </a:lnTo>
                    <a:lnTo>
                      <a:pt x="1135626" y="184355"/>
                    </a:lnTo>
                    <a:lnTo>
                      <a:pt x="1157749" y="0"/>
                    </a:lnTo>
                    <a:lnTo>
                      <a:pt x="1283110" y="0"/>
                    </a:lnTo>
                    <a:lnTo>
                      <a:pt x="1290484" y="317091"/>
                    </a:lnTo>
                    <a:lnTo>
                      <a:pt x="943897" y="553065"/>
                    </a:lnTo>
                    <a:lnTo>
                      <a:pt x="14749" y="848033"/>
                    </a:lnTo>
                    <a:lnTo>
                      <a:pt x="0" y="398207"/>
                    </a:lnTo>
                    <a:close/>
                  </a:path>
                </a:pathLst>
              </a:custGeom>
              <a:solidFill>
                <a:srgbClr val="C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 rot="16704626" flipV="1">
                <a:off x="4072661" y="5642078"/>
                <a:ext cx="341545" cy="209562"/>
              </a:xfrm>
              <a:custGeom>
                <a:avLst/>
                <a:gdLst>
                  <a:gd name="connsiteX0" fmla="*/ 0 w 1290484"/>
                  <a:gd name="connsiteY0" fmla="*/ 398207 h 848033"/>
                  <a:gd name="connsiteX1" fmla="*/ 862781 w 1290484"/>
                  <a:gd name="connsiteY1" fmla="*/ 361336 h 848033"/>
                  <a:gd name="connsiteX2" fmla="*/ 1135626 w 1290484"/>
                  <a:gd name="connsiteY2" fmla="*/ 184355 h 848033"/>
                  <a:gd name="connsiteX3" fmla="*/ 1157749 w 1290484"/>
                  <a:gd name="connsiteY3" fmla="*/ 0 h 848033"/>
                  <a:gd name="connsiteX4" fmla="*/ 1283110 w 1290484"/>
                  <a:gd name="connsiteY4" fmla="*/ 0 h 848033"/>
                  <a:gd name="connsiteX5" fmla="*/ 1290484 w 1290484"/>
                  <a:gd name="connsiteY5" fmla="*/ 317091 h 848033"/>
                  <a:gd name="connsiteX6" fmla="*/ 943897 w 1290484"/>
                  <a:gd name="connsiteY6" fmla="*/ 553065 h 848033"/>
                  <a:gd name="connsiteX7" fmla="*/ 14749 w 1290484"/>
                  <a:gd name="connsiteY7" fmla="*/ 848033 h 848033"/>
                  <a:gd name="connsiteX8" fmla="*/ 0 w 1290484"/>
                  <a:gd name="connsiteY8" fmla="*/ 398207 h 84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0484" h="848033">
                    <a:moveTo>
                      <a:pt x="0" y="398207"/>
                    </a:moveTo>
                    <a:lnTo>
                      <a:pt x="862781" y="361336"/>
                    </a:lnTo>
                    <a:lnTo>
                      <a:pt x="1135626" y="184355"/>
                    </a:lnTo>
                    <a:lnTo>
                      <a:pt x="1157749" y="0"/>
                    </a:lnTo>
                    <a:lnTo>
                      <a:pt x="1283110" y="0"/>
                    </a:lnTo>
                    <a:lnTo>
                      <a:pt x="1290484" y="317091"/>
                    </a:lnTo>
                    <a:lnTo>
                      <a:pt x="943897" y="553065"/>
                    </a:lnTo>
                    <a:lnTo>
                      <a:pt x="14749" y="848033"/>
                    </a:lnTo>
                    <a:lnTo>
                      <a:pt x="0" y="398207"/>
                    </a:lnTo>
                    <a:close/>
                  </a:path>
                </a:pathLst>
              </a:custGeom>
              <a:solidFill>
                <a:srgbClr val="C0000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4185680" y="5943669"/>
                <a:ext cx="84332" cy="6760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1" name="Rounded Rectangle 330"/>
              <p:cNvSpPr/>
              <p:nvPr/>
            </p:nvSpPr>
            <p:spPr bwMode="auto">
              <a:xfrm>
                <a:off x="3657601" y="5727403"/>
                <a:ext cx="529613" cy="50859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3669919" y="5777022"/>
                <a:ext cx="504979" cy="409354"/>
              </a:xfrm>
              <a:prstGeom prst="rect">
                <a:avLst/>
              </a:prstGeom>
              <a:solidFill>
                <a:srgbClr val="008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3768451" y="5727403"/>
                <a:ext cx="369497" cy="4961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3768451" y="6186376"/>
                <a:ext cx="369497" cy="4961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335" name="Group 15"/>
              <p:cNvGrpSpPr>
                <a:grpSpLocks/>
              </p:cNvGrpSpPr>
              <p:nvPr/>
            </p:nvGrpSpPr>
            <p:grpSpPr bwMode="auto">
              <a:xfrm rot="5400000">
                <a:off x="4113815" y="5949657"/>
                <a:ext cx="219149" cy="72360"/>
                <a:chOff x="4211" y="1120"/>
                <a:chExt cx="145" cy="7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54" name="Rectangle 16"/>
                <p:cNvSpPr>
                  <a:spLocks noChangeArrowheads="1"/>
                </p:cNvSpPr>
                <p:nvPr/>
              </p:nvSpPr>
              <p:spPr bwMode="auto">
                <a:xfrm>
                  <a:off x="4211" y="1168"/>
                  <a:ext cx="145" cy="24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5" name="Rectangle 17"/>
                <p:cNvSpPr>
                  <a:spLocks noChangeArrowheads="1"/>
                </p:cNvSpPr>
                <p:nvPr/>
              </p:nvSpPr>
              <p:spPr bwMode="auto">
                <a:xfrm>
                  <a:off x="4211" y="1134"/>
                  <a:ext cx="46" cy="34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6" name="Rectangle 18"/>
                <p:cNvSpPr>
                  <a:spLocks noChangeArrowheads="1"/>
                </p:cNvSpPr>
                <p:nvPr/>
              </p:nvSpPr>
              <p:spPr bwMode="auto">
                <a:xfrm>
                  <a:off x="4307" y="1135"/>
                  <a:ext cx="46" cy="34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7" name="Oval 19"/>
                <p:cNvSpPr>
                  <a:spLocks noChangeArrowheads="1"/>
                </p:cNvSpPr>
                <p:nvPr/>
              </p:nvSpPr>
              <p:spPr bwMode="auto">
                <a:xfrm>
                  <a:off x="4211" y="1120"/>
                  <a:ext cx="48" cy="24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8" name="Oval 20"/>
                <p:cNvSpPr>
                  <a:spLocks noChangeArrowheads="1"/>
                </p:cNvSpPr>
                <p:nvPr/>
              </p:nvSpPr>
              <p:spPr bwMode="auto">
                <a:xfrm>
                  <a:off x="4307" y="1120"/>
                  <a:ext cx="48" cy="24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36" name="Group 15"/>
              <p:cNvGrpSpPr>
                <a:grpSpLocks/>
              </p:cNvGrpSpPr>
              <p:nvPr/>
            </p:nvGrpSpPr>
            <p:grpSpPr bwMode="auto">
              <a:xfrm rot="5400000">
                <a:off x="3567148" y="5941914"/>
                <a:ext cx="255331" cy="74412"/>
                <a:chOff x="3792" y="3168"/>
                <a:chExt cx="1344" cy="288"/>
              </a:xfrm>
            </p:grpSpPr>
            <p:sp>
              <p:nvSpPr>
                <p:cNvPr id="348" name="Rectangle 16"/>
                <p:cNvSpPr>
                  <a:spLocks noChangeArrowheads="1"/>
                </p:cNvSpPr>
                <p:nvPr/>
              </p:nvSpPr>
              <p:spPr bwMode="auto">
                <a:xfrm>
                  <a:off x="4032" y="3312"/>
                  <a:ext cx="864" cy="144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49" name="Rectangle 17"/>
                <p:cNvSpPr>
                  <a:spLocks noChangeArrowheads="1"/>
                </p:cNvSpPr>
                <p:nvPr/>
              </p:nvSpPr>
              <p:spPr bwMode="auto">
                <a:xfrm>
                  <a:off x="4080" y="3168"/>
                  <a:ext cx="192" cy="48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0" name="Rectangle 18"/>
                <p:cNvSpPr>
                  <a:spLocks noChangeArrowheads="1"/>
                </p:cNvSpPr>
                <p:nvPr/>
              </p:nvSpPr>
              <p:spPr bwMode="auto">
                <a:xfrm>
                  <a:off x="4416" y="3168"/>
                  <a:ext cx="432" cy="48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1" name="Freeform 19"/>
                <p:cNvSpPr>
                  <a:spLocks/>
                </p:cNvSpPr>
                <p:nvPr/>
              </p:nvSpPr>
              <p:spPr bwMode="auto">
                <a:xfrm>
                  <a:off x="3792" y="3312"/>
                  <a:ext cx="240" cy="144"/>
                </a:xfrm>
                <a:custGeom>
                  <a:avLst/>
                  <a:gdLst>
                    <a:gd name="T0" fmla="*/ 240 w 240"/>
                    <a:gd name="T1" fmla="*/ 144 h 144"/>
                    <a:gd name="T2" fmla="*/ 0 w 240"/>
                    <a:gd name="T3" fmla="*/ 144 h 144"/>
                    <a:gd name="T4" fmla="*/ 0 w 240"/>
                    <a:gd name="T5" fmla="*/ 96 h 144"/>
                    <a:gd name="T6" fmla="*/ 96 w 240"/>
                    <a:gd name="T7" fmla="*/ 96 h 144"/>
                    <a:gd name="T8" fmla="*/ 240 w 240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"/>
                    <a:gd name="T16" fmla="*/ 0 h 144"/>
                    <a:gd name="T17" fmla="*/ 240 w 240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" h="144">
                      <a:moveTo>
                        <a:pt x="240" y="144"/>
                      </a:moveTo>
                      <a:lnTo>
                        <a:pt x="0" y="144"/>
                      </a:lnTo>
                      <a:lnTo>
                        <a:pt x="0" y="96"/>
                      </a:lnTo>
                      <a:lnTo>
                        <a:pt x="96" y="96"/>
                      </a:lnTo>
                      <a:lnTo>
                        <a:pt x="240" y="0"/>
                      </a:lnTo>
                    </a:path>
                  </a:pathLst>
                </a:custGeom>
                <a:solidFill>
                  <a:srgbClr val="777777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2" name="Freeform 20"/>
                <p:cNvSpPr>
                  <a:spLocks/>
                </p:cNvSpPr>
                <p:nvPr/>
              </p:nvSpPr>
              <p:spPr bwMode="auto">
                <a:xfrm flipH="1">
                  <a:off x="4896" y="3312"/>
                  <a:ext cx="240" cy="144"/>
                </a:xfrm>
                <a:custGeom>
                  <a:avLst/>
                  <a:gdLst>
                    <a:gd name="T0" fmla="*/ 240 w 240"/>
                    <a:gd name="T1" fmla="*/ 144 h 144"/>
                    <a:gd name="T2" fmla="*/ 0 w 240"/>
                    <a:gd name="T3" fmla="*/ 144 h 144"/>
                    <a:gd name="T4" fmla="*/ 0 w 240"/>
                    <a:gd name="T5" fmla="*/ 96 h 144"/>
                    <a:gd name="T6" fmla="*/ 96 w 240"/>
                    <a:gd name="T7" fmla="*/ 96 h 144"/>
                    <a:gd name="T8" fmla="*/ 240 w 240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"/>
                    <a:gd name="T16" fmla="*/ 0 h 144"/>
                    <a:gd name="T17" fmla="*/ 240 w 240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" h="144">
                      <a:moveTo>
                        <a:pt x="240" y="144"/>
                      </a:moveTo>
                      <a:lnTo>
                        <a:pt x="0" y="144"/>
                      </a:lnTo>
                      <a:lnTo>
                        <a:pt x="0" y="96"/>
                      </a:lnTo>
                      <a:lnTo>
                        <a:pt x="96" y="96"/>
                      </a:lnTo>
                      <a:lnTo>
                        <a:pt x="240" y="0"/>
                      </a:lnTo>
                    </a:path>
                  </a:pathLst>
                </a:custGeom>
                <a:solidFill>
                  <a:srgbClr val="777777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53" name="Rectangle 21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864" cy="96"/>
                </a:xfrm>
                <a:prstGeom prst="rect">
                  <a:avLst/>
                </a:prstGeom>
                <a:solidFill>
                  <a:srgbClr val="77777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37" name="Group 46"/>
              <p:cNvGrpSpPr/>
              <p:nvPr/>
            </p:nvGrpSpPr>
            <p:grpSpPr>
              <a:xfrm>
                <a:off x="3682234" y="5714999"/>
                <a:ext cx="541929" cy="533400"/>
                <a:chOff x="495300" y="3810000"/>
                <a:chExt cx="1676400" cy="1638300"/>
              </a:xfrm>
            </p:grpSpPr>
            <p:sp>
              <p:nvSpPr>
                <p:cNvPr id="341" name="Oval 34"/>
                <p:cNvSpPr>
                  <a:spLocks noChangeArrowheads="1"/>
                </p:cNvSpPr>
                <p:nvPr/>
              </p:nvSpPr>
              <p:spPr bwMode="auto">
                <a:xfrm rot="5400000">
                  <a:off x="514350" y="3790950"/>
                  <a:ext cx="1638300" cy="16764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42" name="Oval 13"/>
                <p:cNvSpPr>
                  <a:spLocks noChangeArrowheads="1"/>
                </p:cNvSpPr>
                <p:nvPr/>
              </p:nvSpPr>
              <p:spPr bwMode="auto">
                <a:xfrm rot="5400000">
                  <a:off x="582613" y="3860800"/>
                  <a:ext cx="1501775" cy="1536700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343" name="Oval 342"/>
                <p:cNvSpPr/>
                <p:nvPr/>
              </p:nvSpPr>
              <p:spPr bwMode="auto">
                <a:xfrm rot="5400000">
                  <a:off x="787400" y="4070350"/>
                  <a:ext cx="1092200" cy="111760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CA"/>
                </a:p>
              </p:txBody>
            </p:sp>
            <p:sp>
              <p:nvSpPr>
                <p:cNvPr id="344" name="Oval 19"/>
                <p:cNvSpPr>
                  <a:spLocks noChangeArrowheads="1"/>
                </p:cNvSpPr>
                <p:nvPr/>
              </p:nvSpPr>
              <p:spPr bwMode="auto">
                <a:xfrm rot="5400000">
                  <a:off x="1060450" y="4349750"/>
                  <a:ext cx="546100" cy="55880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cxnSp>
              <p:nvCxnSpPr>
                <p:cNvPr id="345" name="Straight Connector 29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916781" y="4831556"/>
                  <a:ext cx="204788" cy="20955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346" name="Straight Connector 32"/>
                <p:cNvCxnSpPr>
                  <a:cxnSpLocks noChangeShapeType="1"/>
                  <a:endCxn id="344" idx="3"/>
                </p:cNvCxnSpPr>
                <p:nvPr/>
              </p:nvCxnSpPr>
              <p:spPr bwMode="auto">
                <a:xfrm rot="10800000" flipH="1" flipV="1">
                  <a:off x="914400" y="4219575"/>
                  <a:ext cx="221192" cy="216165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347" name="Freeform 36"/>
                <p:cNvSpPr>
                  <a:spLocks noChangeArrowheads="1"/>
                </p:cNvSpPr>
                <p:nvPr/>
              </p:nvSpPr>
              <p:spPr bwMode="auto">
                <a:xfrm rot="5400000">
                  <a:off x="1294060" y="4276246"/>
                  <a:ext cx="800662" cy="707231"/>
                </a:xfrm>
                <a:custGeom>
                  <a:avLst/>
                  <a:gdLst>
                    <a:gd name="T0" fmla="*/ 0 w 892969"/>
                    <a:gd name="T1" fmla="*/ 350044 h 771525"/>
                    <a:gd name="T2" fmla="*/ 442913 w 892969"/>
                    <a:gd name="T3" fmla="*/ 771525 h 771525"/>
                    <a:gd name="T4" fmla="*/ 892969 w 892969"/>
                    <a:gd name="T5" fmla="*/ 328613 h 771525"/>
                    <a:gd name="T6" fmla="*/ 450057 w 892969"/>
                    <a:gd name="T7" fmla="*/ 0 h 771525"/>
                    <a:gd name="T8" fmla="*/ 0 w 892969"/>
                    <a:gd name="T9" fmla="*/ 350044 h 7715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2969"/>
                    <a:gd name="T16" fmla="*/ 0 h 771525"/>
                    <a:gd name="T17" fmla="*/ 892969 w 892969"/>
                    <a:gd name="T18" fmla="*/ 771525 h 7715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2969" h="771525">
                      <a:moveTo>
                        <a:pt x="0" y="350044"/>
                      </a:moveTo>
                      <a:lnTo>
                        <a:pt x="442913" y="771525"/>
                      </a:lnTo>
                      <a:lnTo>
                        <a:pt x="892969" y="328613"/>
                      </a:lnTo>
                      <a:lnTo>
                        <a:pt x="450057" y="0"/>
                      </a:lnTo>
                      <a:lnTo>
                        <a:pt x="0" y="35004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cxnSp>
            <p:nvCxnSpPr>
              <p:cNvPr id="338" name="Straight Connector 23"/>
              <p:cNvCxnSpPr>
                <a:cxnSpLocks noChangeShapeType="1"/>
              </p:cNvCxnSpPr>
              <p:nvPr/>
            </p:nvCxnSpPr>
            <p:spPr bwMode="auto">
              <a:xfrm rot="16200000">
                <a:off x="3952963" y="5981465"/>
                <a:ext cx="0" cy="47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39" name="Straight Connector 26"/>
              <p:cNvCxnSpPr>
                <a:cxnSpLocks noChangeShapeType="1"/>
                <a:stCxn id="347" idx="1"/>
              </p:cNvCxnSpPr>
              <p:nvPr/>
            </p:nvCxnSpPr>
            <p:spPr bwMode="auto">
              <a:xfrm rot="5400000">
                <a:off x="3954142" y="5980292"/>
                <a:ext cx="463" cy="235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40" name="Oval 339"/>
              <p:cNvSpPr/>
              <p:nvPr/>
            </p:nvSpPr>
            <p:spPr bwMode="auto">
              <a:xfrm>
                <a:off x="4249931" y="5943671"/>
                <a:ext cx="28111" cy="7357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62" name="Rectangle 361"/>
            <p:cNvSpPr/>
            <p:nvPr/>
          </p:nvSpPr>
          <p:spPr bwMode="auto">
            <a:xfrm rot="16200000">
              <a:off x="5615037" y="1632940"/>
              <a:ext cx="84332" cy="676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67" name="Group 15"/>
            <p:cNvGrpSpPr>
              <a:grpSpLocks/>
            </p:cNvGrpSpPr>
            <p:nvPr/>
          </p:nvGrpSpPr>
          <p:grpSpPr bwMode="auto">
            <a:xfrm>
              <a:off x="5555992" y="1635020"/>
              <a:ext cx="219149" cy="72360"/>
              <a:chOff x="4211" y="1120"/>
              <a:chExt cx="145" cy="72"/>
            </a:xfrm>
            <a:solidFill>
              <a:schemeClr val="bg1">
                <a:lumMod val="75000"/>
              </a:schemeClr>
            </a:solidFill>
          </p:grpSpPr>
          <p:sp>
            <p:nvSpPr>
              <p:cNvPr id="386" name="Rectangle 16"/>
              <p:cNvSpPr>
                <a:spLocks noChangeArrowheads="1"/>
              </p:cNvSpPr>
              <p:nvPr/>
            </p:nvSpPr>
            <p:spPr bwMode="auto">
              <a:xfrm>
                <a:off x="4211" y="1168"/>
                <a:ext cx="145" cy="2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7" name="Rectangle 17"/>
              <p:cNvSpPr>
                <a:spLocks noChangeArrowheads="1"/>
              </p:cNvSpPr>
              <p:nvPr/>
            </p:nvSpPr>
            <p:spPr bwMode="auto">
              <a:xfrm>
                <a:off x="4211" y="1134"/>
                <a:ext cx="46" cy="3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8" name="Rectangle 18"/>
              <p:cNvSpPr>
                <a:spLocks noChangeArrowheads="1"/>
              </p:cNvSpPr>
              <p:nvPr/>
            </p:nvSpPr>
            <p:spPr bwMode="auto">
              <a:xfrm>
                <a:off x="4307" y="1135"/>
                <a:ext cx="46" cy="3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9" name="Oval 19"/>
              <p:cNvSpPr>
                <a:spLocks noChangeArrowheads="1"/>
              </p:cNvSpPr>
              <p:nvPr/>
            </p:nvSpPr>
            <p:spPr bwMode="auto">
              <a:xfrm>
                <a:off x="4211" y="1120"/>
                <a:ext cx="48" cy="2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90" name="Oval 20"/>
              <p:cNvSpPr>
                <a:spLocks noChangeArrowheads="1"/>
              </p:cNvSpPr>
              <p:nvPr/>
            </p:nvSpPr>
            <p:spPr bwMode="auto">
              <a:xfrm>
                <a:off x="4307" y="1120"/>
                <a:ext cx="48" cy="2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cxnSp>
          <p:nvCxnSpPr>
            <p:cNvPr id="370" name="Straight Connector 23"/>
            <p:cNvCxnSpPr>
              <a:cxnSpLocks noChangeShapeType="1"/>
            </p:cNvCxnSpPr>
            <p:nvPr/>
          </p:nvCxnSpPr>
          <p:spPr bwMode="auto">
            <a:xfrm rot="10800000">
              <a:off x="5661429" y="1941390"/>
              <a:ext cx="0" cy="47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71" name="Straight Connector 26"/>
            <p:cNvCxnSpPr>
              <a:cxnSpLocks noChangeShapeType="1"/>
              <a:stCxn id="379" idx="1"/>
            </p:cNvCxnSpPr>
            <p:nvPr/>
          </p:nvCxnSpPr>
          <p:spPr bwMode="auto">
            <a:xfrm>
              <a:off x="5660965" y="1939038"/>
              <a:ext cx="463" cy="23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72" name="Oval 371"/>
            <p:cNvSpPr/>
            <p:nvPr/>
          </p:nvSpPr>
          <p:spPr bwMode="auto">
            <a:xfrm rot="16200000">
              <a:off x="5646130" y="1593815"/>
              <a:ext cx="28111" cy="7357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 rot="16200000">
              <a:off x="5616375" y="1623718"/>
              <a:ext cx="84332" cy="676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99" name="Group 15"/>
            <p:cNvGrpSpPr>
              <a:grpSpLocks/>
            </p:cNvGrpSpPr>
            <p:nvPr/>
          </p:nvGrpSpPr>
          <p:grpSpPr bwMode="auto">
            <a:xfrm>
              <a:off x="5557330" y="1625798"/>
              <a:ext cx="219149" cy="72360"/>
              <a:chOff x="4211" y="1120"/>
              <a:chExt cx="145" cy="72"/>
            </a:xfrm>
            <a:solidFill>
              <a:schemeClr val="bg1">
                <a:lumMod val="75000"/>
              </a:schemeClr>
            </a:solidFill>
          </p:grpSpPr>
          <p:sp>
            <p:nvSpPr>
              <p:cNvPr id="418" name="Rectangle 16"/>
              <p:cNvSpPr>
                <a:spLocks noChangeArrowheads="1"/>
              </p:cNvSpPr>
              <p:nvPr/>
            </p:nvSpPr>
            <p:spPr bwMode="auto">
              <a:xfrm>
                <a:off x="4211" y="1168"/>
                <a:ext cx="145" cy="2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19" name="Rectangle 17"/>
              <p:cNvSpPr>
                <a:spLocks noChangeArrowheads="1"/>
              </p:cNvSpPr>
              <p:nvPr/>
            </p:nvSpPr>
            <p:spPr bwMode="auto">
              <a:xfrm>
                <a:off x="4211" y="1134"/>
                <a:ext cx="46" cy="3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20" name="Rectangle 18"/>
              <p:cNvSpPr>
                <a:spLocks noChangeArrowheads="1"/>
              </p:cNvSpPr>
              <p:nvPr/>
            </p:nvSpPr>
            <p:spPr bwMode="auto">
              <a:xfrm>
                <a:off x="4307" y="1135"/>
                <a:ext cx="46" cy="34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21" name="Oval 19"/>
              <p:cNvSpPr>
                <a:spLocks noChangeArrowheads="1"/>
              </p:cNvSpPr>
              <p:nvPr/>
            </p:nvSpPr>
            <p:spPr bwMode="auto">
              <a:xfrm>
                <a:off x="4211" y="1120"/>
                <a:ext cx="48" cy="2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22" name="Oval 20"/>
              <p:cNvSpPr>
                <a:spLocks noChangeArrowheads="1"/>
              </p:cNvSpPr>
              <p:nvPr/>
            </p:nvSpPr>
            <p:spPr bwMode="auto">
              <a:xfrm>
                <a:off x="4307" y="1120"/>
                <a:ext cx="48" cy="24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04" name="Oval 403"/>
            <p:cNvSpPr/>
            <p:nvPr/>
          </p:nvSpPr>
          <p:spPr bwMode="auto">
            <a:xfrm rot="16200000">
              <a:off x="5647468" y="1584593"/>
              <a:ext cx="28111" cy="7357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721942" y="3709219"/>
            <a:ext cx="1059814" cy="907249"/>
            <a:chOff x="3615813" y="3581400"/>
            <a:chExt cx="1059814" cy="907249"/>
          </a:xfrm>
        </p:grpSpPr>
        <p:sp>
          <p:nvSpPr>
            <p:cNvPr id="161" name="Isosceles Triangle 160"/>
            <p:cNvSpPr/>
            <p:nvPr/>
          </p:nvSpPr>
          <p:spPr bwMode="auto">
            <a:xfrm rot="2978062">
              <a:off x="3692013" y="3883743"/>
              <a:ext cx="381000" cy="5334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2" name="Group 317"/>
            <p:cNvGrpSpPr/>
            <p:nvPr/>
          </p:nvGrpSpPr>
          <p:grpSpPr>
            <a:xfrm>
              <a:off x="3962398" y="3581398"/>
              <a:ext cx="713229" cy="907251"/>
              <a:chOff x="6830573" y="3826217"/>
              <a:chExt cx="713229" cy="907251"/>
            </a:xfrm>
          </p:grpSpPr>
          <p:grpSp>
            <p:nvGrpSpPr>
              <p:cNvPr id="163" name="Group 255"/>
              <p:cNvGrpSpPr/>
              <p:nvPr/>
            </p:nvGrpSpPr>
            <p:grpSpPr>
              <a:xfrm>
                <a:off x="6858000" y="4191000"/>
                <a:ext cx="685802" cy="542468"/>
                <a:chOff x="7620000" y="4181925"/>
                <a:chExt cx="685802" cy="542468"/>
              </a:xfrm>
            </p:grpSpPr>
            <p:sp>
              <p:nvSpPr>
                <p:cNvPr id="188" name="Rectangle 187"/>
                <p:cNvSpPr/>
                <p:nvPr/>
              </p:nvSpPr>
              <p:spPr bwMode="auto">
                <a:xfrm>
                  <a:off x="8163912" y="4252682"/>
                  <a:ext cx="118242" cy="9434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7847616" y="4475271"/>
                  <a:ext cx="376895" cy="21964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 bwMode="auto">
                <a:xfrm>
                  <a:off x="7620000" y="4582880"/>
                  <a:ext cx="274912" cy="14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7856484" y="4360719"/>
                  <a:ext cx="43483" cy="10423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8224177" y="4363762"/>
                  <a:ext cx="43483" cy="10423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8189086" y="4362240"/>
                  <a:ext cx="31277" cy="1042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 bwMode="auto">
                <a:xfrm>
                  <a:off x="7951840" y="4361479"/>
                  <a:ext cx="31277" cy="1042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7832835" y="4464952"/>
                  <a:ext cx="449318" cy="14151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7832835" y="4347024"/>
                  <a:ext cx="449318" cy="14151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7856484" y="4606465"/>
                  <a:ext cx="31277" cy="1042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8187560" y="4606465"/>
                  <a:ext cx="31277" cy="1042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 bwMode="auto">
                <a:xfrm>
                  <a:off x="7809187" y="4694911"/>
                  <a:ext cx="496615" cy="14151"/>
                </a:xfrm>
                <a:prstGeom prst="rect">
                  <a:avLst/>
                </a:prstGeom>
                <a:solidFill>
                  <a:schemeClr val="accent4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8022022" y="4512123"/>
                  <a:ext cx="236483" cy="94342"/>
                </a:xfrm>
                <a:prstGeom prst="rect">
                  <a:avLst/>
                </a:prstGeom>
                <a:solidFill>
                  <a:srgbClr val="0066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8258505" y="4535709"/>
                  <a:ext cx="47297" cy="4717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 bwMode="auto">
                <a:xfrm>
                  <a:off x="7826923" y="4598210"/>
                  <a:ext cx="70945" cy="1415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03" name="Group 32"/>
                <p:cNvGrpSpPr/>
                <p:nvPr/>
              </p:nvGrpSpPr>
              <p:grpSpPr>
                <a:xfrm>
                  <a:off x="7880132" y="4394195"/>
                  <a:ext cx="331077" cy="330198"/>
                  <a:chOff x="2362200" y="2895600"/>
                  <a:chExt cx="1066800" cy="1066800"/>
                </a:xfrm>
              </p:grpSpPr>
              <p:sp>
                <p:nvSpPr>
                  <p:cNvPr id="206" name="Oval 205"/>
                  <p:cNvSpPr/>
                  <p:nvPr/>
                </p:nvSpPr>
                <p:spPr bwMode="auto">
                  <a:xfrm>
                    <a:off x="2362200" y="2895600"/>
                    <a:ext cx="1066800" cy="10668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 bwMode="auto">
                  <a:xfrm>
                    <a:off x="2438400" y="2971800"/>
                    <a:ext cx="914400" cy="914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8" name="Isosceles Triangle 207"/>
                  <p:cNvSpPr/>
                  <p:nvPr/>
                </p:nvSpPr>
                <p:spPr bwMode="auto">
                  <a:xfrm>
                    <a:off x="2743200" y="3505200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09" name="Isosceles Triangle 208"/>
                  <p:cNvSpPr/>
                  <p:nvPr/>
                </p:nvSpPr>
                <p:spPr bwMode="auto">
                  <a:xfrm rot="4320000">
                    <a:off x="2518518" y="3344809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 bwMode="auto">
                  <a:xfrm rot="-4320000">
                    <a:off x="2968575" y="3342429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1" name="Isosceles Triangle 210"/>
                  <p:cNvSpPr/>
                  <p:nvPr/>
                </p:nvSpPr>
                <p:spPr bwMode="auto">
                  <a:xfrm rot="8640000">
                    <a:off x="2598886" y="3089422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2" name="Isosceles Triangle 211"/>
                  <p:cNvSpPr/>
                  <p:nvPr/>
                </p:nvSpPr>
                <p:spPr bwMode="auto">
                  <a:xfrm rot="-8640000">
                    <a:off x="2874169" y="3078956"/>
                    <a:ext cx="304800" cy="3048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 bwMode="auto">
                  <a:xfrm>
                    <a:off x="2631281" y="3159919"/>
                    <a:ext cx="533400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 bwMode="auto">
                  <a:xfrm>
                    <a:off x="2726531" y="3252788"/>
                    <a:ext cx="340519" cy="345281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5" name="Oval 25"/>
                  <p:cNvSpPr/>
                  <p:nvPr/>
                </p:nvSpPr>
                <p:spPr bwMode="auto">
                  <a:xfrm>
                    <a:off x="2743200" y="3274219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 bwMode="auto">
                  <a:xfrm>
                    <a:off x="2819400" y="3352800"/>
                    <a:ext cx="152400" cy="152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609850" y="3281363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 rot="4320000">
                    <a:off x="2771776" y="3193256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 rot="-4320000">
                    <a:off x="2634853" y="3465426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0" name="Freeform 219"/>
                  <p:cNvSpPr/>
                  <p:nvPr/>
                </p:nvSpPr>
                <p:spPr bwMode="auto">
                  <a:xfrm rot="8640000">
                    <a:off x="2912268" y="3324226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1" name="Freeform 220"/>
                  <p:cNvSpPr/>
                  <p:nvPr/>
                </p:nvSpPr>
                <p:spPr bwMode="auto">
                  <a:xfrm rot="-8640000">
                    <a:off x="2829058" y="3493891"/>
                    <a:ext cx="285750" cy="150018"/>
                  </a:xfrm>
                  <a:custGeom>
                    <a:avLst/>
                    <a:gdLst>
                      <a:gd name="connsiteX0" fmla="*/ 59531 w 285750"/>
                      <a:gd name="connsiteY0" fmla="*/ 0 h 150018"/>
                      <a:gd name="connsiteX1" fmla="*/ 285750 w 285750"/>
                      <a:gd name="connsiteY1" fmla="*/ 150018 h 150018"/>
                      <a:gd name="connsiteX2" fmla="*/ 14288 w 285750"/>
                      <a:gd name="connsiteY2" fmla="*/ 135731 h 150018"/>
                      <a:gd name="connsiteX3" fmla="*/ 14288 w 285750"/>
                      <a:gd name="connsiteY3" fmla="*/ 135731 h 150018"/>
                      <a:gd name="connsiteX4" fmla="*/ 0 w 285750"/>
                      <a:gd name="connsiteY4" fmla="*/ 30956 h 150018"/>
                      <a:gd name="connsiteX5" fmla="*/ 59531 w 285750"/>
                      <a:gd name="connsiteY5" fmla="*/ 0 h 150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750" h="150018">
                        <a:moveTo>
                          <a:pt x="59531" y="0"/>
                        </a:moveTo>
                        <a:lnTo>
                          <a:pt x="285750" y="150018"/>
                        </a:lnTo>
                        <a:lnTo>
                          <a:pt x="14288" y="135731"/>
                        </a:lnTo>
                        <a:lnTo>
                          <a:pt x="14288" y="135731"/>
                        </a:lnTo>
                        <a:lnTo>
                          <a:pt x="0" y="30956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 bwMode="auto">
                  <a:xfrm>
                    <a:off x="2855119" y="3383756"/>
                    <a:ext cx="76200" cy="76200"/>
                  </a:xfrm>
                  <a:prstGeom prst="ellipse">
                    <a:avLst/>
                  </a:prstGeom>
                  <a:solidFill>
                    <a:schemeClr val="accent4">
                      <a:lumMod val="85000"/>
                      <a:lumOff val="1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204" name="Rectangle 203"/>
                <p:cNvSpPr/>
                <p:nvPr/>
              </p:nvSpPr>
              <p:spPr bwMode="auto">
                <a:xfrm>
                  <a:off x="7998374" y="4229097"/>
                  <a:ext cx="94593" cy="117928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Oval 204"/>
                <p:cNvSpPr/>
                <p:nvPr/>
              </p:nvSpPr>
              <p:spPr bwMode="auto">
                <a:xfrm>
                  <a:off x="7998374" y="4181925"/>
                  <a:ext cx="94593" cy="94342"/>
                </a:xfrm>
                <a:prstGeom prst="ellipse">
                  <a:avLst/>
                </a:prstGeom>
                <a:solidFill>
                  <a:schemeClr val="accent4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4" name="Group 291"/>
              <p:cNvGrpSpPr/>
              <p:nvPr/>
            </p:nvGrpSpPr>
            <p:grpSpPr>
              <a:xfrm rot="19427320">
                <a:off x="6830573" y="3826217"/>
                <a:ext cx="523219" cy="542467"/>
                <a:chOff x="7711638" y="3733800"/>
                <a:chExt cx="523219" cy="542467"/>
              </a:xfrm>
            </p:grpSpPr>
            <p:sp>
              <p:nvSpPr>
                <p:cNvPr id="166" name="Rectangle 165"/>
                <p:cNvSpPr/>
                <p:nvPr/>
              </p:nvSpPr>
              <p:spPr bwMode="auto">
                <a:xfrm>
                  <a:off x="7998374" y="4181925"/>
                  <a:ext cx="165538" cy="94342"/>
                </a:xfrm>
                <a:prstGeom prst="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7911171" y="3910692"/>
                  <a:ext cx="70945" cy="4717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8" name="Rounded Rectangle 167"/>
                <p:cNvSpPr/>
                <p:nvPr/>
              </p:nvSpPr>
              <p:spPr bwMode="auto">
                <a:xfrm>
                  <a:off x="7738242" y="3990293"/>
                  <a:ext cx="87203" cy="6043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 bwMode="auto">
                <a:xfrm>
                  <a:off x="7809187" y="3851728"/>
                  <a:ext cx="47297" cy="2358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 bwMode="auto">
                <a:xfrm>
                  <a:off x="7974725" y="3733800"/>
                  <a:ext cx="47297" cy="2358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 bwMode="auto">
                <a:xfrm>
                  <a:off x="8187560" y="3780971"/>
                  <a:ext cx="47297" cy="7075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7862396" y="3811927"/>
                  <a:ext cx="350291" cy="294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7856484" y="4071368"/>
                  <a:ext cx="47297" cy="30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 bwMode="auto">
                <a:xfrm>
                  <a:off x="8022022" y="4205511"/>
                  <a:ext cx="47297" cy="4717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 bwMode="auto">
                <a:xfrm>
                  <a:off x="7998374" y="3993241"/>
                  <a:ext cx="165538" cy="165099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7832835" y="4111169"/>
                  <a:ext cx="354725" cy="1415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 bwMode="auto">
                <a:xfrm>
                  <a:off x="7998374" y="4158340"/>
                  <a:ext cx="94593" cy="235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 bwMode="auto">
                <a:xfrm>
                  <a:off x="7903780" y="3900373"/>
                  <a:ext cx="14189" cy="210796"/>
                </a:xfrm>
                <a:prstGeom prst="rect">
                  <a:avLst/>
                </a:prstGeom>
                <a:solidFill>
                  <a:srgbClr val="0066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 bwMode="auto">
                <a:xfrm>
                  <a:off x="7856484" y="3804557"/>
                  <a:ext cx="14189" cy="306612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 bwMode="auto">
                <a:xfrm>
                  <a:off x="7738242" y="3733800"/>
                  <a:ext cx="472967" cy="1415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 bwMode="auto">
                <a:xfrm>
                  <a:off x="7998374" y="3757386"/>
                  <a:ext cx="14189" cy="94342"/>
                </a:xfrm>
                <a:prstGeom prst="rect">
                  <a:avLst/>
                </a:prstGeom>
                <a:solidFill>
                  <a:schemeClr val="accent4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 bwMode="auto">
                <a:xfrm>
                  <a:off x="7741198" y="3863521"/>
                  <a:ext cx="75379" cy="8549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 bwMode="auto">
                <a:xfrm>
                  <a:off x="7809187" y="3851728"/>
                  <a:ext cx="14189" cy="117928"/>
                </a:xfrm>
                <a:prstGeom prst="rect">
                  <a:avLst/>
                </a:prstGeom>
                <a:solidFill>
                  <a:srgbClr val="0066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 bwMode="auto">
                <a:xfrm>
                  <a:off x="7785539" y="3974078"/>
                  <a:ext cx="54687" cy="94342"/>
                </a:xfrm>
                <a:prstGeom prst="round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 bwMode="auto">
                <a:xfrm>
                  <a:off x="7832835" y="3969655"/>
                  <a:ext cx="14189" cy="141513"/>
                </a:xfrm>
                <a:prstGeom prst="rect">
                  <a:avLst/>
                </a:prstGeom>
                <a:solidFill>
                  <a:srgbClr val="0066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Rounded Rectangle 185"/>
                <p:cNvSpPr/>
                <p:nvPr/>
              </p:nvSpPr>
              <p:spPr bwMode="auto">
                <a:xfrm>
                  <a:off x="7711638" y="3990293"/>
                  <a:ext cx="14189" cy="61912"/>
                </a:xfrm>
                <a:prstGeom prst="round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 bwMode="auto">
                <a:xfrm>
                  <a:off x="7725531" y="4002086"/>
                  <a:ext cx="14189" cy="36852"/>
                </a:xfrm>
                <a:prstGeom prst="roundRect">
                  <a:avLst/>
                </a:prstGeom>
                <a:solidFill>
                  <a:schemeClr val="accent4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5" name="Freeform 164"/>
              <p:cNvSpPr/>
              <p:nvPr/>
            </p:nvSpPr>
            <p:spPr bwMode="auto">
              <a:xfrm>
                <a:off x="7045679" y="3932575"/>
                <a:ext cx="443352" cy="357268"/>
              </a:xfrm>
              <a:custGeom>
                <a:avLst/>
                <a:gdLst>
                  <a:gd name="connsiteX0" fmla="*/ 19490 w 443352"/>
                  <a:gd name="connsiteY0" fmla="*/ 113169 h 357268"/>
                  <a:gd name="connsiteX1" fmla="*/ 31396 w 443352"/>
                  <a:gd name="connsiteY1" fmla="*/ 108406 h 357268"/>
                  <a:gd name="connsiteX2" fmla="*/ 38540 w 443352"/>
                  <a:gd name="connsiteY2" fmla="*/ 103644 h 357268"/>
                  <a:gd name="connsiteX3" fmla="*/ 52827 w 443352"/>
                  <a:gd name="connsiteY3" fmla="*/ 98881 h 357268"/>
                  <a:gd name="connsiteX4" fmla="*/ 67115 w 443352"/>
                  <a:gd name="connsiteY4" fmla="*/ 91738 h 357268"/>
                  <a:gd name="connsiteX5" fmla="*/ 81402 w 443352"/>
                  <a:gd name="connsiteY5" fmla="*/ 82213 h 357268"/>
                  <a:gd name="connsiteX6" fmla="*/ 90927 w 443352"/>
                  <a:gd name="connsiteY6" fmla="*/ 77450 h 357268"/>
                  <a:gd name="connsiteX7" fmla="*/ 98071 w 443352"/>
                  <a:gd name="connsiteY7" fmla="*/ 70306 h 357268"/>
                  <a:gd name="connsiteX8" fmla="*/ 112359 w 443352"/>
                  <a:gd name="connsiteY8" fmla="*/ 60781 h 357268"/>
                  <a:gd name="connsiteX9" fmla="*/ 119502 w 443352"/>
                  <a:gd name="connsiteY9" fmla="*/ 56019 h 357268"/>
                  <a:gd name="connsiteX10" fmla="*/ 133790 w 443352"/>
                  <a:gd name="connsiteY10" fmla="*/ 46494 h 357268"/>
                  <a:gd name="connsiteX11" fmla="*/ 155221 w 443352"/>
                  <a:gd name="connsiteY11" fmla="*/ 34588 h 357268"/>
                  <a:gd name="connsiteX12" fmla="*/ 190940 w 443352"/>
                  <a:gd name="connsiteY12" fmla="*/ 32206 h 357268"/>
                  <a:gd name="connsiteX13" fmla="*/ 231421 w 443352"/>
                  <a:gd name="connsiteY13" fmla="*/ 34588 h 357268"/>
                  <a:gd name="connsiteX14" fmla="*/ 245709 w 443352"/>
                  <a:gd name="connsiteY14" fmla="*/ 44113 h 357268"/>
                  <a:gd name="connsiteX15" fmla="*/ 252852 w 443352"/>
                  <a:gd name="connsiteY15" fmla="*/ 58400 h 357268"/>
                  <a:gd name="connsiteX16" fmla="*/ 259996 w 443352"/>
                  <a:gd name="connsiteY16" fmla="*/ 63163 h 357268"/>
                  <a:gd name="connsiteX17" fmla="*/ 271902 w 443352"/>
                  <a:gd name="connsiteY17" fmla="*/ 77450 h 357268"/>
                  <a:gd name="connsiteX18" fmla="*/ 279046 w 443352"/>
                  <a:gd name="connsiteY18" fmla="*/ 82213 h 357268"/>
                  <a:gd name="connsiteX19" fmla="*/ 286190 w 443352"/>
                  <a:gd name="connsiteY19" fmla="*/ 96500 h 357268"/>
                  <a:gd name="connsiteX20" fmla="*/ 293334 w 443352"/>
                  <a:gd name="connsiteY20" fmla="*/ 98881 h 357268"/>
                  <a:gd name="connsiteX21" fmla="*/ 298096 w 443352"/>
                  <a:gd name="connsiteY21" fmla="*/ 106025 h 357268"/>
                  <a:gd name="connsiteX22" fmla="*/ 305240 w 443352"/>
                  <a:gd name="connsiteY22" fmla="*/ 110788 h 357268"/>
                  <a:gd name="connsiteX23" fmla="*/ 314765 w 443352"/>
                  <a:gd name="connsiteY23" fmla="*/ 120313 h 357268"/>
                  <a:gd name="connsiteX24" fmla="*/ 319527 w 443352"/>
                  <a:gd name="connsiteY24" fmla="*/ 127456 h 357268"/>
                  <a:gd name="connsiteX25" fmla="*/ 331434 w 443352"/>
                  <a:gd name="connsiteY25" fmla="*/ 141744 h 357268"/>
                  <a:gd name="connsiteX26" fmla="*/ 338577 w 443352"/>
                  <a:gd name="connsiteY26" fmla="*/ 163175 h 357268"/>
                  <a:gd name="connsiteX27" fmla="*/ 340959 w 443352"/>
                  <a:gd name="connsiteY27" fmla="*/ 170319 h 357268"/>
                  <a:gd name="connsiteX28" fmla="*/ 350484 w 443352"/>
                  <a:gd name="connsiteY28" fmla="*/ 184606 h 357268"/>
                  <a:gd name="connsiteX29" fmla="*/ 355246 w 443352"/>
                  <a:gd name="connsiteY29" fmla="*/ 191750 h 357268"/>
                  <a:gd name="connsiteX30" fmla="*/ 360009 w 443352"/>
                  <a:gd name="connsiteY30" fmla="*/ 206038 h 357268"/>
                  <a:gd name="connsiteX31" fmla="*/ 364771 w 443352"/>
                  <a:gd name="connsiteY31" fmla="*/ 213181 h 357268"/>
                  <a:gd name="connsiteX32" fmla="*/ 369534 w 443352"/>
                  <a:gd name="connsiteY32" fmla="*/ 227469 h 357268"/>
                  <a:gd name="connsiteX33" fmla="*/ 374296 w 443352"/>
                  <a:gd name="connsiteY33" fmla="*/ 244138 h 357268"/>
                  <a:gd name="connsiteX34" fmla="*/ 379059 w 443352"/>
                  <a:gd name="connsiteY34" fmla="*/ 251281 h 357268"/>
                  <a:gd name="connsiteX35" fmla="*/ 383821 w 443352"/>
                  <a:gd name="connsiteY35" fmla="*/ 265569 h 357268"/>
                  <a:gd name="connsiteX36" fmla="*/ 386202 w 443352"/>
                  <a:gd name="connsiteY36" fmla="*/ 272713 h 357268"/>
                  <a:gd name="connsiteX37" fmla="*/ 388584 w 443352"/>
                  <a:gd name="connsiteY37" fmla="*/ 301288 h 357268"/>
                  <a:gd name="connsiteX38" fmla="*/ 390965 w 443352"/>
                  <a:gd name="connsiteY38" fmla="*/ 308431 h 357268"/>
                  <a:gd name="connsiteX39" fmla="*/ 398109 w 443352"/>
                  <a:gd name="connsiteY39" fmla="*/ 329863 h 357268"/>
                  <a:gd name="connsiteX40" fmla="*/ 400490 w 443352"/>
                  <a:gd name="connsiteY40" fmla="*/ 337006 h 357268"/>
                  <a:gd name="connsiteX41" fmla="*/ 407634 w 443352"/>
                  <a:gd name="connsiteY41" fmla="*/ 351294 h 357268"/>
                  <a:gd name="connsiteX42" fmla="*/ 440971 w 443352"/>
                  <a:gd name="connsiteY42" fmla="*/ 339388 h 357268"/>
                  <a:gd name="connsiteX43" fmla="*/ 443352 w 443352"/>
                  <a:gd name="connsiteY43" fmla="*/ 329863 h 357268"/>
                  <a:gd name="connsiteX44" fmla="*/ 438590 w 443352"/>
                  <a:gd name="connsiteY44" fmla="*/ 298906 h 357268"/>
                  <a:gd name="connsiteX45" fmla="*/ 424302 w 443352"/>
                  <a:gd name="connsiteY45" fmla="*/ 277475 h 357268"/>
                  <a:gd name="connsiteX46" fmla="*/ 419540 w 443352"/>
                  <a:gd name="connsiteY46" fmla="*/ 270331 h 357268"/>
                  <a:gd name="connsiteX47" fmla="*/ 417159 w 443352"/>
                  <a:gd name="connsiteY47" fmla="*/ 263188 h 357268"/>
                  <a:gd name="connsiteX48" fmla="*/ 414777 w 443352"/>
                  <a:gd name="connsiteY48" fmla="*/ 241756 h 357268"/>
                  <a:gd name="connsiteX49" fmla="*/ 412396 w 443352"/>
                  <a:gd name="connsiteY49" fmla="*/ 234613 h 357268"/>
                  <a:gd name="connsiteX50" fmla="*/ 410015 w 443352"/>
                  <a:gd name="connsiteY50" fmla="*/ 220325 h 357268"/>
                  <a:gd name="connsiteX51" fmla="*/ 405252 w 443352"/>
                  <a:gd name="connsiteY51" fmla="*/ 201275 h 357268"/>
                  <a:gd name="connsiteX52" fmla="*/ 402871 w 443352"/>
                  <a:gd name="connsiteY52" fmla="*/ 177463 h 357268"/>
                  <a:gd name="connsiteX53" fmla="*/ 398109 w 443352"/>
                  <a:gd name="connsiteY53" fmla="*/ 163175 h 357268"/>
                  <a:gd name="connsiteX54" fmla="*/ 395727 w 443352"/>
                  <a:gd name="connsiteY54" fmla="*/ 156031 h 357268"/>
                  <a:gd name="connsiteX55" fmla="*/ 383821 w 443352"/>
                  <a:gd name="connsiteY55" fmla="*/ 134600 h 357268"/>
                  <a:gd name="connsiteX56" fmla="*/ 376677 w 443352"/>
                  <a:gd name="connsiteY56" fmla="*/ 129838 h 357268"/>
                  <a:gd name="connsiteX57" fmla="*/ 371915 w 443352"/>
                  <a:gd name="connsiteY57" fmla="*/ 122694 h 357268"/>
                  <a:gd name="connsiteX58" fmla="*/ 369534 w 443352"/>
                  <a:gd name="connsiteY58" fmla="*/ 115550 h 357268"/>
                  <a:gd name="connsiteX59" fmla="*/ 362390 w 443352"/>
                  <a:gd name="connsiteY59" fmla="*/ 110788 h 357268"/>
                  <a:gd name="connsiteX60" fmla="*/ 348102 w 443352"/>
                  <a:gd name="connsiteY60" fmla="*/ 98881 h 357268"/>
                  <a:gd name="connsiteX61" fmla="*/ 336196 w 443352"/>
                  <a:gd name="connsiteY61" fmla="*/ 86975 h 357268"/>
                  <a:gd name="connsiteX62" fmla="*/ 324290 w 443352"/>
                  <a:gd name="connsiteY62" fmla="*/ 75069 h 357268"/>
                  <a:gd name="connsiteX63" fmla="*/ 312384 w 443352"/>
                  <a:gd name="connsiteY63" fmla="*/ 60781 h 357268"/>
                  <a:gd name="connsiteX64" fmla="*/ 305240 w 443352"/>
                  <a:gd name="connsiteY64" fmla="*/ 56019 h 357268"/>
                  <a:gd name="connsiteX65" fmla="*/ 298096 w 443352"/>
                  <a:gd name="connsiteY65" fmla="*/ 41731 h 357268"/>
                  <a:gd name="connsiteX66" fmla="*/ 290952 w 443352"/>
                  <a:gd name="connsiteY66" fmla="*/ 36969 h 357268"/>
                  <a:gd name="connsiteX67" fmla="*/ 283809 w 443352"/>
                  <a:gd name="connsiteY67" fmla="*/ 29825 h 357268"/>
                  <a:gd name="connsiteX68" fmla="*/ 276665 w 443352"/>
                  <a:gd name="connsiteY68" fmla="*/ 25063 h 357268"/>
                  <a:gd name="connsiteX69" fmla="*/ 269521 w 443352"/>
                  <a:gd name="connsiteY69" fmla="*/ 17919 h 357268"/>
                  <a:gd name="connsiteX70" fmla="*/ 255234 w 443352"/>
                  <a:gd name="connsiteY70" fmla="*/ 8394 h 357268"/>
                  <a:gd name="connsiteX71" fmla="*/ 240946 w 443352"/>
                  <a:gd name="connsiteY71" fmla="*/ 3631 h 357268"/>
                  <a:gd name="connsiteX72" fmla="*/ 155221 w 443352"/>
                  <a:gd name="connsiteY72" fmla="*/ 8394 h 357268"/>
                  <a:gd name="connsiteX73" fmla="*/ 148077 w 443352"/>
                  <a:gd name="connsiteY73" fmla="*/ 10775 h 357268"/>
                  <a:gd name="connsiteX74" fmla="*/ 126646 w 443352"/>
                  <a:gd name="connsiteY74" fmla="*/ 22681 h 357268"/>
                  <a:gd name="connsiteX75" fmla="*/ 112359 w 443352"/>
                  <a:gd name="connsiteY75" fmla="*/ 29825 h 357268"/>
                  <a:gd name="connsiteX76" fmla="*/ 105215 w 443352"/>
                  <a:gd name="connsiteY76" fmla="*/ 34588 h 357268"/>
                  <a:gd name="connsiteX77" fmla="*/ 88546 w 443352"/>
                  <a:gd name="connsiteY77" fmla="*/ 39350 h 357268"/>
                  <a:gd name="connsiteX78" fmla="*/ 71877 w 443352"/>
                  <a:gd name="connsiteY78" fmla="*/ 46494 h 357268"/>
                  <a:gd name="connsiteX79" fmla="*/ 57590 w 443352"/>
                  <a:gd name="connsiteY79" fmla="*/ 51256 h 357268"/>
                  <a:gd name="connsiteX80" fmla="*/ 50446 w 443352"/>
                  <a:gd name="connsiteY80" fmla="*/ 58400 h 357268"/>
                  <a:gd name="connsiteX81" fmla="*/ 40921 w 443352"/>
                  <a:gd name="connsiteY81" fmla="*/ 60781 h 357268"/>
                  <a:gd name="connsiteX82" fmla="*/ 33777 w 443352"/>
                  <a:gd name="connsiteY82" fmla="*/ 63163 h 357268"/>
                  <a:gd name="connsiteX83" fmla="*/ 21871 w 443352"/>
                  <a:gd name="connsiteY83" fmla="*/ 72688 h 357268"/>
                  <a:gd name="connsiteX84" fmla="*/ 7584 w 443352"/>
                  <a:gd name="connsiteY84" fmla="*/ 82213 h 357268"/>
                  <a:gd name="connsiteX85" fmla="*/ 5202 w 443352"/>
                  <a:gd name="connsiteY85" fmla="*/ 89356 h 357268"/>
                  <a:gd name="connsiteX86" fmla="*/ 19490 w 443352"/>
                  <a:gd name="connsiteY86" fmla="*/ 113169 h 35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443352" h="357268">
                    <a:moveTo>
                      <a:pt x="19490" y="113169"/>
                    </a:moveTo>
                    <a:cubicBezTo>
                      <a:pt x="23856" y="116344"/>
                      <a:pt x="27573" y="110318"/>
                      <a:pt x="31396" y="108406"/>
                    </a:cubicBezTo>
                    <a:cubicBezTo>
                      <a:pt x="33956" y="107126"/>
                      <a:pt x="35925" y="104806"/>
                      <a:pt x="38540" y="103644"/>
                    </a:cubicBezTo>
                    <a:cubicBezTo>
                      <a:pt x="43127" y="101605"/>
                      <a:pt x="48650" y="101665"/>
                      <a:pt x="52827" y="98881"/>
                    </a:cubicBezTo>
                    <a:cubicBezTo>
                      <a:pt x="62060" y="92727"/>
                      <a:pt x="57256" y="95024"/>
                      <a:pt x="67115" y="91738"/>
                    </a:cubicBezTo>
                    <a:cubicBezTo>
                      <a:pt x="71877" y="88563"/>
                      <a:pt x="76283" y="84773"/>
                      <a:pt x="81402" y="82213"/>
                    </a:cubicBezTo>
                    <a:cubicBezTo>
                      <a:pt x="84577" y="80625"/>
                      <a:pt x="88038" y="79513"/>
                      <a:pt x="90927" y="77450"/>
                    </a:cubicBezTo>
                    <a:cubicBezTo>
                      <a:pt x="93667" y="75492"/>
                      <a:pt x="95413" y="72374"/>
                      <a:pt x="98071" y="70306"/>
                    </a:cubicBezTo>
                    <a:cubicBezTo>
                      <a:pt x="102589" y="66792"/>
                      <a:pt x="107596" y="63956"/>
                      <a:pt x="112359" y="60781"/>
                    </a:cubicBezTo>
                    <a:cubicBezTo>
                      <a:pt x="114740" y="59194"/>
                      <a:pt x="117479" y="58042"/>
                      <a:pt x="119502" y="56019"/>
                    </a:cubicBezTo>
                    <a:cubicBezTo>
                      <a:pt x="128421" y="47100"/>
                      <a:pt x="123451" y="49940"/>
                      <a:pt x="133790" y="46494"/>
                    </a:cubicBezTo>
                    <a:cubicBezTo>
                      <a:pt x="138700" y="43221"/>
                      <a:pt x="147675" y="35427"/>
                      <a:pt x="155221" y="34588"/>
                    </a:cubicBezTo>
                    <a:cubicBezTo>
                      <a:pt x="167081" y="33270"/>
                      <a:pt x="179034" y="33000"/>
                      <a:pt x="190940" y="32206"/>
                    </a:cubicBezTo>
                    <a:cubicBezTo>
                      <a:pt x="204434" y="33000"/>
                      <a:pt x="218213" y="31716"/>
                      <a:pt x="231421" y="34588"/>
                    </a:cubicBezTo>
                    <a:cubicBezTo>
                      <a:pt x="237014" y="35804"/>
                      <a:pt x="245709" y="44113"/>
                      <a:pt x="245709" y="44113"/>
                    </a:cubicBezTo>
                    <a:cubicBezTo>
                      <a:pt x="247645" y="49922"/>
                      <a:pt x="248237" y="53785"/>
                      <a:pt x="252852" y="58400"/>
                    </a:cubicBezTo>
                    <a:cubicBezTo>
                      <a:pt x="254876" y="60424"/>
                      <a:pt x="257615" y="61575"/>
                      <a:pt x="259996" y="63163"/>
                    </a:cubicBezTo>
                    <a:cubicBezTo>
                      <a:pt x="264678" y="70184"/>
                      <a:pt x="265029" y="71722"/>
                      <a:pt x="271902" y="77450"/>
                    </a:cubicBezTo>
                    <a:cubicBezTo>
                      <a:pt x="274101" y="79282"/>
                      <a:pt x="276665" y="80625"/>
                      <a:pt x="279046" y="82213"/>
                    </a:cubicBezTo>
                    <a:cubicBezTo>
                      <a:pt x="280615" y="86919"/>
                      <a:pt x="281993" y="93143"/>
                      <a:pt x="286190" y="96500"/>
                    </a:cubicBezTo>
                    <a:cubicBezTo>
                      <a:pt x="288150" y="98068"/>
                      <a:pt x="290953" y="98087"/>
                      <a:pt x="293334" y="98881"/>
                    </a:cubicBezTo>
                    <a:cubicBezTo>
                      <a:pt x="294921" y="101262"/>
                      <a:pt x="296072" y="104001"/>
                      <a:pt x="298096" y="106025"/>
                    </a:cubicBezTo>
                    <a:cubicBezTo>
                      <a:pt x="300120" y="108049"/>
                      <a:pt x="303067" y="108925"/>
                      <a:pt x="305240" y="110788"/>
                    </a:cubicBezTo>
                    <a:cubicBezTo>
                      <a:pt x="308649" y="113710"/>
                      <a:pt x="311843" y="116904"/>
                      <a:pt x="314765" y="120313"/>
                    </a:cubicBezTo>
                    <a:cubicBezTo>
                      <a:pt x="316627" y="122486"/>
                      <a:pt x="317695" y="125258"/>
                      <a:pt x="319527" y="127456"/>
                    </a:cubicBezTo>
                    <a:cubicBezTo>
                      <a:pt x="334808" y="145793"/>
                      <a:pt x="319608" y="124006"/>
                      <a:pt x="331434" y="141744"/>
                    </a:cubicBezTo>
                    <a:lnTo>
                      <a:pt x="338577" y="163175"/>
                    </a:lnTo>
                    <a:cubicBezTo>
                      <a:pt x="339371" y="165556"/>
                      <a:pt x="339567" y="168230"/>
                      <a:pt x="340959" y="170319"/>
                    </a:cubicBezTo>
                    <a:lnTo>
                      <a:pt x="350484" y="184606"/>
                    </a:lnTo>
                    <a:cubicBezTo>
                      <a:pt x="352071" y="186987"/>
                      <a:pt x="354341" y="189035"/>
                      <a:pt x="355246" y="191750"/>
                    </a:cubicBezTo>
                    <a:cubicBezTo>
                      <a:pt x="356834" y="196513"/>
                      <a:pt x="357224" y="201861"/>
                      <a:pt x="360009" y="206038"/>
                    </a:cubicBezTo>
                    <a:cubicBezTo>
                      <a:pt x="361596" y="208419"/>
                      <a:pt x="363609" y="210566"/>
                      <a:pt x="364771" y="213181"/>
                    </a:cubicBezTo>
                    <a:cubicBezTo>
                      <a:pt x="366810" y="217769"/>
                      <a:pt x="368091" y="222660"/>
                      <a:pt x="369534" y="227469"/>
                    </a:cubicBezTo>
                    <a:cubicBezTo>
                      <a:pt x="370678" y="231281"/>
                      <a:pt x="372296" y="240138"/>
                      <a:pt x="374296" y="244138"/>
                    </a:cubicBezTo>
                    <a:cubicBezTo>
                      <a:pt x="375576" y="246698"/>
                      <a:pt x="377471" y="248900"/>
                      <a:pt x="379059" y="251281"/>
                    </a:cubicBezTo>
                    <a:lnTo>
                      <a:pt x="383821" y="265569"/>
                    </a:lnTo>
                    <a:lnTo>
                      <a:pt x="386202" y="272713"/>
                    </a:lnTo>
                    <a:cubicBezTo>
                      <a:pt x="386996" y="282238"/>
                      <a:pt x="387321" y="291814"/>
                      <a:pt x="388584" y="301288"/>
                    </a:cubicBezTo>
                    <a:cubicBezTo>
                      <a:pt x="388916" y="303776"/>
                      <a:pt x="390276" y="306018"/>
                      <a:pt x="390965" y="308431"/>
                    </a:cubicBezTo>
                    <a:cubicBezTo>
                      <a:pt x="397349" y="330775"/>
                      <a:pt x="388257" y="303591"/>
                      <a:pt x="398109" y="329863"/>
                    </a:cubicBezTo>
                    <a:cubicBezTo>
                      <a:pt x="398990" y="332213"/>
                      <a:pt x="399368" y="334761"/>
                      <a:pt x="400490" y="337006"/>
                    </a:cubicBezTo>
                    <a:cubicBezTo>
                      <a:pt x="409724" y="355475"/>
                      <a:pt x="401645" y="333333"/>
                      <a:pt x="407634" y="351294"/>
                    </a:cubicBezTo>
                    <a:cubicBezTo>
                      <a:pt x="433468" y="349141"/>
                      <a:pt x="434267" y="357268"/>
                      <a:pt x="440971" y="339388"/>
                    </a:cubicBezTo>
                    <a:cubicBezTo>
                      <a:pt x="442120" y="336324"/>
                      <a:pt x="442558" y="333038"/>
                      <a:pt x="443352" y="329863"/>
                    </a:cubicBezTo>
                    <a:cubicBezTo>
                      <a:pt x="443245" y="329003"/>
                      <a:pt x="440470" y="303043"/>
                      <a:pt x="438590" y="298906"/>
                    </a:cubicBezTo>
                    <a:cubicBezTo>
                      <a:pt x="438588" y="298902"/>
                      <a:pt x="426684" y="281049"/>
                      <a:pt x="424302" y="277475"/>
                    </a:cubicBezTo>
                    <a:cubicBezTo>
                      <a:pt x="422715" y="275094"/>
                      <a:pt x="420445" y="273046"/>
                      <a:pt x="419540" y="270331"/>
                    </a:cubicBezTo>
                    <a:lnTo>
                      <a:pt x="417159" y="263188"/>
                    </a:lnTo>
                    <a:cubicBezTo>
                      <a:pt x="416365" y="256044"/>
                      <a:pt x="415959" y="248846"/>
                      <a:pt x="414777" y="241756"/>
                    </a:cubicBezTo>
                    <a:cubicBezTo>
                      <a:pt x="414364" y="239280"/>
                      <a:pt x="412940" y="237063"/>
                      <a:pt x="412396" y="234613"/>
                    </a:cubicBezTo>
                    <a:cubicBezTo>
                      <a:pt x="411349" y="229900"/>
                      <a:pt x="411027" y="225046"/>
                      <a:pt x="410015" y="220325"/>
                    </a:cubicBezTo>
                    <a:cubicBezTo>
                      <a:pt x="408644" y="213925"/>
                      <a:pt x="405252" y="201275"/>
                      <a:pt x="405252" y="201275"/>
                    </a:cubicBezTo>
                    <a:cubicBezTo>
                      <a:pt x="404458" y="193338"/>
                      <a:pt x="404341" y="185303"/>
                      <a:pt x="402871" y="177463"/>
                    </a:cubicBezTo>
                    <a:cubicBezTo>
                      <a:pt x="401946" y="172529"/>
                      <a:pt x="399697" y="167938"/>
                      <a:pt x="398109" y="163175"/>
                    </a:cubicBezTo>
                    <a:lnTo>
                      <a:pt x="395727" y="156031"/>
                    </a:lnTo>
                    <a:cubicBezTo>
                      <a:pt x="393245" y="148587"/>
                      <a:pt x="390840" y="139278"/>
                      <a:pt x="383821" y="134600"/>
                    </a:cubicBezTo>
                    <a:lnTo>
                      <a:pt x="376677" y="129838"/>
                    </a:lnTo>
                    <a:cubicBezTo>
                      <a:pt x="375090" y="127457"/>
                      <a:pt x="373195" y="125254"/>
                      <a:pt x="371915" y="122694"/>
                    </a:cubicBezTo>
                    <a:cubicBezTo>
                      <a:pt x="370793" y="120449"/>
                      <a:pt x="371102" y="117510"/>
                      <a:pt x="369534" y="115550"/>
                    </a:cubicBezTo>
                    <a:cubicBezTo>
                      <a:pt x="367746" y="113315"/>
                      <a:pt x="364589" y="112620"/>
                      <a:pt x="362390" y="110788"/>
                    </a:cubicBezTo>
                    <a:cubicBezTo>
                      <a:pt x="344047" y="95503"/>
                      <a:pt x="365846" y="110711"/>
                      <a:pt x="348102" y="98881"/>
                    </a:cubicBezTo>
                    <a:cubicBezTo>
                      <a:pt x="335402" y="79831"/>
                      <a:pt x="352073" y="102853"/>
                      <a:pt x="336196" y="86975"/>
                    </a:cubicBezTo>
                    <a:cubicBezTo>
                      <a:pt x="320325" y="71103"/>
                      <a:pt x="343337" y="87765"/>
                      <a:pt x="324290" y="75069"/>
                    </a:cubicBezTo>
                    <a:cubicBezTo>
                      <a:pt x="319609" y="68047"/>
                      <a:pt x="319257" y="66508"/>
                      <a:pt x="312384" y="60781"/>
                    </a:cubicBezTo>
                    <a:cubicBezTo>
                      <a:pt x="310185" y="58949"/>
                      <a:pt x="307621" y="57606"/>
                      <a:pt x="305240" y="56019"/>
                    </a:cubicBezTo>
                    <a:cubicBezTo>
                      <a:pt x="303303" y="50208"/>
                      <a:pt x="302713" y="46348"/>
                      <a:pt x="298096" y="41731"/>
                    </a:cubicBezTo>
                    <a:cubicBezTo>
                      <a:pt x="296072" y="39707"/>
                      <a:pt x="293151" y="38801"/>
                      <a:pt x="290952" y="36969"/>
                    </a:cubicBezTo>
                    <a:cubicBezTo>
                      <a:pt x="288365" y="34813"/>
                      <a:pt x="286396" y="31981"/>
                      <a:pt x="283809" y="29825"/>
                    </a:cubicBezTo>
                    <a:cubicBezTo>
                      <a:pt x="281610" y="27993"/>
                      <a:pt x="278864" y="26895"/>
                      <a:pt x="276665" y="25063"/>
                    </a:cubicBezTo>
                    <a:cubicBezTo>
                      <a:pt x="274078" y="22907"/>
                      <a:pt x="272179" y="19987"/>
                      <a:pt x="269521" y="17919"/>
                    </a:cubicBezTo>
                    <a:cubicBezTo>
                      <a:pt x="265003" y="14405"/>
                      <a:pt x="260664" y="10204"/>
                      <a:pt x="255234" y="8394"/>
                    </a:cubicBezTo>
                    <a:lnTo>
                      <a:pt x="240946" y="3631"/>
                    </a:lnTo>
                    <a:cubicBezTo>
                      <a:pt x="198722" y="4951"/>
                      <a:pt x="184603" y="0"/>
                      <a:pt x="155221" y="8394"/>
                    </a:cubicBezTo>
                    <a:cubicBezTo>
                      <a:pt x="152807" y="9084"/>
                      <a:pt x="150458" y="9981"/>
                      <a:pt x="148077" y="10775"/>
                    </a:cubicBezTo>
                    <a:cubicBezTo>
                      <a:pt x="131980" y="21508"/>
                      <a:pt x="151911" y="8646"/>
                      <a:pt x="126646" y="22681"/>
                    </a:cubicBezTo>
                    <a:cubicBezTo>
                      <a:pt x="112794" y="30376"/>
                      <a:pt x="126269" y="25188"/>
                      <a:pt x="112359" y="29825"/>
                    </a:cubicBezTo>
                    <a:cubicBezTo>
                      <a:pt x="109978" y="31413"/>
                      <a:pt x="107775" y="33308"/>
                      <a:pt x="105215" y="34588"/>
                    </a:cubicBezTo>
                    <a:cubicBezTo>
                      <a:pt x="101800" y="36296"/>
                      <a:pt x="91596" y="38587"/>
                      <a:pt x="88546" y="39350"/>
                    </a:cubicBezTo>
                    <a:cubicBezTo>
                      <a:pt x="77212" y="46906"/>
                      <a:pt x="85856" y="42301"/>
                      <a:pt x="71877" y="46494"/>
                    </a:cubicBezTo>
                    <a:cubicBezTo>
                      <a:pt x="67069" y="47936"/>
                      <a:pt x="57590" y="51256"/>
                      <a:pt x="57590" y="51256"/>
                    </a:cubicBezTo>
                    <a:cubicBezTo>
                      <a:pt x="55209" y="53637"/>
                      <a:pt x="53370" y="56729"/>
                      <a:pt x="50446" y="58400"/>
                    </a:cubicBezTo>
                    <a:cubicBezTo>
                      <a:pt x="47604" y="60024"/>
                      <a:pt x="44068" y="59882"/>
                      <a:pt x="40921" y="60781"/>
                    </a:cubicBezTo>
                    <a:cubicBezTo>
                      <a:pt x="38507" y="61471"/>
                      <a:pt x="36158" y="62369"/>
                      <a:pt x="33777" y="63163"/>
                    </a:cubicBezTo>
                    <a:cubicBezTo>
                      <a:pt x="24979" y="76360"/>
                      <a:pt x="34049" y="65922"/>
                      <a:pt x="21871" y="72688"/>
                    </a:cubicBezTo>
                    <a:cubicBezTo>
                      <a:pt x="16868" y="75468"/>
                      <a:pt x="7584" y="82213"/>
                      <a:pt x="7584" y="82213"/>
                    </a:cubicBezTo>
                    <a:cubicBezTo>
                      <a:pt x="6790" y="84594"/>
                      <a:pt x="6325" y="87111"/>
                      <a:pt x="5202" y="89356"/>
                    </a:cubicBezTo>
                    <a:cubicBezTo>
                      <a:pt x="0" y="99760"/>
                      <a:pt x="15124" y="109994"/>
                      <a:pt x="19490" y="113169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612" name="Group 611"/>
          <p:cNvGrpSpPr/>
          <p:nvPr/>
        </p:nvGrpSpPr>
        <p:grpSpPr>
          <a:xfrm>
            <a:off x="6477000" y="3657600"/>
            <a:ext cx="1598419" cy="1132368"/>
            <a:chOff x="6375577" y="3447886"/>
            <a:chExt cx="1598419" cy="1132368"/>
          </a:xfrm>
        </p:grpSpPr>
        <p:grpSp>
          <p:nvGrpSpPr>
            <p:cNvPr id="433" name="Group 432"/>
            <p:cNvGrpSpPr/>
            <p:nvPr/>
          </p:nvGrpSpPr>
          <p:grpSpPr>
            <a:xfrm rot="2100084">
              <a:off x="7048332" y="3482728"/>
              <a:ext cx="533400" cy="1097526"/>
              <a:chOff x="4838700" y="4426974"/>
              <a:chExt cx="533400" cy="1097526"/>
            </a:xfrm>
            <a:noFill/>
          </p:grpSpPr>
          <p:sp>
            <p:nvSpPr>
              <p:cNvPr id="434" name="Isosceles Triangle 433"/>
              <p:cNvSpPr/>
              <p:nvPr/>
            </p:nvSpPr>
            <p:spPr bwMode="auto">
              <a:xfrm rot="10800000">
                <a:off x="4916129" y="4426974"/>
                <a:ext cx="381000" cy="5334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435" name="Group 359"/>
              <p:cNvGrpSpPr/>
              <p:nvPr/>
            </p:nvGrpSpPr>
            <p:grpSpPr>
              <a:xfrm rot="16200000">
                <a:off x="4724389" y="4876798"/>
                <a:ext cx="762001" cy="533398"/>
                <a:chOff x="3733800" y="4800342"/>
                <a:chExt cx="1563133" cy="1104900"/>
              </a:xfrm>
              <a:grpFill/>
            </p:grpSpPr>
            <p:sp>
              <p:nvSpPr>
                <p:cNvPr id="436" name="Freeform 435"/>
                <p:cNvSpPr/>
                <p:nvPr/>
              </p:nvSpPr>
              <p:spPr bwMode="auto">
                <a:xfrm rot="1597295">
                  <a:off x="4559094" y="5320282"/>
                  <a:ext cx="700630" cy="47418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" name="Freeform 436"/>
                <p:cNvSpPr/>
                <p:nvPr/>
              </p:nvSpPr>
              <p:spPr bwMode="auto">
                <a:xfrm rot="20671063" flipV="1">
                  <a:off x="4596303" y="4916391"/>
                  <a:ext cx="700630" cy="43409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" name="Rectangle 437"/>
                <p:cNvSpPr/>
                <p:nvPr/>
              </p:nvSpPr>
              <p:spPr bwMode="auto">
                <a:xfrm>
                  <a:off x="4817076" y="5274017"/>
                  <a:ext cx="172994" cy="14004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" name="Rounded Rectangle 438"/>
                <p:cNvSpPr/>
                <p:nvPr/>
              </p:nvSpPr>
              <p:spPr bwMode="auto">
                <a:xfrm>
                  <a:off x="3733800" y="4826037"/>
                  <a:ext cx="1086424" cy="105350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" name="Rectangle 439"/>
                <p:cNvSpPr/>
                <p:nvPr/>
              </p:nvSpPr>
              <p:spPr bwMode="auto">
                <a:xfrm>
                  <a:off x="3759066" y="4928819"/>
                  <a:ext cx="1035892" cy="847947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" name="Rectangle 440"/>
                <p:cNvSpPr/>
                <p:nvPr/>
              </p:nvSpPr>
              <p:spPr bwMode="auto">
                <a:xfrm>
                  <a:off x="3961191" y="4826037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" name="Rectangle 441"/>
                <p:cNvSpPr/>
                <p:nvPr/>
              </p:nvSpPr>
              <p:spPr bwMode="auto">
                <a:xfrm>
                  <a:off x="3961191" y="5776765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43" name="Group 15"/>
                <p:cNvGrpSpPr>
                  <a:grpSpLocks/>
                </p:cNvGrpSpPr>
                <p:nvPr/>
              </p:nvGrpSpPr>
              <p:grpSpPr bwMode="auto">
                <a:xfrm rot="5400000">
                  <a:off x="4667455" y="5287146"/>
                  <a:ext cx="453951" cy="148437"/>
                  <a:chOff x="4211" y="1120"/>
                  <a:chExt cx="145" cy="72"/>
                </a:xfrm>
                <a:grpFill/>
              </p:grpSpPr>
              <p:sp>
                <p:nvSpPr>
                  <p:cNvPr id="46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68"/>
                    <a:ext cx="145" cy="2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6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34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6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35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65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66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444" name="Group 15"/>
                <p:cNvGrpSpPr>
                  <a:grpSpLocks/>
                </p:cNvGrpSpPr>
                <p:nvPr/>
              </p:nvGrpSpPr>
              <p:grpSpPr bwMode="auto">
                <a:xfrm rot="5400000">
                  <a:off x="3545681" y="5271120"/>
                  <a:ext cx="528897" cy="152646"/>
                  <a:chOff x="3792" y="3168"/>
                  <a:chExt cx="1344" cy="288"/>
                </a:xfrm>
                <a:grpFill/>
              </p:grpSpPr>
              <p:sp>
                <p:nvSpPr>
                  <p:cNvPr id="4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12"/>
                    <a:ext cx="864" cy="144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5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19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5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168"/>
                    <a:ext cx="43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59" name="Freeform 19"/>
                  <p:cNvSpPr>
                    <a:spLocks/>
                  </p:cNvSpPr>
                  <p:nvPr/>
                </p:nvSpPr>
                <p:spPr bwMode="auto">
                  <a:xfrm>
                    <a:off x="3792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60" name="Freeform 20"/>
                  <p:cNvSpPr>
                    <a:spLocks/>
                  </p:cNvSpPr>
                  <p:nvPr/>
                </p:nvSpPr>
                <p:spPr bwMode="auto">
                  <a:xfrm flipH="1">
                    <a:off x="4896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864" cy="9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445" name="Group 46"/>
                <p:cNvGrpSpPr/>
                <p:nvPr/>
              </p:nvGrpSpPr>
              <p:grpSpPr>
                <a:xfrm>
                  <a:off x="3784331" y="4800342"/>
                  <a:ext cx="1111689" cy="1104900"/>
                  <a:chOff x="495300" y="3810000"/>
                  <a:chExt cx="1676400" cy="1638300"/>
                </a:xfrm>
                <a:grpFill/>
              </p:grpSpPr>
              <p:sp>
                <p:nvSpPr>
                  <p:cNvPr id="449" name="Oval 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4350" y="3790950"/>
                    <a:ext cx="1638300" cy="1676400"/>
                  </a:xfrm>
                  <a:prstGeom prst="ellipse">
                    <a:avLst/>
                  </a:prstGeom>
                  <a:grp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50" name="Oval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82613" y="3860800"/>
                    <a:ext cx="1501775" cy="15367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51" name="Oval 450"/>
                  <p:cNvSpPr/>
                  <p:nvPr/>
                </p:nvSpPr>
                <p:spPr bwMode="auto">
                  <a:xfrm rot="5400000">
                    <a:off x="787400" y="4070350"/>
                    <a:ext cx="1092200" cy="11176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CA"/>
                  </a:p>
                </p:txBody>
              </p:sp>
              <p:sp>
                <p:nvSpPr>
                  <p:cNvPr id="452" name="Oval 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060450" y="4349750"/>
                    <a:ext cx="546100" cy="5588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cxnSp>
                <p:nvCxnSpPr>
                  <p:cNvPr id="453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916781" y="4831556"/>
                    <a:ext cx="204788" cy="209550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54" name="Straight Connector 32"/>
                  <p:cNvCxnSpPr>
                    <a:cxnSpLocks noChangeShapeType="1"/>
                    <a:endCxn id="452" idx="3"/>
                  </p:cNvCxnSpPr>
                  <p:nvPr/>
                </p:nvCxnSpPr>
                <p:spPr bwMode="auto">
                  <a:xfrm rot="10800000" flipH="1" flipV="1">
                    <a:off x="914400" y="4219575"/>
                    <a:ext cx="221192" cy="216165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55" name="Freeform 3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294060" y="4276246"/>
                    <a:ext cx="800662" cy="707231"/>
                  </a:xfrm>
                  <a:custGeom>
                    <a:avLst/>
                    <a:gdLst>
                      <a:gd name="T0" fmla="*/ 0 w 892969"/>
                      <a:gd name="T1" fmla="*/ 350044 h 771525"/>
                      <a:gd name="T2" fmla="*/ 442913 w 892969"/>
                      <a:gd name="T3" fmla="*/ 771525 h 771525"/>
                      <a:gd name="T4" fmla="*/ 892969 w 892969"/>
                      <a:gd name="T5" fmla="*/ 328613 h 771525"/>
                      <a:gd name="T6" fmla="*/ 450057 w 892969"/>
                      <a:gd name="T7" fmla="*/ 0 h 771525"/>
                      <a:gd name="T8" fmla="*/ 0 w 892969"/>
                      <a:gd name="T9" fmla="*/ 350044 h 771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2969"/>
                      <a:gd name="T16" fmla="*/ 0 h 771525"/>
                      <a:gd name="T17" fmla="*/ 892969 w 892969"/>
                      <a:gd name="T18" fmla="*/ 771525 h 7715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2969" h="771525">
                        <a:moveTo>
                          <a:pt x="0" y="350044"/>
                        </a:moveTo>
                        <a:lnTo>
                          <a:pt x="442913" y="771525"/>
                        </a:lnTo>
                        <a:lnTo>
                          <a:pt x="892969" y="328613"/>
                        </a:lnTo>
                        <a:lnTo>
                          <a:pt x="450057" y="0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grpFill/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</p:grpSp>
            <p:cxnSp>
              <p:nvCxnSpPr>
                <p:cNvPr id="446" name="Straight Connector 2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339693" y="5352309"/>
                  <a:ext cx="0" cy="966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47" name="Straight Connector 26"/>
                <p:cNvCxnSpPr>
                  <a:cxnSpLocks noChangeShapeType="1"/>
                  <a:stCxn id="455" idx="1"/>
                </p:cNvCxnSpPr>
                <p:nvPr/>
              </p:nvCxnSpPr>
              <p:spPr bwMode="auto">
                <a:xfrm rot="5400000">
                  <a:off x="4342109" y="5349900"/>
                  <a:ext cx="959" cy="4825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48" name="Oval 447"/>
                <p:cNvSpPr/>
                <p:nvPr/>
              </p:nvSpPr>
              <p:spPr bwMode="auto">
                <a:xfrm>
                  <a:off x="4948881" y="5274018"/>
                  <a:ext cx="57665" cy="15239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467" name="Group 466"/>
            <p:cNvGrpSpPr/>
            <p:nvPr/>
          </p:nvGrpSpPr>
          <p:grpSpPr>
            <a:xfrm rot="4137902">
              <a:off x="7158533" y="3610440"/>
              <a:ext cx="533400" cy="1097526"/>
              <a:chOff x="4838700" y="4426974"/>
              <a:chExt cx="533400" cy="1097526"/>
            </a:xfrm>
            <a:noFill/>
          </p:grpSpPr>
          <p:sp>
            <p:nvSpPr>
              <p:cNvPr id="468" name="Isosceles Triangle 467"/>
              <p:cNvSpPr/>
              <p:nvPr/>
            </p:nvSpPr>
            <p:spPr bwMode="auto">
              <a:xfrm rot="10800000">
                <a:off x="4916129" y="4426974"/>
                <a:ext cx="381000" cy="5334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469" name="Group 359"/>
              <p:cNvGrpSpPr/>
              <p:nvPr/>
            </p:nvGrpSpPr>
            <p:grpSpPr>
              <a:xfrm rot="16200000">
                <a:off x="4724389" y="4876798"/>
                <a:ext cx="762001" cy="533398"/>
                <a:chOff x="3733800" y="4800342"/>
                <a:chExt cx="1563133" cy="1104900"/>
              </a:xfrm>
              <a:grpFill/>
            </p:grpSpPr>
            <p:sp>
              <p:nvSpPr>
                <p:cNvPr id="470" name="Freeform 469"/>
                <p:cNvSpPr/>
                <p:nvPr/>
              </p:nvSpPr>
              <p:spPr bwMode="auto">
                <a:xfrm rot="1597295">
                  <a:off x="4559094" y="5320282"/>
                  <a:ext cx="700630" cy="47418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" name="Freeform 470"/>
                <p:cNvSpPr/>
                <p:nvPr/>
              </p:nvSpPr>
              <p:spPr bwMode="auto">
                <a:xfrm rot="20671063" flipV="1">
                  <a:off x="4596303" y="4916391"/>
                  <a:ext cx="700630" cy="43409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" name="Rectangle 471"/>
                <p:cNvSpPr/>
                <p:nvPr/>
              </p:nvSpPr>
              <p:spPr bwMode="auto">
                <a:xfrm>
                  <a:off x="4817076" y="5274017"/>
                  <a:ext cx="172994" cy="14004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" name="Rounded Rectangle 472"/>
                <p:cNvSpPr/>
                <p:nvPr/>
              </p:nvSpPr>
              <p:spPr bwMode="auto">
                <a:xfrm>
                  <a:off x="3733800" y="4826037"/>
                  <a:ext cx="1086424" cy="105350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" name="Rectangle 473"/>
                <p:cNvSpPr/>
                <p:nvPr/>
              </p:nvSpPr>
              <p:spPr bwMode="auto">
                <a:xfrm>
                  <a:off x="3759066" y="4928819"/>
                  <a:ext cx="1035892" cy="847947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" name="Rectangle 474"/>
                <p:cNvSpPr/>
                <p:nvPr/>
              </p:nvSpPr>
              <p:spPr bwMode="auto">
                <a:xfrm>
                  <a:off x="3961191" y="4826037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" name="Rectangle 475"/>
                <p:cNvSpPr/>
                <p:nvPr/>
              </p:nvSpPr>
              <p:spPr bwMode="auto">
                <a:xfrm>
                  <a:off x="3961191" y="5776765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477" name="Group 15"/>
                <p:cNvGrpSpPr>
                  <a:grpSpLocks/>
                </p:cNvGrpSpPr>
                <p:nvPr/>
              </p:nvGrpSpPr>
              <p:grpSpPr bwMode="auto">
                <a:xfrm rot="5400000">
                  <a:off x="4667455" y="5287147"/>
                  <a:ext cx="453951" cy="148437"/>
                  <a:chOff x="4211" y="1120"/>
                  <a:chExt cx="145" cy="72"/>
                </a:xfrm>
                <a:grpFill/>
              </p:grpSpPr>
              <p:sp>
                <p:nvSpPr>
                  <p:cNvPr id="49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68"/>
                    <a:ext cx="145" cy="2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9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34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9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35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99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0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478" name="Group 15"/>
                <p:cNvGrpSpPr>
                  <a:grpSpLocks/>
                </p:cNvGrpSpPr>
                <p:nvPr/>
              </p:nvGrpSpPr>
              <p:grpSpPr bwMode="auto">
                <a:xfrm rot="5400000">
                  <a:off x="3545682" y="5271120"/>
                  <a:ext cx="528897" cy="152646"/>
                  <a:chOff x="3792" y="3168"/>
                  <a:chExt cx="1344" cy="288"/>
                </a:xfrm>
                <a:grpFill/>
              </p:grpSpPr>
              <p:sp>
                <p:nvSpPr>
                  <p:cNvPr id="49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12"/>
                    <a:ext cx="864" cy="144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19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9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168"/>
                    <a:ext cx="43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93" name="Freeform 19"/>
                  <p:cNvSpPr>
                    <a:spLocks/>
                  </p:cNvSpPr>
                  <p:nvPr/>
                </p:nvSpPr>
                <p:spPr bwMode="auto">
                  <a:xfrm>
                    <a:off x="3792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94" name="Freeform 20"/>
                  <p:cNvSpPr>
                    <a:spLocks/>
                  </p:cNvSpPr>
                  <p:nvPr/>
                </p:nvSpPr>
                <p:spPr bwMode="auto">
                  <a:xfrm flipH="1">
                    <a:off x="4896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9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864" cy="9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479" name="Group 46"/>
                <p:cNvGrpSpPr/>
                <p:nvPr/>
              </p:nvGrpSpPr>
              <p:grpSpPr>
                <a:xfrm>
                  <a:off x="3784331" y="4800342"/>
                  <a:ext cx="1111689" cy="1104900"/>
                  <a:chOff x="495300" y="3810000"/>
                  <a:chExt cx="1676400" cy="1638300"/>
                </a:xfrm>
                <a:grpFill/>
              </p:grpSpPr>
              <p:sp>
                <p:nvSpPr>
                  <p:cNvPr id="483" name="Oval 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4350" y="3790950"/>
                    <a:ext cx="1638300" cy="1676400"/>
                  </a:xfrm>
                  <a:prstGeom prst="ellipse">
                    <a:avLst/>
                  </a:prstGeom>
                  <a:grp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84" name="Oval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82613" y="3860800"/>
                    <a:ext cx="1501775" cy="15367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485" name="Oval 484"/>
                  <p:cNvSpPr/>
                  <p:nvPr/>
                </p:nvSpPr>
                <p:spPr bwMode="auto">
                  <a:xfrm rot="5400000">
                    <a:off x="787400" y="4070350"/>
                    <a:ext cx="1092200" cy="11176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CA"/>
                  </a:p>
                </p:txBody>
              </p:sp>
              <p:sp>
                <p:nvSpPr>
                  <p:cNvPr id="486" name="Oval 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060450" y="4349750"/>
                    <a:ext cx="546100" cy="5588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cxnSp>
                <p:nvCxnSpPr>
                  <p:cNvPr id="487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916781" y="4831556"/>
                    <a:ext cx="204788" cy="209550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88" name="Straight Connector 32"/>
                  <p:cNvCxnSpPr>
                    <a:cxnSpLocks noChangeShapeType="1"/>
                    <a:endCxn id="486" idx="3"/>
                  </p:cNvCxnSpPr>
                  <p:nvPr/>
                </p:nvCxnSpPr>
                <p:spPr bwMode="auto">
                  <a:xfrm rot="10800000" flipH="1" flipV="1">
                    <a:off x="914400" y="4219575"/>
                    <a:ext cx="221192" cy="216165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89" name="Freeform 3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294060" y="4276246"/>
                    <a:ext cx="800662" cy="707231"/>
                  </a:xfrm>
                  <a:custGeom>
                    <a:avLst/>
                    <a:gdLst>
                      <a:gd name="T0" fmla="*/ 0 w 892969"/>
                      <a:gd name="T1" fmla="*/ 350044 h 771525"/>
                      <a:gd name="T2" fmla="*/ 442913 w 892969"/>
                      <a:gd name="T3" fmla="*/ 771525 h 771525"/>
                      <a:gd name="T4" fmla="*/ 892969 w 892969"/>
                      <a:gd name="T5" fmla="*/ 328613 h 771525"/>
                      <a:gd name="T6" fmla="*/ 450057 w 892969"/>
                      <a:gd name="T7" fmla="*/ 0 h 771525"/>
                      <a:gd name="T8" fmla="*/ 0 w 892969"/>
                      <a:gd name="T9" fmla="*/ 350044 h 771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2969"/>
                      <a:gd name="T16" fmla="*/ 0 h 771525"/>
                      <a:gd name="T17" fmla="*/ 892969 w 892969"/>
                      <a:gd name="T18" fmla="*/ 771525 h 7715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2969" h="771525">
                        <a:moveTo>
                          <a:pt x="0" y="350044"/>
                        </a:moveTo>
                        <a:lnTo>
                          <a:pt x="442913" y="771525"/>
                        </a:lnTo>
                        <a:lnTo>
                          <a:pt x="892969" y="328613"/>
                        </a:lnTo>
                        <a:lnTo>
                          <a:pt x="450057" y="0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grpFill/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</p:grpSp>
            <p:cxnSp>
              <p:nvCxnSpPr>
                <p:cNvPr id="480" name="Straight Connector 2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339693" y="5352309"/>
                  <a:ext cx="0" cy="966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81" name="Straight Connector 26"/>
                <p:cNvCxnSpPr>
                  <a:cxnSpLocks noChangeShapeType="1"/>
                  <a:stCxn id="489" idx="1"/>
                </p:cNvCxnSpPr>
                <p:nvPr/>
              </p:nvCxnSpPr>
              <p:spPr bwMode="auto">
                <a:xfrm rot="5400000">
                  <a:off x="4342109" y="5349900"/>
                  <a:ext cx="959" cy="4825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82" name="Oval 481"/>
                <p:cNvSpPr/>
                <p:nvPr/>
              </p:nvSpPr>
              <p:spPr bwMode="auto">
                <a:xfrm>
                  <a:off x="4948881" y="5274018"/>
                  <a:ext cx="57665" cy="15239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501" name="Group 500"/>
            <p:cNvGrpSpPr/>
            <p:nvPr/>
          </p:nvGrpSpPr>
          <p:grpSpPr>
            <a:xfrm rot="19499916" flipH="1">
              <a:off x="6802232" y="3473037"/>
              <a:ext cx="533400" cy="1097526"/>
              <a:chOff x="4838700" y="4426974"/>
              <a:chExt cx="533400" cy="1097526"/>
            </a:xfrm>
            <a:noFill/>
          </p:grpSpPr>
          <p:sp>
            <p:nvSpPr>
              <p:cNvPr id="502" name="Isosceles Triangle 501"/>
              <p:cNvSpPr/>
              <p:nvPr/>
            </p:nvSpPr>
            <p:spPr bwMode="auto">
              <a:xfrm rot="10800000">
                <a:off x="4916129" y="4426974"/>
                <a:ext cx="381000" cy="5334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503" name="Group 359"/>
              <p:cNvGrpSpPr/>
              <p:nvPr/>
            </p:nvGrpSpPr>
            <p:grpSpPr>
              <a:xfrm rot="16200000">
                <a:off x="4724389" y="4876798"/>
                <a:ext cx="762001" cy="533398"/>
                <a:chOff x="3733800" y="4800342"/>
                <a:chExt cx="1563133" cy="1104900"/>
              </a:xfrm>
              <a:grpFill/>
            </p:grpSpPr>
            <p:sp>
              <p:nvSpPr>
                <p:cNvPr id="504" name="Freeform 503"/>
                <p:cNvSpPr/>
                <p:nvPr/>
              </p:nvSpPr>
              <p:spPr bwMode="auto">
                <a:xfrm rot="1597295">
                  <a:off x="4559094" y="5320282"/>
                  <a:ext cx="700630" cy="47418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5" name="Freeform 504"/>
                <p:cNvSpPr/>
                <p:nvPr/>
              </p:nvSpPr>
              <p:spPr bwMode="auto">
                <a:xfrm rot="20671063" flipV="1">
                  <a:off x="4596303" y="4916391"/>
                  <a:ext cx="700630" cy="43409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6" name="Rectangle 505"/>
                <p:cNvSpPr/>
                <p:nvPr/>
              </p:nvSpPr>
              <p:spPr bwMode="auto">
                <a:xfrm>
                  <a:off x="4817076" y="5274017"/>
                  <a:ext cx="172994" cy="14004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7" name="Rounded Rectangle 506"/>
                <p:cNvSpPr/>
                <p:nvPr/>
              </p:nvSpPr>
              <p:spPr bwMode="auto">
                <a:xfrm>
                  <a:off x="3733800" y="4826037"/>
                  <a:ext cx="1086424" cy="105350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8" name="Rectangle 507"/>
                <p:cNvSpPr/>
                <p:nvPr/>
              </p:nvSpPr>
              <p:spPr bwMode="auto">
                <a:xfrm>
                  <a:off x="3759066" y="4928819"/>
                  <a:ext cx="1035892" cy="847947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9" name="Rectangle 508"/>
                <p:cNvSpPr/>
                <p:nvPr/>
              </p:nvSpPr>
              <p:spPr bwMode="auto">
                <a:xfrm>
                  <a:off x="3961191" y="4826037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0" name="Rectangle 509"/>
                <p:cNvSpPr/>
                <p:nvPr/>
              </p:nvSpPr>
              <p:spPr bwMode="auto">
                <a:xfrm>
                  <a:off x="3961191" y="5776765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11" name="Group 15"/>
                <p:cNvGrpSpPr>
                  <a:grpSpLocks/>
                </p:cNvGrpSpPr>
                <p:nvPr/>
              </p:nvGrpSpPr>
              <p:grpSpPr bwMode="auto">
                <a:xfrm rot="5400000">
                  <a:off x="4667455" y="5287147"/>
                  <a:ext cx="453951" cy="148437"/>
                  <a:chOff x="4211" y="1120"/>
                  <a:chExt cx="145" cy="72"/>
                </a:xfrm>
                <a:grpFill/>
              </p:grpSpPr>
              <p:sp>
                <p:nvSpPr>
                  <p:cNvPr id="53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68"/>
                    <a:ext cx="145" cy="2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34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3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35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3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3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512" name="Group 15"/>
                <p:cNvGrpSpPr>
                  <a:grpSpLocks/>
                </p:cNvGrpSpPr>
                <p:nvPr/>
              </p:nvGrpSpPr>
              <p:grpSpPr bwMode="auto">
                <a:xfrm rot="5400000">
                  <a:off x="3545682" y="5271120"/>
                  <a:ext cx="528897" cy="152646"/>
                  <a:chOff x="3792" y="3168"/>
                  <a:chExt cx="1344" cy="288"/>
                </a:xfrm>
                <a:grpFill/>
              </p:grpSpPr>
              <p:sp>
                <p:nvSpPr>
                  <p:cNvPr id="52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12"/>
                    <a:ext cx="864" cy="144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19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168"/>
                    <a:ext cx="43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27" name="Freeform 19"/>
                  <p:cNvSpPr>
                    <a:spLocks/>
                  </p:cNvSpPr>
                  <p:nvPr/>
                </p:nvSpPr>
                <p:spPr bwMode="auto">
                  <a:xfrm>
                    <a:off x="3792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28" name="Freeform 20"/>
                  <p:cNvSpPr>
                    <a:spLocks/>
                  </p:cNvSpPr>
                  <p:nvPr/>
                </p:nvSpPr>
                <p:spPr bwMode="auto">
                  <a:xfrm flipH="1">
                    <a:off x="4896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864" cy="9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513" name="Group 46"/>
                <p:cNvGrpSpPr/>
                <p:nvPr/>
              </p:nvGrpSpPr>
              <p:grpSpPr>
                <a:xfrm>
                  <a:off x="3784331" y="4800342"/>
                  <a:ext cx="1111689" cy="1104900"/>
                  <a:chOff x="495300" y="3810000"/>
                  <a:chExt cx="1676400" cy="1638300"/>
                </a:xfrm>
                <a:grpFill/>
              </p:grpSpPr>
              <p:sp>
                <p:nvSpPr>
                  <p:cNvPr id="517" name="Oval 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4350" y="3790950"/>
                    <a:ext cx="1638300" cy="1676400"/>
                  </a:xfrm>
                  <a:prstGeom prst="ellipse">
                    <a:avLst/>
                  </a:prstGeom>
                  <a:grp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18" name="Oval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82613" y="3860800"/>
                    <a:ext cx="1501775" cy="15367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19" name="Oval 518"/>
                  <p:cNvSpPr/>
                  <p:nvPr/>
                </p:nvSpPr>
                <p:spPr bwMode="auto">
                  <a:xfrm rot="5400000">
                    <a:off x="787400" y="4070350"/>
                    <a:ext cx="1092200" cy="11176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CA"/>
                  </a:p>
                </p:txBody>
              </p:sp>
              <p:sp>
                <p:nvSpPr>
                  <p:cNvPr id="520" name="Oval 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060450" y="4349750"/>
                    <a:ext cx="546100" cy="5588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cxnSp>
                <p:nvCxnSpPr>
                  <p:cNvPr id="521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916781" y="4831556"/>
                    <a:ext cx="204788" cy="209550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22" name="Straight Connector 32"/>
                  <p:cNvCxnSpPr>
                    <a:cxnSpLocks noChangeShapeType="1"/>
                    <a:endCxn id="520" idx="3"/>
                  </p:cNvCxnSpPr>
                  <p:nvPr/>
                </p:nvCxnSpPr>
                <p:spPr bwMode="auto">
                  <a:xfrm rot="10800000" flipH="1" flipV="1">
                    <a:off x="914400" y="4219575"/>
                    <a:ext cx="221192" cy="216165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23" name="Freeform 3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294060" y="4276246"/>
                    <a:ext cx="800662" cy="707231"/>
                  </a:xfrm>
                  <a:custGeom>
                    <a:avLst/>
                    <a:gdLst>
                      <a:gd name="T0" fmla="*/ 0 w 892969"/>
                      <a:gd name="T1" fmla="*/ 350044 h 771525"/>
                      <a:gd name="T2" fmla="*/ 442913 w 892969"/>
                      <a:gd name="T3" fmla="*/ 771525 h 771525"/>
                      <a:gd name="T4" fmla="*/ 892969 w 892969"/>
                      <a:gd name="T5" fmla="*/ 328613 h 771525"/>
                      <a:gd name="T6" fmla="*/ 450057 w 892969"/>
                      <a:gd name="T7" fmla="*/ 0 h 771525"/>
                      <a:gd name="T8" fmla="*/ 0 w 892969"/>
                      <a:gd name="T9" fmla="*/ 350044 h 771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2969"/>
                      <a:gd name="T16" fmla="*/ 0 h 771525"/>
                      <a:gd name="T17" fmla="*/ 892969 w 892969"/>
                      <a:gd name="T18" fmla="*/ 771525 h 7715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2969" h="771525">
                        <a:moveTo>
                          <a:pt x="0" y="350044"/>
                        </a:moveTo>
                        <a:lnTo>
                          <a:pt x="442913" y="771525"/>
                        </a:lnTo>
                        <a:lnTo>
                          <a:pt x="892969" y="328613"/>
                        </a:lnTo>
                        <a:lnTo>
                          <a:pt x="450057" y="0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grpFill/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</p:grpSp>
            <p:cxnSp>
              <p:nvCxnSpPr>
                <p:cNvPr id="514" name="Straight Connector 2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339693" y="5352309"/>
                  <a:ext cx="0" cy="966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5" name="Straight Connector 26"/>
                <p:cNvCxnSpPr>
                  <a:cxnSpLocks noChangeShapeType="1"/>
                  <a:stCxn id="523" idx="1"/>
                </p:cNvCxnSpPr>
                <p:nvPr/>
              </p:nvCxnSpPr>
              <p:spPr bwMode="auto">
                <a:xfrm rot="5400000">
                  <a:off x="4342109" y="5349900"/>
                  <a:ext cx="959" cy="4825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16" name="Oval 515"/>
                <p:cNvSpPr/>
                <p:nvPr/>
              </p:nvSpPr>
              <p:spPr bwMode="auto">
                <a:xfrm>
                  <a:off x="4948881" y="5274018"/>
                  <a:ext cx="57665" cy="15239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535" name="Group 534"/>
            <p:cNvGrpSpPr/>
            <p:nvPr/>
          </p:nvGrpSpPr>
          <p:grpSpPr>
            <a:xfrm rot="17462098" flipH="1">
              <a:off x="6657640" y="3600750"/>
              <a:ext cx="533400" cy="1097526"/>
              <a:chOff x="4838700" y="4426974"/>
              <a:chExt cx="533400" cy="1097526"/>
            </a:xfrm>
            <a:noFill/>
          </p:grpSpPr>
          <p:sp>
            <p:nvSpPr>
              <p:cNvPr id="536" name="Isosceles Triangle 535"/>
              <p:cNvSpPr/>
              <p:nvPr/>
            </p:nvSpPr>
            <p:spPr bwMode="auto">
              <a:xfrm rot="10800000">
                <a:off x="4916129" y="4426974"/>
                <a:ext cx="381000" cy="533400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537" name="Group 359"/>
              <p:cNvGrpSpPr/>
              <p:nvPr/>
            </p:nvGrpSpPr>
            <p:grpSpPr>
              <a:xfrm rot="16200000">
                <a:off x="4724389" y="4876798"/>
                <a:ext cx="762001" cy="533398"/>
                <a:chOff x="3733800" y="4800342"/>
                <a:chExt cx="1563133" cy="1104900"/>
              </a:xfrm>
              <a:grpFill/>
            </p:grpSpPr>
            <p:sp>
              <p:nvSpPr>
                <p:cNvPr id="538" name="Freeform 537"/>
                <p:cNvSpPr/>
                <p:nvPr/>
              </p:nvSpPr>
              <p:spPr bwMode="auto">
                <a:xfrm rot="1597295">
                  <a:off x="4559094" y="5320282"/>
                  <a:ext cx="700630" cy="47418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9" name="Freeform 538"/>
                <p:cNvSpPr/>
                <p:nvPr/>
              </p:nvSpPr>
              <p:spPr bwMode="auto">
                <a:xfrm rot="20671063" flipV="1">
                  <a:off x="4596303" y="4916391"/>
                  <a:ext cx="700630" cy="43409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0" name="Rectangle 539"/>
                <p:cNvSpPr/>
                <p:nvPr/>
              </p:nvSpPr>
              <p:spPr bwMode="auto">
                <a:xfrm>
                  <a:off x="4817076" y="5274017"/>
                  <a:ext cx="172994" cy="140043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1" name="Rounded Rectangle 540"/>
                <p:cNvSpPr/>
                <p:nvPr/>
              </p:nvSpPr>
              <p:spPr bwMode="auto">
                <a:xfrm>
                  <a:off x="3733800" y="4826037"/>
                  <a:ext cx="1086424" cy="1053509"/>
                </a:xfrm>
                <a:prstGeom prst="round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2" name="Rectangle 541"/>
                <p:cNvSpPr/>
                <p:nvPr/>
              </p:nvSpPr>
              <p:spPr bwMode="auto">
                <a:xfrm>
                  <a:off x="3759066" y="4928819"/>
                  <a:ext cx="1035892" cy="847947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3" name="Rectangle 542"/>
                <p:cNvSpPr/>
                <p:nvPr/>
              </p:nvSpPr>
              <p:spPr bwMode="auto">
                <a:xfrm>
                  <a:off x="3961191" y="4826037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3961191" y="5776765"/>
                  <a:ext cx="757970" cy="102781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545" name="Group 15"/>
                <p:cNvGrpSpPr>
                  <a:grpSpLocks/>
                </p:cNvGrpSpPr>
                <p:nvPr/>
              </p:nvGrpSpPr>
              <p:grpSpPr bwMode="auto">
                <a:xfrm rot="5400000">
                  <a:off x="4667455" y="5287148"/>
                  <a:ext cx="453951" cy="148437"/>
                  <a:chOff x="4211" y="1120"/>
                  <a:chExt cx="145" cy="72"/>
                </a:xfrm>
                <a:grpFill/>
              </p:grpSpPr>
              <p:sp>
                <p:nvSpPr>
                  <p:cNvPr id="56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68"/>
                    <a:ext cx="145" cy="2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6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34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35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6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6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546" name="Group 15"/>
                <p:cNvGrpSpPr>
                  <a:grpSpLocks/>
                </p:cNvGrpSpPr>
                <p:nvPr/>
              </p:nvGrpSpPr>
              <p:grpSpPr bwMode="auto">
                <a:xfrm rot="5400000">
                  <a:off x="3545683" y="5271120"/>
                  <a:ext cx="528897" cy="152646"/>
                  <a:chOff x="3792" y="3168"/>
                  <a:chExt cx="1344" cy="288"/>
                </a:xfrm>
                <a:grpFill/>
              </p:grpSpPr>
              <p:sp>
                <p:nvSpPr>
                  <p:cNvPr id="55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12"/>
                    <a:ext cx="864" cy="144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5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19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6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168"/>
                    <a:ext cx="432" cy="48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561" name="Freeform 19"/>
                  <p:cNvSpPr>
                    <a:spLocks/>
                  </p:cNvSpPr>
                  <p:nvPr/>
                </p:nvSpPr>
                <p:spPr bwMode="auto">
                  <a:xfrm>
                    <a:off x="3792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62" name="Freeform 20"/>
                  <p:cNvSpPr>
                    <a:spLocks/>
                  </p:cNvSpPr>
                  <p:nvPr/>
                </p:nvSpPr>
                <p:spPr bwMode="auto">
                  <a:xfrm flipH="1">
                    <a:off x="4896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6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864" cy="96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547" name="Group 46"/>
                <p:cNvGrpSpPr/>
                <p:nvPr/>
              </p:nvGrpSpPr>
              <p:grpSpPr>
                <a:xfrm>
                  <a:off x="3784331" y="4800342"/>
                  <a:ext cx="1111689" cy="1104900"/>
                  <a:chOff x="495300" y="3810000"/>
                  <a:chExt cx="1676400" cy="1638300"/>
                </a:xfrm>
                <a:grpFill/>
              </p:grpSpPr>
              <p:sp>
                <p:nvSpPr>
                  <p:cNvPr id="551" name="Oval 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4350" y="3790950"/>
                    <a:ext cx="1638300" cy="1676400"/>
                  </a:xfrm>
                  <a:prstGeom prst="ellipse">
                    <a:avLst/>
                  </a:prstGeom>
                  <a:grp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52" name="Oval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82613" y="3860800"/>
                    <a:ext cx="1501775" cy="15367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553" name="Oval 552"/>
                  <p:cNvSpPr/>
                  <p:nvPr/>
                </p:nvSpPr>
                <p:spPr bwMode="auto">
                  <a:xfrm rot="5400000">
                    <a:off x="787400" y="4070350"/>
                    <a:ext cx="1092200" cy="11176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CA"/>
                  </a:p>
                </p:txBody>
              </p:sp>
              <p:sp>
                <p:nvSpPr>
                  <p:cNvPr id="554" name="Oval 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060450" y="4349750"/>
                    <a:ext cx="546100" cy="558800"/>
                  </a:xfrm>
                  <a:prstGeom prst="ellips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cxnSp>
                <p:nvCxnSpPr>
                  <p:cNvPr id="555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916781" y="4831556"/>
                    <a:ext cx="204788" cy="209550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56" name="Straight Connector 32"/>
                  <p:cNvCxnSpPr>
                    <a:cxnSpLocks noChangeShapeType="1"/>
                    <a:endCxn id="554" idx="3"/>
                  </p:cNvCxnSpPr>
                  <p:nvPr/>
                </p:nvCxnSpPr>
                <p:spPr bwMode="auto">
                  <a:xfrm rot="10800000" flipH="1" flipV="1">
                    <a:off x="914400" y="4219575"/>
                    <a:ext cx="221192" cy="216165"/>
                  </a:xfrm>
                  <a:prstGeom prst="line">
                    <a:avLst/>
                  </a:prstGeom>
                  <a:grp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57" name="Freeform 3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294060" y="4276246"/>
                    <a:ext cx="800662" cy="707231"/>
                  </a:xfrm>
                  <a:custGeom>
                    <a:avLst/>
                    <a:gdLst>
                      <a:gd name="T0" fmla="*/ 0 w 892969"/>
                      <a:gd name="T1" fmla="*/ 350044 h 771525"/>
                      <a:gd name="T2" fmla="*/ 442913 w 892969"/>
                      <a:gd name="T3" fmla="*/ 771525 h 771525"/>
                      <a:gd name="T4" fmla="*/ 892969 w 892969"/>
                      <a:gd name="T5" fmla="*/ 328613 h 771525"/>
                      <a:gd name="T6" fmla="*/ 450057 w 892969"/>
                      <a:gd name="T7" fmla="*/ 0 h 771525"/>
                      <a:gd name="T8" fmla="*/ 0 w 892969"/>
                      <a:gd name="T9" fmla="*/ 350044 h 771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2969"/>
                      <a:gd name="T16" fmla="*/ 0 h 771525"/>
                      <a:gd name="T17" fmla="*/ 892969 w 892969"/>
                      <a:gd name="T18" fmla="*/ 771525 h 7715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2969" h="771525">
                        <a:moveTo>
                          <a:pt x="0" y="350044"/>
                        </a:moveTo>
                        <a:lnTo>
                          <a:pt x="442913" y="771525"/>
                        </a:lnTo>
                        <a:lnTo>
                          <a:pt x="892969" y="328613"/>
                        </a:lnTo>
                        <a:lnTo>
                          <a:pt x="450057" y="0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grpFill/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</p:grpSp>
            <p:cxnSp>
              <p:nvCxnSpPr>
                <p:cNvPr id="548" name="Straight Connector 2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339693" y="5352309"/>
                  <a:ext cx="0" cy="966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9" name="Straight Connector 26"/>
                <p:cNvCxnSpPr>
                  <a:cxnSpLocks noChangeShapeType="1"/>
                  <a:stCxn id="557" idx="1"/>
                </p:cNvCxnSpPr>
                <p:nvPr/>
              </p:nvCxnSpPr>
              <p:spPr bwMode="auto">
                <a:xfrm rot="5400000">
                  <a:off x="4342109" y="5349900"/>
                  <a:ext cx="959" cy="4825"/>
                </a:xfrm>
                <a:prstGeom prst="line">
                  <a:avLst/>
                </a:prstGeom>
                <a:grp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550" name="Oval 549"/>
                <p:cNvSpPr/>
                <p:nvPr/>
              </p:nvSpPr>
              <p:spPr bwMode="auto">
                <a:xfrm>
                  <a:off x="4948881" y="5274018"/>
                  <a:ext cx="57665" cy="152399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58" name="Group 257"/>
            <p:cNvGrpSpPr/>
            <p:nvPr/>
          </p:nvGrpSpPr>
          <p:grpSpPr>
            <a:xfrm>
              <a:off x="6938131" y="3447886"/>
              <a:ext cx="533400" cy="1097526"/>
              <a:chOff x="4838700" y="4426974"/>
              <a:chExt cx="533400" cy="1097526"/>
            </a:xfrm>
          </p:grpSpPr>
          <p:sp>
            <p:nvSpPr>
              <p:cNvPr id="259" name="Isosceles Triangle 258"/>
              <p:cNvSpPr/>
              <p:nvPr/>
            </p:nvSpPr>
            <p:spPr bwMode="auto">
              <a:xfrm rot="10800000">
                <a:off x="4916129" y="4426974"/>
                <a:ext cx="381000" cy="533400"/>
              </a:xfrm>
              <a:prstGeom prst="triangl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260" name="Group 359"/>
              <p:cNvGrpSpPr/>
              <p:nvPr/>
            </p:nvGrpSpPr>
            <p:grpSpPr>
              <a:xfrm rot="16200000">
                <a:off x="4724389" y="4876798"/>
                <a:ext cx="762001" cy="533398"/>
                <a:chOff x="3733800" y="4800342"/>
                <a:chExt cx="1563133" cy="1104900"/>
              </a:xfrm>
            </p:grpSpPr>
            <p:sp>
              <p:nvSpPr>
                <p:cNvPr id="261" name="Freeform 260"/>
                <p:cNvSpPr/>
                <p:nvPr/>
              </p:nvSpPr>
              <p:spPr bwMode="auto">
                <a:xfrm rot="1597295">
                  <a:off x="4559094" y="5320282"/>
                  <a:ext cx="700630" cy="47418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2" name="Freeform 261"/>
                <p:cNvSpPr/>
                <p:nvPr/>
              </p:nvSpPr>
              <p:spPr bwMode="auto">
                <a:xfrm rot="20671063" flipV="1">
                  <a:off x="4596303" y="4916391"/>
                  <a:ext cx="700630" cy="434092"/>
                </a:xfrm>
                <a:custGeom>
                  <a:avLst/>
                  <a:gdLst>
                    <a:gd name="connsiteX0" fmla="*/ 0 w 1290484"/>
                    <a:gd name="connsiteY0" fmla="*/ 398207 h 848033"/>
                    <a:gd name="connsiteX1" fmla="*/ 862781 w 1290484"/>
                    <a:gd name="connsiteY1" fmla="*/ 361336 h 848033"/>
                    <a:gd name="connsiteX2" fmla="*/ 1135626 w 1290484"/>
                    <a:gd name="connsiteY2" fmla="*/ 184355 h 848033"/>
                    <a:gd name="connsiteX3" fmla="*/ 1157749 w 1290484"/>
                    <a:gd name="connsiteY3" fmla="*/ 0 h 848033"/>
                    <a:gd name="connsiteX4" fmla="*/ 1283110 w 1290484"/>
                    <a:gd name="connsiteY4" fmla="*/ 0 h 848033"/>
                    <a:gd name="connsiteX5" fmla="*/ 1290484 w 1290484"/>
                    <a:gd name="connsiteY5" fmla="*/ 317091 h 848033"/>
                    <a:gd name="connsiteX6" fmla="*/ 943897 w 1290484"/>
                    <a:gd name="connsiteY6" fmla="*/ 553065 h 848033"/>
                    <a:gd name="connsiteX7" fmla="*/ 14749 w 1290484"/>
                    <a:gd name="connsiteY7" fmla="*/ 848033 h 848033"/>
                    <a:gd name="connsiteX8" fmla="*/ 0 w 1290484"/>
                    <a:gd name="connsiteY8" fmla="*/ 398207 h 848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0484" h="848033">
                      <a:moveTo>
                        <a:pt x="0" y="398207"/>
                      </a:moveTo>
                      <a:lnTo>
                        <a:pt x="862781" y="361336"/>
                      </a:lnTo>
                      <a:lnTo>
                        <a:pt x="1135626" y="184355"/>
                      </a:lnTo>
                      <a:lnTo>
                        <a:pt x="1157749" y="0"/>
                      </a:lnTo>
                      <a:lnTo>
                        <a:pt x="1283110" y="0"/>
                      </a:lnTo>
                      <a:lnTo>
                        <a:pt x="1290484" y="317091"/>
                      </a:lnTo>
                      <a:lnTo>
                        <a:pt x="943897" y="553065"/>
                      </a:lnTo>
                      <a:lnTo>
                        <a:pt x="14749" y="848033"/>
                      </a:lnTo>
                      <a:lnTo>
                        <a:pt x="0" y="398207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4817076" y="5274017"/>
                  <a:ext cx="172994" cy="140043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4" name="Rounded Rectangle 263"/>
                <p:cNvSpPr/>
                <p:nvPr/>
              </p:nvSpPr>
              <p:spPr bwMode="auto">
                <a:xfrm>
                  <a:off x="3733800" y="4826037"/>
                  <a:ext cx="1086424" cy="1053509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3759066" y="4928819"/>
                  <a:ext cx="1035892" cy="847947"/>
                </a:xfrm>
                <a:prstGeom prst="rect">
                  <a:avLst/>
                </a:prstGeom>
                <a:solidFill>
                  <a:srgbClr val="008000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3961191" y="4826037"/>
                  <a:ext cx="757970" cy="10278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 bwMode="auto">
                <a:xfrm>
                  <a:off x="3961191" y="5776765"/>
                  <a:ext cx="757970" cy="10278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68" name="Group 15"/>
                <p:cNvGrpSpPr>
                  <a:grpSpLocks/>
                </p:cNvGrpSpPr>
                <p:nvPr/>
              </p:nvGrpSpPr>
              <p:grpSpPr bwMode="auto">
                <a:xfrm rot="5400000">
                  <a:off x="4667455" y="5287145"/>
                  <a:ext cx="453951" cy="148437"/>
                  <a:chOff x="4211" y="1120"/>
                  <a:chExt cx="145" cy="72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8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68"/>
                    <a:ext cx="145" cy="2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88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34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8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35"/>
                    <a:ext cx="46" cy="34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9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4211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9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1120"/>
                    <a:ext cx="48" cy="24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269" name="Group 15"/>
                <p:cNvGrpSpPr>
                  <a:grpSpLocks/>
                </p:cNvGrpSpPr>
                <p:nvPr/>
              </p:nvGrpSpPr>
              <p:grpSpPr bwMode="auto">
                <a:xfrm rot="5400000">
                  <a:off x="3545680" y="5271120"/>
                  <a:ext cx="528897" cy="152646"/>
                  <a:chOff x="3792" y="3168"/>
                  <a:chExt cx="1344" cy="288"/>
                </a:xfrm>
              </p:grpSpPr>
              <p:sp>
                <p:nvSpPr>
                  <p:cNvPr id="2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312"/>
                    <a:ext cx="864" cy="144"/>
                  </a:xfrm>
                  <a:prstGeom prst="rect">
                    <a:avLst/>
                  </a:prstGeom>
                  <a:solidFill>
                    <a:srgbClr val="777777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8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168"/>
                    <a:ext cx="192" cy="48"/>
                  </a:xfrm>
                  <a:prstGeom prst="rect">
                    <a:avLst/>
                  </a:prstGeom>
                  <a:solidFill>
                    <a:srgbClr val="777777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8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168"/>
                    <a:ext cx="432" cy="48"/>
                  </a:xfrm>
                  <a:prstGeom prst="rect">
                    <a:avLst/>
                  </a:prstGeom>
                  <a:solidFill>
                    <a:srgbClr val="777777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284" name="Freeform 19"/>
                  <p:cNvSpPr>
                    <a:spLocks/>
                  </p:cNvSpPr>
                  <p:nvPr/>
                </p:nvSpPr>
                <p:spPr bwMode="auto">
                  <a:xfrm>
                    <a:off x="3792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285" name="Freeform 20"/>
                  <p:cNvSpPr>
                    <a:spLocks/>
                  </p:cNvSpPr>
                  <p:nvPr/>
                </p:nvSpPr>
                <p:spPr bwMode="auto">
                  <a:xfrm flipH="1">
                    <a:off x="4896" y="3312"/>
                    <a:ext cx="240" cy="144"/>
                  </a:xfrm>
                  <a:custGeom>
                    <a:avLst/>
                    <a:gdLst>
                      <a:gd name="T0" fmla="*/ 240 w 240"/>
                      <a:gd name="T1" fmla="*/ 144 h 144"/>
                      <a:gd name="T2" fmla="*/ 0 w 240"/>
                      <a:gd name="T3" fmla="*/ 144 h 144"/>
                      <a:gd name="T4" fmla="*/ 0 w 240"/>
                      <a:gd name="T5" fmla="*/ 96 h 144"/>
                      <a:gd name="T6" fmla="*/ 96 w 240"/>
                      <a:gd name="T7" fmla="*/ 96 h 144"/>
                      <a:gd name="T8" fmla="*/ 240 w 240"/>
                      <a:gd name="T9" fmla="*/ 0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144"/>
                      <a:gd name="T17" fmla="*/ 240 w 240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144">
                        <a:moveTo>
                          <a:pt x="240" y="144"/>
                        </a:moveTo>
                        <a:lnTo>
                          <a:pt x="0" y="144"/>
                        </a:lnTo>
                        <a:lnTo>
                          <a:pt x="0" y="96"/>
                        </a:lnTo>
                        <a:lnTo>
                          <a:pt x="96" y="96"/>
                        </a:lnTo>
                        <a:lnTo>
                          <a:pt x="240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28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864" cy="96"/>
                  </a:xfrm>
                  <a:prstGeom prst="rect">
                    <a:avLst/>
                  </a:prstGeom>
                  <a:solidFill>
                    <a:srgbClr val="777777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270" name="Group 46"/>
                <p:cNvGrpSpPr/>
                <p:nvPr/>
              </p:nvGrpSpPr>
              <p:grpSpPr>
                <a:xfrm>
                  <a:off x="3784331" y="4800342"/>
                  <a:ext cx="1111689" cy="1104900"/>
                  <a:chOff x="495300" y="3810000"/>
                  <a:chExt cx="1676400" cy="1638300"/>
                </a:xfrm>
              </p:grpSpPr>
              <p:sp>
                <p:nvSpPr>
                  <p:cNvPr id="274" name="Oval 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14350" y="3790950"/>
                    <a:ext cx="1638300" cy="1676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275" name="Oval 1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582613" y="3860800"/>
                    <a:ext cx="1501775" cy="15367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 bwMode="auto">
                  <a:xfrm rot="5400000">
                    <a:off x="787400" y="4070350"/>
                    <a:ext cx="1092200" cy="111760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CA"/>
                  </a:p>
                </p:txBody>
              </p:sp>
              <p:sp>
                <p:nvSpPr>
                  <p:cNvPr id="277" name="Oval 1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060450" y="4349750"/>
                    <a:ext cx="546100" cy="558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cxnSp>
                <p:nvCxnSpPr>
                  <p:cNvPr id="278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916781" y="4831556"/>
                    <a:ext cx="204788" cy="209550"/>
                  </a:xfrm>
                  <a:prstGeom prst="line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79" name="Straight Connector 32"/>
                  <p:cNvCxnSpPr>
                    <a:cxnSpLocks noChangeShapeType="1"/>
                    <a:endCxn id="277" idx="3"/>
                  </p:cNvCxnSpPr>
                  <p:nvPr/>
                </p:nvCxnSpPr>
                <p:spPr bwMode="auto">
                  <a:xfrm rot="10800000" flipH="1" flipV="1">
                    <a:off x="914400" y="4219575"/>
                    <a:ext cx="221192" cy="216165"/>
                  </a:xfrm>
                  <a:prstGeom prst="line">
                    <a:avLst/>
                  </a:prstGeom>
                  <a:noFill/>
                  <a:ln w="952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280" name="Freeform 3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294060" y="4276246"/>
                    <a:ext cx="800662" cy="707231"/>
                  </a:xfrm>
                  <a:custGeom>
                    <a:avLst/>
                    <a:gdLst>
                      <a:gd name="T0" fmla="*/ 0 w 892969"/>
                      <a:gd name="T1" fmla="*/ 350044 h 771525"/>
                      <a:gd name="T2" fmla="*/ 442913 w 892969"/>
                      <a:gd name="T3" fmla="*/ 771525 h 771525"/>
                      <a:gd name="T4" fmla="*/ 892969 w 892969"/>
                      <a:gd name="T5" fmla="*/ 328613 h 771525"/>
                      <a:gd name="T6" fmla="*/ 450057 w 892969"/>
                      <a:gd name="T7" fmla="*/ 0 h 771525"/>
                      <a:gd name="T8" fmla="*/ 0 w 892969"/>
                      <a:gd name="T9" fmla="*/ 350044 h 771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2969"/>
                      <a:gd name="T16" fmla="*/ 0 h 771525"/>
                      <a:gd name="T17" fmla="*/ 892969 w 892969"/>
                      <a:gd name="T18" fmla="*/ 771525 h 7715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2969" h="771525">
                        <a:moveTo>
                          <a:pt x="0" y="350044"/>
                        </a:moveTo>
                        <a:lnTo>
                          <a:pt x="442913" y="771525"/>
                        </a:lnTo>
                        <a:lnTo>
                          <a:pt x="892969" y="328613"/>
                        </a:lnTo>
                        <a:lnTo>
                          <a:pt x="450057" y="0"/>
                        </a:lnTo>
                        <a:lnTo>
                          <a:pt x="0" y="35004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</p:grpSp>
            <p:cxnSp>
              <p:nvCxnSpPr>
                <p:cNvPr id="271" name="Straight Connector 2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339693" y="5352309"/>
                  <a:ext cx="0" cy="96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Straight Connector 26"/>
                <p:cNvCxnSpPr>
                  <a:cxnSpLocks noChangeShapeType="1"/>
                  <a:stCxn id="280" idx="1"/>
                </p:cNvCxnSpPr>
                <p:nvPr/>
              </p:nvCxnSpPr>
              <p:spPr bwMode="auto">
                <a:xfrm rot="5400000">
                  <a:off x="4342109" y="5349900"/>
                  <a:ext cx="959" cy="482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73" name="Oval 272"/>
                <p:cNvSpPr/>
                <p:nvPr/>
              </p:nvSpPr>
              <p:spPr bwMode="auto">
                <a:xfrm>
                  <a:off x="4948881" y="5274018"/>
                  <a:ext cx="57665" cy="15239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581" name="Group 580"/>
          <p:cNvGrpSpPr/>
          <p:nvPr/>
        </p:nvGrpSpPr>
        <p:grpSpPr>
          <a:xfrm>
            <a:off x="1828800" y="2209800"/>
            <a:ext cx="381000" cy="838200"/>
            <a:chOff x="3657600" y="5181600"/>
            <a:chExt cx="381000" cy="838200"/>
          </a:xfrm>
        </p:grpSpPr>
        <p:sp>
          <p:nvSpPr>
            <p:cNvPr id="429" name="Right Arrow 428"/>
            <p:cNvSpPr/>
            <p:nvPr/>
          </p:nvSpPr>
          <p:spPr>
            <a:xfrm rot="16200000">
              <a:off x="3733800" y="52578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ight Arrow 429"/>
            <p:cNvSpPr/>
            <p:nvPr/>
          </p:nvSpPr>
          <p:spPr>
            <a:xfrm rot="16200000" flipH="1">
              <a:off x="3733800" y="57150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3657600" y="5181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3657600" y="56388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4038600" y="3505200"/>
            <a:ext cx="381000" cy="838200"/>
            <a:chOff x="3657600" y="5181600"/>
            <a:chExt cx="381000" cy="838200"/>
          </a:xfrm>
        </p:grpSpPr>
        <p:sp>
          <p:nvSpPr>
            <p:cNvPr id="591" name="Right Arrow 590"/>
            <p:cNvSpPr/>
            <p:nvPr/>
          </p:nvSpPr>
          <p:spPr>
            <a:xfrm rot="16200000">
              <a:off x="3733800" y="52578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ight Arrow 591"/>
            <p:cNvSpPr/>
            <p:nvPr/>
          </p:nvSpPr>
          <p:spPr>
            <a:xfrm rot="16200000" flipH="1">
              <a:off x="3733800" y="57150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657600" y="5181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3657600" y="56388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5" name="Rectangle 594"/>
          <p:cNvSpPr/>
          <p:nvPr/>
        </p:nvSpPr>
        <p:spPr>
          <a:xfrm>
            <a:off x="6172200" y="3048000"/>
            <a:ext cx="2133600" cy="18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/>
          <p:cNvSpPr/>
          <p:nvPr/>
        </p:nvSpPr>
        <p:spPr>
          <a:xfrm>
            <a:off x="6172200" y="1143000"/>
            <a:ext cx="2133600" cy="1676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/>
          <p:cNvSpPr/>
          <p:nvPr/>
        </p:nvSpPr>
        <p:spPr>
          <a:xfrm>
            <a:off x="3962400" y="1143000"/>
            <a:ext cx="2133600" cy="1676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/>
          <p:cNvSpPr/>
          <p:nvPr/>
        </p:nvSpPr>
        <p:spPr>
          <a:xfrm>
            <a:off x="3810000" y="914400"/>
            <a:ext cx="4648200" cy="4114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TextBox 600"/>
          <p:cNvSpPr txBox="1"/>
          <p:nvPr/>
        </p:nvSpPr>
        <p:spPr>
          <a:xfrm>
            <a:off x="4038600" y="990600"/>
            <a:ext cx="13244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Wheel Servos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6248400" y="1011647"/>
            <a:ext cx="8992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Grippers</a:t>
            </a:r>
          </a:p>
        </p:txBody>
      </p:sp>
      <p:sp>
        <p:nvSpPr>
          <p:cNvPr id="610" name="Rectangle 609"/>
          <p:cNvSpPr/>
          <p:nvPr/>
        </p:nvSpPr>
        <p:spPr>
          <a:xfrm>
            <a:off x="3962400" y="3048000"/>
            <a:ext cx="2133600" cy="182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TextBox 601"/>
          <p:cNvSpPr txBox="1"/>
          <p:nvPr/>
        </p:nvSpPr>
        <p:spPr>
          <a:xfrm>
            <a:off x="4038600" y="2895600"/>
            <a:ext cx="1125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Head Pivot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6248400" y="2895600"/>
            <a:ext cx="12157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 Rotate</a:t>
            </a:r>
          </a:p>
        </p:txBody>
      </p:sp>
      <p:grpSp>
        <p:nvGrpSpPr>
          <p:cNvPr id="582" name="Group 581"/>
          <p:cNvGrpSpPr/>
          <p:nvPr/>
        </p:nvGrpSpPr>
        <p:grpSpPr>
          <a:xfrm>
            <a:off x="2286000" y="1676400"/>
            <a:ext cx="838200" cy="381000"/>
            <a:chOff x="6096000" y="6248400"/>
            <a:chExt cx="838200" cy="381000"/>
          </a:xfrm>
        </p:grpSpPr>
        <p:sp>
          <p:nvSpPr>
            <p:cNvPr id="431" name="Right Arrow 430"/>
            <p:cNvSpPr/>
            <p:nvPr/>
          </p:nvSpPr>
          <p:spPr>
            <a:xfrm>
              <a:off x="6629400" y="63246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ight Arrow 431"/>
            <p:cNvSpPr/>
            <p:nvPr/>
          </p:nvSpPr>
          <p:spPr>
            <a:xfrm flipH="1">
              <a:off x="6172200" y="63246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6096000" y="624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6553200" y="62484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1600200" y="762000"/>
            <a:ext cx="381000" cy="838200"/>
            <a:chOff x="3657600" y="5181600"/>
            <a:chExt cx="381000" cy="838200"/>
          </a:xfrm>
        </p:grpSpPr>
        <p:sp>
          <p:nvSpPr>
            <p:cNvPr id="614" name="Right Arrow 613"/>
            <p:cNvSpPr/>
            <p:nvPr/>
          </p:nvSpPr>
          <p:spPr>
            <a:xfrm rot="16200000">
              <a:off x="3733800" y="52578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ight Arrow 614"/>
            <p:cNvSpPr/>
            <p:nvPr/>
          </p:nvSpPr>
          <p:spPr>
            <a:xfrm rot="16200000" flipH="1">
              <a:off x="3733800" y="5715000"/>
              <a:ext cx="228600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657600" y="51816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3657600" y="56388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3886200" y="533400"/>
            <a:ext cx="609600" cy="228600"/>
            <a:chOff x="1905000" y="2438400"/>
            <a:chExt cx="609600" cy="228600"/>
          </a:xfrm>
        </p:grpSpPr>
        <p:grpSp>
          <p:nvGrpSpPr>
            <p:cNvPr id="585" name="Group 584"/>
            <p:cNvGrpSpPr/>
            <p:nvPr/>
          </p:nvGrpSpPr>
          <p:grpSpPr>
            <a:xfrm>
              <a:off x="2362200" y="2438400"/>
              <a:ext cx="152400" cy="228600"/>
              <a:chOff x="3657600" y="5181600"/>
              <a:chExt cx="381000" cy="838200"/>
            </a:xfrm>
          </p:grpSpPr>
          <p:sp>
            <p:nvSpPr>
              <p:cNvPr id="586" name="Right Arrow 585"/>
              <p:cNvSpPr/>
              <p:nvPr/>
            </p:nvSpPr>
            <p:spPr>
              <a:xfrm rot="16200000">
                <a:off x="3733800" y="5257800"/>
                <a:ext cx="228600" cy="2286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ight Arrow 586"/>
              <p:cNvSpPr/>
              <p:nvPr/>
            </p:nvSpPr>
            <p:spPr>
              <a:xfrm rot="16200000" flipH="1">
                <a:off x="3733800" y="5715000"/>
                <a:ext cx="228600" cy="2286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3657600" y="5181600"/>
                <a:ext cx="381000" cy="381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3657600" y="5638800"/>
                <a:ext cx="381000" cy="381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8" name="Rectangle 617"/>
            <p:cNvSpPr/>
            <p:nvPr/>
          </p:nvSpPr>
          <p:spPr>
            <a:xfrm>
              <a:off x="1905000" y="2438400"/>
              <a:ext cx="457200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752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5410200" y="457200"/>
            <a:ext cx="609600" cy="228600"/>
            <a:chOff x="1905000" y="2438400"/>
            <a:chExt cx="609600" cy="228600"/>
          </a:xfrm>
        </p:grpSpPr>
        <p:grpSp>
          <p:nvGrpSpPr>
            <p:cNvPr id="623" name="Group 622"/>
            <p:cNvGrpSpPr/>
            <p:nvPr/>
          </p:nvGrpSpPr>
          <p:grpSpPr>
            <a:xfrm>
              <a:off x="2362200" y="2438394"/>
              <a:ext cx="152400" cy="228599"/>
              <a:chOff x="3657600" y="5181600"/>
              <a:chExt cx="381000" cy="838200"/>
            </a:xfrm>
          </p:grpSpPr>
          <p:sp>
            <p:nvSpPr>
              <p:cNvPr id="625" name="Right Arrow 624"/>
              <p:cNvSpPr/>
              <p:nvPr/>
            </p:nvSpPr>
            <p:spPr>
              <a:xfrm rot="16200000">
                <a:off x="3733800" y="5257800"/>
                <a:ext cx="228600" cy="2286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ight Arrow 625"/>
              <p:cNvSpPr/>
              <p:nvPr/>
            </p:nvSpPr>
            <p:spPr>
              <a:xfrm rot="16200000" flipH="1">
                <a:off x="3733800" y="5715000"/>
                <a:ext cx="228600" cy="228600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3657600" y="5181600"/>
                <a:ext cx="381000" cy="381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3657600" y="5638800"/>
                <a:ext cx="381000" cy="381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4" name="Rectangle 623"/>
            <p:cNvSpPr/>
            <p:nvPr/>
          </p:nvSpPr>
          <p:spPr>
            <a:xfrm>
              <a:off x="1905000" y="2438400"/>
              <a:ext cx="457200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752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Lanthier</dc:creator>
  <cp:lastModifiedBy>Mark Lanthier</cp:lastModifiedBy>
  <cp:revision>24</cp:revision>
  <dcterms:created xsi:type="dcterms:W3CDTF">2011-07-18T20:54:22Z</dcterms:created>
  <dcterms:modified xsi:type="dcterms:W3CDTF">2011-07-29T20:05:05Z</dcterms:modified>
</cp:coreProperties>
</file>