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130" y="-23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7F7-F4CB-4153-8BCF-9C51E389B063}" type="datetimeFigureOut">
              <a:rPr lang="en-US" smtClean="0"/>
              <a:t>6/8/2011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1343-B479-4E16-A1DD-AAE2311F5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7F7-F4CB-4153-8BCF-9C51E389B063}" type="datetimeFigureOut">
              <a:rPr lang="en-US" smtClean="0"/>
              <a:t>6/8/2011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1343-B479-4E16-A1DD-AAE2311F5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7F7-F4CB-4153-8BCF-9C51E389B063}" type="datetimeFigureOut">
              <a:rPr lang="en-US" smtClean="0"/>
              <a:t>6/8/2011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1343-B479-4E16-A1DD-AAE2311F5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7F7-F4CB-4153-8BCF-9C51E389B063}" type="datetimeFigureOut">
              <a:rPr lang="en-US" smtClean="0"/>
              <a:t>6/8/2011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1343-B479-4E16-A1DD-AAE2311F5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7F7-F4CB-4153-8BCF-9C51E389B063}" type="datetimeFigureOut">
              <a:rPr lang="en-US" smtClean="0"/>
              <a:t>6/8/2011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1343-B479-4E16-A1DD-AAE2311F5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7F7-F4CB-4153-8BCF-9C51E389B063}" type="datetimeFigureOut">
              <a:rPr lang="en-US" smtClean="0"/>
              <a:t>6/8/2011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1343-B479-4E16-A1DD-AAE2311F5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7F7-F4CB-4153-8BCF-9C51E389B063}" type="datetimeFigureOut">
              <a:rPr lang="en-US" smtClean="0"/>
              <a:t>6/8/2011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1343-B479-4E16-A1DD-AAE2311F5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7F7-F4CB-4153-8BCF-9C51E389B063}" type="datetimeFigureOut">
              <a:rPr lang="en-US" smtClean="0"/>
              <a:t>6/8/2011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1343-B479-4E16-A1DD-AAE2311F5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7F7-F4CB-4153-8BCF-9C51E389B063}" type="datetimeFigureOut">
              <a:rPr lang="en-US" smtClean="0"/>
              <a:t>6/8/2011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1343-B479-4E16-A1DD-AAE2311F5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7F7-F4CB-4153-8BCF-9C51E389B063}" type="datetimeFigureOut">
              <a:rPr lang="en-US" smtClean="0"/>
              <a:t>6/8/2011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1343-B479-4E16-A1DD-AAE2311F5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7F7-F4CB-4153-8BCF-9C51E389B063}" type="datetimeFigureOut">
              <a:rPr lang="en-US" smtClean="0"/>
              <a:t>6/8/2011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1343-B479-4E16-A1DD-AAE2311F5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1D7F7-F4CB-4153-8BCF-9C51E389B063}" type="datetimeFigureOut">
              <a:rPr lang="en-US" smtClean="0"/>
              <a:t>6/8/2011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1343-B479-4E16-A1DD-AAE2311F51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381000" y="304800"/>
            <a:ext cx="2143125" cy="2143125"/>
            <a:chOff x="1066800" y="762000"/>
            <a:chExt cx="2143125" cy="2143125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762000"/>
              <a:ext cx="2143125" cy="2143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Arc 12"/>
            <p:cNvSpPr/>
            <p:nvPr/>
          </p:nvSpPr>
          <p:spPr>
            <a:xfrm>
              <a:off x="1604962" y="1376362"/>
              <a:ext cx="914400" cy="914400"/>
            </a:xfrm>
            <a:prstGeom prst="arc">
              <a:avLst>
                <a:gd name="adj1" fmla="val 16200000"/>
                <a:gd name="adj2" fmla="val 7950623"/>
              </a:avLst>
            </a:prstGeom>
            <a:ln w="1524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1000" y="2895600"/>
            <a:ext cx="2428875" cy="2214562"/>
            <a:chOff x="887413" y="3967163"/>
            <a:chExt cx="2428875" cy="2214562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4038600"/>
              <a:ext cx="2143125" cy="2143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00200" y="4495800"/>
              <a:ext cx="12192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62050" y="4200525"/>
              <a:ext cx="7239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87413" y="3967163"/>
              <a:ext cx="2428875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03500" y="54102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2" name="Group 51"/>
          <p:cNvGrpSpPr/>
          <p:nvPr/>
        </p:nvGrpSpPr>
        <p:grpSpPr>
          <a:xfrm>
            <a:off x="5715000" y="304800"/>
            <a:ext cx="2143125" cy="2143125"/>
            <a:chOff x="6172200" y="2286000"/>
            <a:chExt cx="2143125" cy="2143125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72200" y="2286000"/>
              <a:ext cx="2143125" cy="2143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Freeform 25"/>
            <p:cNvSpPr/>
            <p:nvPr/>
          </p:nvSpPr>
          <p:spPr>
            <a:xfrm>
              <a:off x="6812643" y="2864498"/>
              <a:ext cx="829128" cy="1091682"/>
            </a:xfrm>
            <a:custGeom>
              <a:avLst/>
              <a:gdLst>
                <a:gd name="connsiteX0" fmla="*/ 559837 w 587828"/>
                <a:gd name="connsiteY0" fmla="*/ 1091682 h 1091682"/>
                <a:gd name="connsiteX1" fmla="*/ 251926 w 587828"/>
                <a:gd name="connsiteY1" fmla="*/ 783771 h 1091682"/>
                <a:gd name="connsiteX2" fmla="*/ 587828 w 587828"/>
                <a:gd name="connsiteY2" fmla="*/ 438539 h 1091682"/>
                <a:gd name="connsiteX3" fmla="*/ 251926 w 587828"/>
                <a:gd name="connsiteY3" fmla="*/ 475861 h 1091682"/>
                <a:gd name="connsiteX4" fmla="*/ 335902 w 587828"/>
                <a:gd name="connsiteY4" fmla="*/ 0 h 1091682"/>
                <a:gd name="connsiteX5" fmla="*/ 0 w 587828"/>
                <a:gd name="connsiteY5" fmla="*/ 195943 h 1091682"/>
                <a:gd name="connsiteX0" fmla="*/ 801137 w 829128"/>
                <a:gd name="connsiteY0" fmla="*/ 1091682 h 1091682"/>
                <a:gd name="connsiteX1" fmla="*/ 493226 w 829128"/>
                <a:gd name="connsiteY1" fmla="*/ 783771 h 1091682"/>
                <a:gd name="connsiteX2" fmla="*/ 829128 w 829128"/>
                <a:gd name="connsiteY2" fmla="*/ 438539 h 1091682"/>
                <a:gd name="connsiteX3" fmla="*/ 493226 w 829128"/>
                <a:gd name="connsiteY3" fmla="*/ 475861 h 1091682"/>
                <a:gd name="connsiteX4" fmla="*/ 577202 w 829128"/>
                <a:gd name="connsiteY4" fmla="*/ 0 h 1091682"/>
                <a:gd name="connsiteX5" fmla="*/ 0 w 829128"/>
                <a:gd name="connsiteY5" fmla="*/ 583293 h 1091682"/>
                <a:gd name="connsiteX0" fmla="*/ 801137 w 829128"/>
                <a:gd name="connsiteY0" fmla="*/ 1091682 h 1091682"/>
                <a:gd name="connsiteX1" fmla="*/ 721826 w 829128"/>
                <a:gd name="connsiteY1" fmla="*/ 783771 h 1091682"/>
                <a:gd name="connsiteX2" fmla="*/ 829128 w 829128"/>
                <a:gd name="connsiteY2" fmla="*/ 438539 h 1091682"/>
                <a:gd name="connsiteX3" fmla="*/ 493226 w 829128"/>
                <a:gd name="connsiteY3" fmla="*/ 475861 h 1091682"/>
                <a:gd name="connsiteX4" fmla="*/ 577202 w 829128"/>
                <a:gd name="connsiteY4" fmla="*/ 0 h 1091682"/>
                <a:gd name="connsiteX5" fmla="*/ 0 w 829128"/>
                <a:gd name="connsiteY5" fmla="*/ 583293 h 1091682"/>
                <a:gd name="connsiteX0" fmla="*/ 801137 w 829128"/>
                <a:gd name="connsiteY0" fmla="*/ 1091682 h 1091682"/>
                <a:gd name="connsiteX1" fmla="*/ 721826 w 829128"/>
                <a:gd name="connsiteY1" fmla="*/ 783771 h 1091682"/>
                <a:gd name="connsiteX2" fmla="*/ 829128 w 829128"/>
                <a:gd name="connsiteY2" fmla="*/ 438539 h 1091682"/>
                <a:gd name="connsiteX3" fmla="*/ 493226 w 829128"/>
                <a:gd name="connsiteY3" fmla="*/ 475861 h 1091682"/>
                <a:gd name="connsiteX4" fmla="*/ 577202 w 829128"/>
                <a:gd name="connsiteY4" fmla="*/ 0 h 1091682"/>
                <a:gd name="connsiteX5" fmla="*/ 0 w 829128"/>
                <a:gd name="connsiteY5" fmla="*/ 583293 h 1091682"/>
                <a:gd name="connsiteX0" fmla="*/ 801137 w 829128"/>
                <a:gd name="connsiteY0" fmla="*/ 1091682 h 1091682"/>
                <a:gd name="connsiteX1" fmla="*/ 721826 w 829128"/>
                <a:gd name="connsiteY1" fmla="*/ 783771 h 1091682"/>
                <a:gd name="connsiteX2" fmla="*/ 829128 w 829128"/>
                <a:gd name="connsiteY2" fmla="*/ 438539 h 1091682"/>
                <a:gd name="connsiteX3" fmla="*/ 577202 w 829128"/>
                <a:gd name="connsiteY3" fmla="*/ 0 h 1091682"/>
                <a:gd name="connsiteX4" fmla="*/ 0 w 829128"/>
                <a:gd name="connsiteY4" fmla="*/ 583293 h 109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128" h="1091682">
                  <a:moveTo>
                    <a:pt x="801137" y="1091682"/>
                  </a:moveTo>
                  <a:lnTo>
                    <a:pt x="721826" y="783771"/>
                  </a:lnTo>
                  <a:lnTo>
                    <a:pt x="829128" y="438539"/>
                  </a:lnTo>
                  <a:lnTo>
                    <a:pt x="577202" y="0"/>
                  </a:lnTo>
                  <a:lnTo>
                    <a:pt x="0" y="583293"/>
                  </a:ln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315200" y="2774950"/>
              <a:ext cx="152400" cy="1524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581900" y="3225800"/>
              <a:ext cx="152400" cy="1524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467600" y="3581400"/>
              <a:ext cx="152400" cy="1524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743700" y="3365500"/>
              <a:ext cx="152400" cy="1524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16200000" flipV="1">
              <a:off x="6694488" y="3570288"/>
              <a:ext cx="517525" cy="266700"/>
            </a:xfrm>
            <a:prstGeom prst="straightConnector1">
              <a:avLst/>
            </a:prstGeom>
            <a:ln w="152400" cap="sq">
              <a:solidFill>
                <a:srgbClr val="92D050"/>
              </a:solidFill>
              <a:round/>
              <a:headEnd type="none" w="med" len="med"/>
              <a:tailEnd type="stealth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971800" y="304800"/>
            <a:ext cx="2143125" cy="2143125"/>
            <a:chOff x="4495800" y="152400"/>
            <a:chExt cx="2143125" cy="2143125"/>
          </a:xfrm>
        </p:grpSpPr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95800" y="152400"/>
              <a:ext cx="2143125" cy="2143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" name="Freeform 42"/>
            <p:cNvSpPr/>
            <p:nvPr/>
          </p:nvSpPr>
          <p:spPr>
            <a:xfrm>
              <a:off x="5136243" y="730898"/>
              <a:ext cx="829128" cy="1091682"/>
            </a:xfrm>
            <a:custGeom>
              <a:avLst/>
              <a:gdLst>
                <a:gd name="connsiteX0" fmla="*/ 559837 w 587828"/>
                <a:gd name="connsiteY0" fmla="*/ 1091682 h 1091682"/>
                <a:gd name="connsiteX1" fmla="*/ 251926 w 587828"/>
                <a:gd name="connsiteY1" fmla="*/ 783771 h 1091682"/>
                <a:gd name="connsiteX2" fmla="*/ 587828 w 587828"/>
                <a:gd name="connsiteY2" fmla="*/ 438539 h 1091682"/>
                <a:gd name="connsiteX3" fmla="*/ 251926 w 587828"/>
                <a:gd name="connsiteY3" fmla="*/ 475861 h 1091682"/>
                <a:gd name="connsiteX4" fmla="*/ 335902 w 587828"/>
                <a:gd name="connsiteY4" fmla="*/ 0 h 1091682"/>
                <a:gd name="connsiteX5" fmla="*/ 0 w 587828"/>
                <a:gd name="connsiteY5" fmla="*/ 195943 h 1091682"/>
                <a:gd name="connsiteX0" fmla="*/ 801137 w 829128"/>
                <a:gd name="connsiteY0" fmla="*/ 1091682 h 1091682"/>
                <a:gd name="connsiteX1" fmla="*/ 493226 w 829128"/>
                <a:gd name="connsiteY1" fmla="*/ 783771 h 1091682"/>
                <a:gd name="connsiteX2" fmla="*/ 829128 w 829128"/>
                <a:gd name="connsiteY2" fmla="*/ 438539 h 1091682"/>
                <a:gd name="connsiteX3" fmla="*/ 493226 w 829128"/>
                <a:gd name="connsiteY3" fmla="*/ 475861 h 1091682"/>
                <a:gd name="connsiteX4" fmla="*/ 577202 w 829128"/>
                <a:gd name="connsiteY4" fmla="*/ 0 h 1091682"/>
                <a:gd name="connsiteX5" fmla="*/ 0 w 829128"/>
                <a:gd name="connsiteY5" fmla="*/ 583293 h 1091682"/>
                <a:gd name="connsiteX0" fmla="*/ 801137 w 829128"/>
                <a:gd name="connsiteY0" fmla="*/ 1091682 h 1091682"/>
                <a:gd name="connsiteX1" fmla="*/ 721826 w 829128"/>
                <a:gd name="connsiteY1" fmla="*/ 783771 h 1091682"/>
                <a:gd name="connsiteX2" fmla="*/ 829128 w 829128"/>
                <a:gd name="connsiteY2" fmla="*/ 438539 h 1091682"/>
                <a:gd name="connsiteX3" fmla="*/ 493226 w 829128"/>
                <a:gd name="connsiteY3" fmla="*/ 475861 h 1091682"/>
                <a:gd name="connsiteX4" fmla="*/ 577202 w 829128"/>
                <a:gd name="connsiteY4" fmla="*/ 0 h 1091682"/>
                <a:gd name="connsiteX5" fmla="*/ 0 w 829128"/>
                <a:gd name="connsiteY5" fmla="*/ 583293 h 1091682"/>
                <a:gd name="connsiteX0" fmla="*/ 801137 w 829128"/>
                <a:gd name="connsiteY0" fmla="*/ 1091682 h 1091682"/>
                <a:gd name="connsiteX1" fmla="*/ 721826 w 829128"/>
                <a:gd name="connsiteY1" fmla="*/ 783771 h 1091682"/>
                <a:gd name="connsiteX2" fmla="*/ 829128 w 829128"/>
                <a:gd name="connsiteY2" fmla="*/ 438539 h 1091682"/>
                <a:gd name="connsiteX3" fmla="*/ 493226 w 829128"/>
                <a:gd name="connsiteY3" fmla="*/ 475861 h 1091682"/>
                <a:gd name="connsiteX4" fmla="*/ 577202 w 829128"/>
                <a:gd name="connsiteY4" fmla="*/ 0 h 1091682"/>
                <a:gd name="connsiteX5" fmla="*/ 0 w 829128"/>
                <a:gd name="connsiteY5" fmla="*/ 583293 h 1091682"/>
                <a:gd name="connsiteX0" fmla="*/ 801137 w 829128"/>
                <a:gd name="connsiteY0" fmla="*/ 1091682 h 1091682"/>
                <a:gd name="connsiteX1" fmla="*/ 721826 w 829128"/>
                <a:gd name="connsiteY1" fmla="*/ 783771 h 1091682"/>
                <a:gd name="connsiteX2" fmla="*/ 829128 w 829128"/>
                <a:gd name="connsiteY2" fmla="*/ 438539 h 1091682"/>
                <a:gd name="connsiteX3" fmla="*/ 577202 w 829128"/>
                <a:gd name="connsiteY3" fmla="*/ 0 h 1091682"/>
                <a:gd name="connsiteX4" fmla="*/ 0 w 829128"/>
                <a:gd name="connsiteY4" fmla="*/ 583293 h 109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128" h="1091682">
                  <a:moveTo>
                    <a:pt x="801137" y="1091682"/>
                  </a:moveTo>
                  <a:lnTo>
                    <a:pt x="721826" y="783771"/>
                  </a:lnTo>
                  <a:lnTo>
                    <a:pt x="829128" y="438539"/>
                  </a:lnTo>
                  <a:lnTo>
                    <a:pt x="577202" y="0"/>
                  </a:lnTo>
                  <a:lnTo>
                    <a:pt x="0" y="583293"/>
                  </a:ln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38800" y="64135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905500" y="1092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791200" y="14478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067300" y="12319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524000" y="1066800"/>
            <a:ext cx="8153400" cy="2745851"/>
            <a:chOff x="1447800" y="19050"/>
            <a:chExt cx="8153400" cy="2745851"/>
          </a:xfrm>
        </p:grpSpPr>
        <p:sp>
          <p:nvSpPr>
            <p:cNvPr id="58" name="Freeform 57"/>
            <p:cNvSpPr/>
            <p:nvPr/>
          </p:nvSpPr>
          <p:spPr>
            <a:xfrm>
              <a:off x="1905000" y="311261"/>
              <a:ext cx="7665720" cy="2354580"/>
            </a:xfrm>
            <a:custGeom>
              <a:avLst/>
              <a:gdLst>
                <a:gd name="connsiteX0" fmla="*/ 0 w 7665720"/>
                <a:gd name="connsiteY0" fmla="*/ 2263140 h 2354580"/>
                <a:gd name="connsiteX1" fmla="*/ 4998720 w 7665720"/>
                <a:gd name="connsiteY1" fmla="*/ 7620 h 2354580"/>
                <a:gd name="connsiteX2" fmla="*/ 7665720 w 7665720"/>
                <a:gd name="connsiteY2" fmla="*/ 0 h 2354580"/>
                <a:gd name="connsiteX3" fmla="*/ 3329940 w 7665720"/>
                <a:gd name="connsiteY3" fmla="*/ 2354580 h 2354580"/>
                <a:gd name="connsiteX4" fmla="*/ 0 w 7665720"/>
                <a:gd name="connsiteY4" fmla="*/ 2263140 h 235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720" h="2354580">
                  <a:moveTo>
                    <a:pt x="0" y="2263140"/>
                  </a:moveTo>
                  <a:lnTo>
                    <a:pt x="4998720" y="7620"/>
                  </a:lnTo>
                  <a:lnTo>
                    <a:pt x="7665720" y="0"/>
                  </a:lnTo>
                  <a:lnTo>
                    <a:pt x="3329940" y="2354580"/>
                  </a:lnTo>
                  <a:lnTo>
                    <a:pt x="0" y="2263140"/>
                  </a:ln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1752600" y="253260"/>
              <a:ext cx="5135505" cy="2511641"/>
            </a:xfrm>
            <a:custGeom>
              <a:avLst/>
              <a:gdLst>
                <a:gd name="connsiteX0" fmla="*/ 0 w 3429000"/>
                <a:gd name="connsiteY0" fmla="*/ 3652838 h 4043363"/>
                <a:gd name="connsiteX1" fmla="*/ 3429000 w 3429000"/>
                <a:gd name="connsiteY1" fmla="*/ 0 h 4043363"/>
                <a:gd name="connsiteX2" fmla="*/ 3424238 w 3429000"/>
                <a:gd name="connsiteY2" fmla="*/ 166688 h 4043363"/>
                <a:gd name="connsiteX3" fmla="*/ 4763 w 3429000"/>
                <a:gd name="connsiteY3" fmla="*/ 4043363 h 4043363"/>
                <a:gd name="connsiteX4" fmla="*/ 0 w 3429000"/>
                <a:gd name="connsiteY4" fmla="*/ 3652838 h 4043363"/>
                <a:gd name="connsiteX0" fmla="*/ 0 w 4038601"/>
                <a:gd name="connsiteY0" fmla="*/ 3652838 h 4043363"/>
                <a:gd name="connsiteX1" fmla="*/ 3429000 w 4038601"/>
                <a:gd name="connsiteY1" fmla="*/ 0 h 4043363"/>
                <a:gd name="connsiteX2" fmla="*/ 4038601 w 4038601"/>
                <a:gd name="connsiteY2" fmla="*/ 157163 h 4043363"/>
                <a:gd name="connsiteX3" fmla="*/ 4763 w 4038601"/>
                <a:gd name="connsiteY3" fmla="*/ 4043363 h 4043363"/>
                <a:gd name="connsiteX4" fmla="*/ 0 w 4038601"/>
                <a:gd name="connsiteY4" fmla="*/ 3652838 h 4043363"/>
                <a:gd name="connsiteX0" fmla="*/ 0 w 4048125"/>
                <a:gd name="connsiteY0" fmla="*/ 3662363 h 4052888"/>
                <a:gd name="connsiteX1" fmla="*/ 4048125 w 4048125"/>
                <a:gd name="connsiteY1" fmla="*/ 0 h 4052888"/>
                <a:gd name="connsiteX2" fmla="*/ 4038601 w 4048125"/>
                <a:gd name="connsiteY2" fmla="*/ 166688 h 4052888"/>
                <a:gd name="connsiteX3" fmla="*/ 4763 w 4048125"/>
                <a:gd name="connsiteY3" fmla="*/ 4052888 h 4052888"/>
                <a:gd name="connsiteX4" fmla="*/ 0 w 4048125"/>
                <a:gd name="connsiteY4" fmla="*/ 3662363 h 4052888"/>
                <a:gd name="connsiteX0" fmla="*/ 0 w 4038601"/>
                <a:gd name="connsiteY0" fmla="*/ 3652838 h 4043363"/>
                <a:gd name="connsiteX1" fmla="*/ 4033838 w 4038601"/>
                <a:gd name="connsiteY1" fmla="*/ 0 h 4043363"/>
                <a:gd name="connsiteX2" fmla="*/ 4038601 w 4038601"/>
                <a:gd name="connsiteY2" fmla="*/ 157163 h 4043363"/>
                <a:gd name="connsiteX3" fmla="*/ 4763 w 4038601"/>
                <a:gd name="connsiteY3" fmla="*/ 4043363 h 4043363"/>
                <a:gd name="connsiteX4" fmla="*/ 0 w 4038601"/>
                <a:gd name="connsiteY4" fmla="*/ 3652838 h 404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1" h="4043363">
                  <a:moveTo>
                    <a:pt x="0" y="3652838"/>
                  </a:moveTo>
                  <a:lnTo>
                    <a:pt x="4033838" y="0"/>
                  </a:lnTo>
                  <a:lnTo>
                    <a:pt x="4038601" y="157163"/>
                  </a:lnTo>
                  <a:lnTo>
                    <a:pt x="4763" y="4043363"/>
                  </a:lnTo>
                  <a:cubicBezTo>
                    <a:pt x="3175" y="3913188"/>
                    <a:pt x="1588" y="3783013"/>
                    <a:pt x="0" y="3652838"/>
                  </a:cubicBez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0" y="2522315"/>
              <a:ext cx="3488267" cy="236668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4110410" y="1480976"/>
              <a:ext cx="3124906" cy="177501"/>
            </a:xfrm>
            <a:custGeom>
              <a:avLst/>
              <a:gdLst>
                <a:gd name="connsiteX0" fmla="*/ 0 w 2257425"/>
                <a:gd name="connsiteY0" fmla="*/ 0 h 212725"/>
                <a:gd name="connsiteX1" fmla="*/ 3175 w 2257425"/>
                <a:gd name="connsiteY1" fmla="*/ 212725 h 212725"/>
                <a:gd name="connsiteX2" fmla="*/ 2060575 w 2257425"/>
                <a:gd name="connsiteY2" fmla="*/ 212725 h 212725"/>
                <a:gd name="connsiteX3" fmla="*/ 2257425 w 2257425"/>
                <a:gd name="connsiteY3" fmla="*/ 0 h 212725"/>
                <a:gd name="connsiteX4" fmla="*/ 0 w 2257425"/>
                <a:gd name="connsiteY4" fmla="*/ 0 h 212725"/>
                <a:gd name="connsiteX0" fmla="*/ 0 w 2257425"/>
                <a:gd name="connsiteY0" fmla="*/ 0 h 215115"/>
                <a:gd name="connsiteX1" fmla="*/ 3175 w 2257425"/>
                <a:gd name="connsiteY1" fmla="*/ 212725 h 215115"/>
                <a:gd name="connsiteX2" fmla="*/ 2013910 w 2257425"/>
                <a:gd name="connsiteY2" fmla="*/ 215115 h 215115"/>
                <a:gd name="connsiteX3" fmla="*/ 2257425 w 2257425"/>
                <a:gd name="connsiteY3" fmla="*/ 0 h 215115"/>
                <a:gd name="connsiteX4" fmla="*/ 0 w 2257425"/>
                <a:gd name="connsiteY4" fmla="*/ 0 h 21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425" h="215115">
                  <a:moveTo>
                    <a:pt x="0" y="0"/>
                  </a:moveTo>
                  <a:cubicBezTo>
                    <a:pt x="1058" y="70908"/>
                    <a:pt x="2117" y="141817"/>
                    <a:pt x="3175" y="212725"/>
                  </a:cubicBezTo>
                  <a:lnTo>
                    <a:pt x="2013910" y="215115"/>
                  </a:lnTo>
                  <a:lnTo>
                    <a:pt x="2257425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240867" y="250301"/>
              <a:ext cx="4360333" cy="2511641"/>
            </a:xfrm>
            <a:custGeom>
              <a:avLst/>
              <a:gdLst>
                <a:gd name="connsiteX0" fmla="*/ 0 w 3429000"/>
                <a:gd name="connsiteY0" fmla="*/ 3652838 h 4043363"/>
                <a:gd name="connsiteX1" fmla="*/ 3429000 w 3429000"/>
                <a:gd name="connsiteY1" fmla="*/ 0 h 4043363"/>
                <a:gd name="connsiteX2" fmla="*/ 3424238 w 3429000"/>
                <a:gd name="connsiteY2" fmla="*/ 166688 h 4043363"/>
                <a:gd name="connsiteX3" fmla="*/ 4763 w 3429000"/>
                <a:gd name="connsiteY3" fmla="*/ 4043363 h 4043363"/>
                <a:gd name="connsiteX4" fmla="*/ 0 w 3429000"/>
                <a:gd name="connsiteY4" fmla="*/ 3652838 h 404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043363">
                  <a:moveTo>
                    <a:pt x="0" y="3652838"/>
                  </a:moveTo>
                  <a:lnTo>
                    <a:pt x="3429000" y="0"/>
                  </a:lnTo>
                  <a:lnTo>
                    <a:pt x="3424238" y="166688"/>
                  </a:lnTo>
                  <a:lnTo>
                    <a:pt x="4763" y="4043363"/>
                  </a:lnTo>
                  <a:cubicBezTo>
                    <a:pt x="3175" y="3913188"/>
                    <a:pt x="1588" y="3783013"/>
                    <a:pt x="0" y="3652838"/>
                  </a:cubicBez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1699260" y="2041001"/>
              <a:ext cx="236220" cy="464820"/>
            </a:xfrm>
            <a:prstGeom prst="downArrow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765863" y="19050"/>
              <a:ext cx="6781800" cy="1447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447800" y="1397111"/>
              <a:ext cx="825867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origin</a:t>
              </a:r>
            </a:p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(0, 0)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260020" y="1112673"/>
              <a:ext cx="630621" cy="5334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261825" y="1440467"/>
              <a:ext cx="630621" cy="5334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 rot="5400000" flipH="1" flipV="1">
              <a:off x="7163789" y="1570367"/>
              <a:ext cx="173421" cy="2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304800" y="1219200"/>
            <a:ext cx="85344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62000" y="1371600"/>
            <a:ext cx="7848600" cy="3120390"/>
            <a:chOff x="762000" y="1238250"/>
            <a:chExt cx="7848600" cy="3120390"/>
          </a:xfrm>
        </p:grpSpPr>
        <p:sp>
          <p:nvSpPr>
            <p:cNvPr id="4" name="Freeform 3"/>
            <p:cNvSpPr/>
            <p:nvPr/>
          </p:nvSpPr>
          <p:spPr>
            <a:xfrm>
              <a:off x="914400" y="1905000"/>
              <a:ext cx="7665720" cy="2354580"/>
            </a:xfrm>
            <a:custGeom>
              <a:avLst/>
              <a:gdLst>
                <a:gd name="connsiteX0" fmla="*/ 0 w 7665720"/>
                <a:gd name="connsiteY0" fmla="*/ 2263140 h 2354580"/>
                <a:gd name="connsiteX1" fmla="*/ 4998720 w 7665720"/>
                <a:gd name="connsiteY1" fmla="*/ 7620 h 2354580"/>
                <a:gd name="connsiteX2" fmla="*/ 7665720 w 7665720"/>
                <a:gd name="connsiteY2" fmla="*/ 0 h 2354580"/>
                <a:gd name="connsiteX3" fmla="*/ 3329940 w 7665720"/>
                <a:gd name="connsiteY3" fmla="*/ 2354580 h 2354580"/>
                <a:gd name="connsiteX4" fmla="*/ 0 w 7665720"/>
                <a:gd name="connsiteY4" fmla="*/ 2263140 h 235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720" h="2354580">
                  <a:moveTo>
                    <a:pt x="0" y="2263140"/>
                  </a:moveTo>
                  <a:lnTo>
                    <a:pt x="4998720" y="7620"/>
                  </a:lnTo>
                  <a:lnTo>
                    <a:pt x="7665720" y="0"/>
                  </a:lnTo>
                  <a:lnTo>
                    <a:pt x="3329940" y="2354580"/>
                  </a:lnTo>
                  <a:lnTo>
                    <a:pt x="0" y="2263140"/>
                  </a:ln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4861921" y="1876698"/>
              <a:ext cx="3689169" cy="525418"/>
            </a:xfrm>
            <a:custGeom>
              <a:avLst/>
              <a:gdLst>
                <a:gd name="connsiteX0" fmla="*/ 0 w 4472940"/>
                <a:gd name="connsiteY0" fmla="*/ 739140 h 838200"/>
                <a:gd name="connsiteX1" fmla="*/ 1661160 w 4472940"/>
                <a:gd name="connsiteY1" fmla="*/ 0 h 838200"/>
                <a:gd name="connsiteX2" fmla="*/ 4472940 w 4472940"/>
                <a:gd name="connsiteY2" fmla="*/ 7620 h 838200"/>
                <a:gd name="connsiteX3" fmla="*/ 2987040 w 4472940"/>
                <a:gd name="connsiteY3" fmla="*/ 838200 h 838200"/>
                <a:gd name="connsiteX4" fmla="*/ 0 w 4472940"/>
                <a:gd name="connsiteY4" fmla="*/ 739140 h 838200"/>
                <a:gd name="connsiteX0" fmla="*/ 0 w 4240711"/>
                <a:gd name="connsiteY0" fmla="*/ 739140 h 838200"/>
                <a:gd name="connsiteX1" fmla="*/ 1661160 w 4240711"/>
                <a:gd name="connsiteY1" fmla="*/ 0 h 838200"/>
                <a:gd name="connsiteX2" fmla="*/ 4240711 w 4240711"/>
                <a:gd name="connsiteY2" fmla="*/ 56639 h 838200"/>
                <a:gd name="connsiteX3" fmla="*/ 2987040 w 4240711"/>
                <a:gd name="connsiteY3" fmla="*/ 838200 h 838200"/>
                <a:gd name="connsiteX4" fmla="*/ 0 w 4240711"/>
                <a:gd name="connsiteY4" fmla="*/ 739140 h 838200"/>
                <a:gd name="connsiteX0" fmla="*/ 0 w 4240711"/>
                <a:gd name="connsiteY0" fmla="*/ 739140 h 887218"/>
                <a:gd name="connsiteX1" fmla="*/ 1661160 w 4240711"/>
                <a:gd name="connsiteY1" fmla="*/ 0 h 887218"/>
                <a:gd name="connsiteX2" fmla="*/ 4240711 w 4240711"/>
                <a:gd name="connsiteY2" fmla="*/ 56639 h 887218"/>
                <a:gd name="connsiteX3" fmla="*/ 3407955 w 4240711"/>
                <a:gd name="connsiteY3" fmla="*/ 887218 h 887218"/>
                <a:gd name="connsiteX4" fmla="*/ 0 w 4240711"/>
                <a:gd name="connsiteY4" fmla="*/ 739140 h 887218"/>
                <a:gd name="connsiteX0" fmla="*/ 0 w 4269740"/>
                <a:gd name="connsiteY0" fmla="*/ 739140 h 887218"/>
                <a:gd name="connsiteX1" fmla="*/ 1661160 w 4269740"/>
                <a:gd name="connsiteY1" fmla="*/ 0 h 887218"/>
                <a:gd name="connsiteX2" fmla="*/ 4269740 w 4269740"/>
                <a:gd name="connsiteY2" fmla="*/ 105657 h 887218"/>
                <a:gd name="connsiteX3" fmla="*/ 3407955 w 4269740"/>
                <a:gd name="connsiteY3" fmla="*/ 887218 h 887218"/>
                <a:gd name="connsiteX4" fmla="*/ 0 w 4269740"/>
                <a:gd name="connsiteY4" fmla="*/ 739140 h 887218"/>
                <a:gd name="connsiteX0" fmla="*/ 0 w 3660140"/>
                <a:gd name="connsiteY0" fmla="*/ 886193 h 887218"/>
                <a:gd name="connsiteX1" fmla="*/ 1051560 w 3660140"/>
                <a:gd name="connsiteY1" fmla="*/ 0 h 887218"/>
                <a:gd name="connsiteX2" fmla="*/ 3660140 w 3660140"/>
                <a:gd name="connsiteY2" fmla="*/ 105657 h 887218"/>
                <a:gd name="connsiteX3" fmla="*/ 2798355 w 3660140"/>
                <a:gd name="connsiteY3" fmla="*/ 887218 h 887218"/>
                <a:gd name="connsiteX4" fmla="*/ 0 w 3660140"/>
                <a:gd name="connsiteY4" fmla="*/ 886193 h 887218"/>
                <a:gd name="connsiteX0" fmla="*/ 0 w 3689169"/>
                <a:gd name="connsiteY0" fmla="*/ 861685 h 887218"/>
                <a:gd name="connsiteX1" fmla="*/ 1080589 w 3689169"/>
                <a:gd name="connsiteY1" fmla="*/ 0 h 887218"/>
                <a:gd name="connsiteX2" fmla="*/ 3689169 w 3689169"/>
                <a:gd name="connsiteY2" fmla="*/ 105657 h 887218"/>
                <a:gd name="connsiteX3" fmla="*/ 2827384 w 3689169"/>
                <a:gd name="connsiteY3" fmla="*/ 887218 h 887218"/>
                <a:gd name="connsiteX4" fmla="*/ 0 w 3689169"/>
                <a:gd name="connsiteY4" fmla="*/ 861685 h 88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9169" h="887218">
                  <a:moveTo>
                    <a:pt x="0" y="861685"/>
                  </a:moveTo>
                  <a:lnTo>
                    <a:pt x="1080589" y="0"/>
                  </a:lnTo>
                  <a:lnTo>
                    <a:pt x="3689169" y="105657"/>
                  </a:lnTo>
                  <a:lnTo>
                    <a:pt x="2827384" y="887218"/>
                  </a:lnTo>
                  <a:lnTo>
                    <a:pt x="0" y="861685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62000" y="1846999"/>
              <a:ext cx="5135505" cy="2511641"/>
            </a:xfrm>
            <a:custGeom>
              <a:avLst/>
              <a:gdLst>
                <a:gd name="connsiteX0" fmla="*/ 0 w 3429000"/>
                <a:gd name="connsiteY0" fmla="*/ 3652838 h 4043363"/>
                <a:gd name="connsiteX1" fmla="*/ 3429000 w 3429000"/>
                <a:gd name="connsiteY1" fmla="*/ 0 h 4043363"/>
                <a:gd name="connsiteX2" fmla="*/ 3424238 w 3429000"/>
                <a:gd name="connsiteY2" fmla="*/ 166688 h 4043363"/>
                <a:gd name="connsiteX3" fmla="*/ 4763 w 3429000"/>
                <a:gd name="connsiteY3" fmla="*/ 4043363 h 4043363"/>
                <a:gd name="connsiteX4" fmla="*/ 0 w 3429000"/>
                <a:gd name="connsiteY4" fmla="*/ 3652838 h 4043363"/>
                <a:gd name="connsiteX0" fmla="*/ 0 w 4038601"/>
                <a:gd name="connsiteY0" fmla="*/ 3652838 h 4043363"/>
                <a:gd name="connsiteX1" fmla="*/ 3429000 w 4038601"/>
                <a:gd name="connsiteY1" fmla="*/ 0 h 4043363"/>
                <a:gd name="connsiteX2" fmla="*/ 4038601 w 4038601"/>
                <a:gd name="connsiteY2" fmla="*/ 157163 h 4043363"/>
                <a:gd name="connsiteX3" fmla="*/ 4763 w 4038601"/>
                <a:gd name="connsiteY3" fmla="*/ 4043363 h 4043363"/>
                <a:gd name="connsiteX4" fmla="*/ 0 w 4038601"/>
                <a:gd name="connsiteY4" fmla="*/ 3652838 h 4043363"/>
                <a:gd name="connsiteX0" fmla="*/ 0 w 4048125"/>
                <a:gd name="connsiteY0" fmla="*/ 3662363 h 4052888"/>
                <a:gd name="connsiteX1" fmla="*/ 4048125 w 4048125"/>
                <a:gd name="connsiteY1" fmla="*/ 0 h 4052888"/>
                <a:gd name="connsiteX2" fmla="*/ 4038601 w 4048125"/>
                <a:gd name="connsiteY2" fmla="*/ 166688 h 4052888"/>
                <a:gd name="connsiteX3" fmla="*/ 4763 w 4048125"/>
                <a:gd name="connsiteY3" fmla="*/ 4052888 h 4052888"/>
                <a:gd name="connsiteX4" fmla="*/ 0 w 4048125"/>
                <a:gd name="connsiteY4" fmla="*/ 3662363 h 4052888"/>
                <a:gd name="connsiteX0" fmla="*/ 0 w 4038601"/>
                <a:gd name="connsiteY0" fmla="*/ 3652838 h 4043363"/>
                <a:gd name="connsiteX1" fmla="*/ 4033838 w 4038601"/>
                <a:gd name="connsiteY1" fmla="*/ 0 h 4043363"/>
                <a:gd name="connsiteX2" fmla="*/ 4038601 w 4038601"/>
                <a:gd name="connsiteY2" fmla="*/ 157163 h 4043363"/>
                <a:gd name="connsiteX3" fmla="*/ 4763 w 4038601"/>
                <a:gd name="connsiteY3" fmla="*/ 4043363 h 4043363"/>
                <a:gd name="connsiteX4" fmla="*/ 0 w 4038601"/>
                <a:gd name="connsiteY4" fmla="*/ 3652838 h 404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1" h="4043363">
                  <a:moveTo>
                    <a:pt x="0" y="3652838"/>
                  </a:moveTo>
                  <a:lnTo>
                    <a:pt x="4033838" y="0"/>
                  </a:lnTo>
                  <a:lnTo>
                    <a:pt x="4038601" y="157163"/>
                  </a:lnTo>
                  <a:lnTo>
                    <a:pt x="4763" y="4043363"/>
                  </a:lnTo>
                  <a:cubicBezTo>
                    <a:pt x="3175" y="3913188"/>
                    <a:pt x="1588" y="3783013"/>
                    <a:pt x="0" y="3652838"/>
                  </a:cubicBez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4116054"/>
              <a:ext cx="3488267" cy="236668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4831644" y="2317376"/>
              <a:ext cx="2870553" cy="132140"/>
            </a:xfrm>
            <a:custGeom>
              <a:avLst/>
              <a:gdLst>
                <a:gd name="connsiteX0" fmla="*/ 0 w 2257425"/>
                <a:gd name="connsiteY0" fmla="*/ 0 h 212725"/>
                <a:gd name="connsiteX1" fmla="*/ 3175 w 2257425"/>
                <a:gd name="connsiteY1" fmla="*/ 212725 h 212725"/>
                <a:gd name="connsiteX2" fmla="*/ 2060575 w 2257425"/>
                <a:gd name="connsiteY2" fmla="*/ 212725 h 212725"/>
                <a:gd name="connsiteX3" fmla="*/ 2257425 w 2257425"/>
                <a:gd name="connsiteY3" fmla="*/ 0 h 212725"/>
                <a:gd name="connsiteX4" fmla="*/ 0 w 2257425"/>
                <a:gd name="connsiteY4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425" h="212725">
                  <a:moveTo>
                    <a:pt x="0" y="0"/>
                  </a:moveTo>
                  <a:cubicBezTo>
                    <a:pt x="1058" y="70908"/>
                    <a:pt x="2117" y="141817"/>
                    <a:pt x="3175" y="212725"/>
                  </a:cubicBezTo>
                  <a:lnTo>
                    <a:pt x="2060575" y="212725"/>
                  </a:lnTo>
                  <a:lnTo>
                    <a:pt x="2257425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897504" y="1844041"/>
              <a:ext cx="2713096" cy="96639"/>
            </a:xfrm>
            <a:custGeom>
              <a:avLst/>
              <a:gdLst>
                <a:gd name="connsiteX0" fmla="*/ 0 w 2257425"/>
                <a:gd name="connsiteY0" fmla="*/ 0 h 212725"/>
                <a:gd name="connsiteX1" fmla="*/ 3175 w 2257425"/>
                <a:gd name="connsiteY1" fmla="*/ 212725 h 212725"/>
                <a:gd name="connsiteX2" fmla="*/ 2060575 w 2257425"/>
                <a:gd name="connsiteY2" fmla="*/ 212725 h 212725"/>
                <a:gd name="connsiteX3" fmla="*/ 2257425 w 2257425"/>
                <a:gd name="connsiteY3" fmla="*/ 0 h 212725"/>
                <a:gd name="connsiteX4" fmla="*/ 0 w 2257425"/>
                <a:gd name="connsiteY4" fmla="*/ 0 h 212725"/>
                <a:gd name="connsiteX0" fmla="*/ 0 w 2257425"/>
                <a:gd name="connsiteY0" fmla="*/ 0 h 212725"/>
                <a:gd name="connsiteX1" fmla="*/ 3175 w 2257425"/>
                <a:gd name="connsiteY1" fmla="*/ 212725 h 212725"/>
                <a:gd name="connsiteX2" fmla="*/ 2107605 w 2257425"/>
                <a:gd name="connsiteY2" fmla="*/ 212725 h 212725"/>
                <a:gd name="connsiteX3" fmla="*/ 2257425 w 2257425"/>
                <a:gd name="connsiteY3" fmla="*/ 0 h 212725"/>
                <a:gd name="connsiteX4" fmla="*/ 0 w 2257425"/>
                <a:gd name="connsiteY4" fmla="*/ 0 h 212725"/>
                <a:gd name="connsiteX0" fmla="*/ 0 w 2257425"/>
                <a:gd name="connsiteY0" fmla="*/ 0 h 212725"/>
                <a:gd name="connsiteX1" fmla="*/ 3175 w 2257425"/>
                <a:gd name="connsiteY1" fmla="*/ 212725 h 212725"/>
                <a:gd name="connsiteX2" fmla="*/ 2097527 w 2257425"/>
                <a:gd name="connsiteY2" fmla="*/ 212725 h 212725"/>
                <a:gd name="connsiteX3" fmla="*/ 2257425 w 2257425"/>
                <a:gd name="connsiteY3" fmla="*/ 0 h 212725"/>
                <a:gd name="connsiteX4" fmla="*/ 0 w 2257425"/>
                <a:gd name="connsiteY4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425" h="212725">
                  <a:moveTo>
                    <a:pt x="0" y="0"/>
                  </a:moveTo>
                  <a:cubicBezTo>
                    <a:pt x="1058" y="70908"/>
                    <a:pt x="2117" y="141817"/>
                    <a:pt x="3175" y="212725"/>
                  </a:cubicBezTo>
                  <a:lnTo>
                    <a:pt x="2097527" y="212725"/>
                  </a:lnTo>
                  <a:lnTo>
                    <a:pt x="2257425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119810" y="3074715"/>
              <a:ext cx="3124906" cy="177501"/>
            </a:xfrm>
            <a:custGeom>
              <a:avLst/>
              <a:gdLst>
                <a:gd name="connsiteX0" fmla="*/ 0 w 2257425"/>
                <a:gd name="connsiteY0" fmla="*/ 0 h 212725"/>
                <a:gd name="connsiteX1" fmla="*/ 3175 w 2257425"/>
                <a:gd name="connsiteY1" fmla="*/ 212725 h 212725"/>
                <a:gd name="connsiteX2" fmla="*/ 2060575 w 2257425"/>
                <a:gd name="connsiteY2" fmla="*/ 212725 h 212725"/>
                <a:gd name="connsiteX3" fmla="*/ 2257425 w 2257425"/>
                <a:gd name="connsiteY3" fmla="*/ 0 h 212725"/>
                <a:gd name="connsiteX4" fmla="*/ 0 w 2257425"/>
                <a:gd name="connsiteY4" fmla="*/ 0 h 212725"/>
                <a:gd name="connsiteX0" fmla="*/ 0 w 2257425"/>
                <a:gd name="connsiteY0" fmla="*/ 0 h 215115"/>
                <a:gd name="connsiteX1" fmla="*/ 3175 w 2257425"/>
                <a:gd name="connsiteY1" fmla="*/ 212725 h 215115"/>
                <a:gd name="connsiteX2" fmla="*/ 2013910 w 2257425"/>
                <a:gd name="connsiteY2" fmla="*/ 215115 h 215115"/>
                <a:gd name="connsiteX3" fmla="*/ 2257425 w 2257425"/>
                <a:gd name="connsiteY3" fmla="*/ 0 h 215115"/>
                <a:gd name="connsiteX4" fmla="*/ 0 w 2257425"/>
                <a:gd name="connsiteY4" fmla="*/ 0 h 21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425" h="215115">
                  <a:moveTo>
                    <a:pt x="0" y="0"/>
                  </a:moveTo>
                  <a:cubicBezTo>
                    <a:pt x="1058" y="70908"/>
                    <a:pt x="2117" y="141817"/>
                    <a:pt x="3175" y="212725"/>
                  </a:cubicBezTo>
                  <a:lnTo>
                    <a:pt x="2013910" y="215115"/>
                  </a:lnTo>
                  <a:lnTo>
                    <a:pt x="2257425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250267" y="1844040"/>
              <a:ext cx="4360333" cy="2511641"/>
            </a:xfrm>
            <a:custGeom>
              <a:avLst/>
              <a:gdLst>
                <a:gd name="connsiteX0" fmla="*/ 0 w 3429000"/>
                <a:gd name="connsiteY0" fmla="*/ 3652838 h 4043363"/>
                <a:gd name="connsiteX1" fmla="*/ 3429000 w 3429000"/>
                <a:gd name="connsiteY1" fmla="*/ 0 h 4043363"/>
                <a:gd name="connsiteX2" fmla="*/ 3424238 w 3429000"/>
                <a:gd name="connsiteY2" fmla="*/ 166688 h 4043363"/>
                <a:gd name="connsiteX3" fmla="*/ 4763 w 3429000"/>
                <a:gd name="connsiteY3" fmla="*/ 4043363 h 4043363"/>
                <a:gd name="connsiteX4" fmla="*/ 0 w 3429000"/>
                <a:gd name="connsiteY4" fmla="*/ 3652838 h 404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043363">
                  <a:moveTo>
                    <a:pt x="0" y="3652838"/>
                  </a:moveTo>
                  <a:lnTo>
                    <a:pt x="3429000" y="0"/>
                  </a:lnTo>
                  <a:lnTo>
                    <a:pt x="3424238" y="166688"/>
                  </a:lnTo>
                  <a:lnTo>
                    <a:pt x="4763" y="4043363"/>
                  </a:lnTo>
                  <a:cubicBezTo>
                    <a:pt x="3175" y="3913188"/>
                    <a:pt x="1588" y="3783013"/>
                    <a:pt x="0" y="3652838"/>
                  </a:cubicBez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4762500" y="1844040"/>
              <a:ext cx="236220" cy="464820"/>
            </a:xfrm>
            <a:prstGeom prst="downArrow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20970643">
              <a:off x="3498212" y="3280395"/>
              <a:ext cx="497252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3</a:t>
              </a:r>
              <a:endParaRPr lang="en-US" sz="48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 rot="20970643">
              <a:off x="5329289" y="2339558"/>
              <a:ext cx="497252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2</a:t>
              </a:r>
              <a:endParaRPr lang="en-US" sz="48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0970643">
              <a:off x="6548487" y="1729960"/>
              <a:ext cx="497252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chemeClr val="bg1"/>
                  </a:solidFill>
                </a:rPr>
                <a:t>1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19600" y="1238250"/>
              <a:ext cx="979755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origin</a:t>
              </a:r>
            </a:p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(0, 960)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04800" y="1219200"/>
            <a:ext cx="85344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304800" y="1219200"/>
            <a:ext cx="85344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457200" y="1863310"/>
            <a:ext cx="8153400" cy="2628680"/>
            <a:chOff x="457200" y="1882360"/>
            <a:chExt cx="8153400" cy="2628680"/>
          </a:xfrm>
        </p:grpSpPr>
        <p:sp>
          <p:nvSpPr>
            <p:cNvPr id="36" name="Freeform 35"/>
            <p:cNvSpPr/>
            <p:nvPr/>
          </p:nvSpPr>
          <p:spPr>
            <a:xfrm>
              <a:off x="914400" y="2057400"/>
              <a:ext cx="7665720" cy="2354580"/>
            </a:xfrm>
            <a:custGeom>
              <a:avLst/>
              <a:gdLst>
                <a:gd name="connsiteX0" fmla="*/ 0 w 7665720"/>
                <a:gd name="connsiteY0" fmla="*/ 2263140 h 2354580"/>
                <a:gd name="connsiteX1" fmla="*/ 4998720 w 7665720"/>
                <a:gd name="connsiteY1" fmla="*/ 7620 h 2354580"/>
                <a:gd name="connsiteX2" fmla="*/ 7665720 w 7665720"/>
                <a:gd name="connsiteY2" fmla="*/ 0 h 2354580"/>
                <a:gd name="connsiteX3" fmla="*/ 3329940 w 7665720"/>
                <a:gd name="connsiteY3" fmla="*/ 2354580 h 2354580"/>
                <a:gd name="connsiteX4" fmla="*/ 0 w 7665720"/>
                <a:gd name="connsiteY4" fmla="*/ 2263140 h 235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720" h="2354580">
                  <a:moveTo>
                    <a:pt x="0" y="2263140"/>
                  </a:moveTo>
                  <a:lnTo>
                    <a:pt x="4998720" y="7620"/>
                  </a:lnTo>
                  <a:lnTo>
                    <a:pt x="7665720" y="0"/>
                  </a:lnTo>
                  <a:lnTo>
                    <a:pt x="3329940" y="2354580"/>
                  </a:lnTo>
                  <a:lnTo>
                    <a:pt x="0" y="2263140"/>
                  </a:ln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929640" y="3299459"/>
              <a:ext cx="5265420" cy="1089659"/>
            </a:xfrm>
            <a:custGeom>
              <a:avLst/>
              <a:gdLst>
                <a:gd name="connsiteX0" fmla="*/ 0 w 4472940"/>
                <a:gd name="connsiteY0" fmla="*/ 739140 h 838200"/>
                <a:gd name="connsiteX1" fmla="*/ 1661160 w 4472940"/>
                <a:gd name="connsiteY1" fmla="*/ 0 h 838200"/>
                <a:gd name="connsiteX2" fmla="*/ 4472940 w 4472940"/>
                <a:gd name="connsiteY2" fmla="*/ 7620 h 838200"/>
                <a:gd name="connsiteX3" fmla="*/ 2987040 w 4472940"/>
                <a:gd name="connsiteY3" fmla="*/ 838200 h 838200"/>
                <a:gd name="connsiteX4" fmla="*/ 0 w 4472940"/>
                <a:gd name="connsiteY4" fmla="*/ 739140 h 838200"/>
                <a:gd name="connsiteX0" fmla="*/ 0 w 4472940"/>
                <a:gd name="connsiteY0" fmla="*/ 781050 h 880110"/>
                <a:gd name="connsiteX1" fmla="*/ 2125980 w 4472940"/>
                <a:gd name="connsiteY1" fmla="*/ 0 h 880110"/>
                <a:gd name="connsiteX2" fmla="*/ 4472940 w 4472940"/>
                <a:gd name="connsiteY2" fmla="*/ 49530 h 880110"/>
                <a:gd name="connsiteX3" fmla="*/ 2987040 w 4472940"/>
                <a:gd name="connsiteY3" fmla="*/ 880110 h 880110"/>
                <a:gd name="connsiteX4" fmla="*/ 0 w 4472940"/>
                <a:gd name="connsiteY4" fmla="*/ 781050 h 880110"/>
                <a:gd name="connsiteX0" fmla="*/ 0 w 5204460"/>
                <a:gd name="connsiteY0" fmla="*/ 781050 h 880110"/>
                <a:gd name="connsiteX1" fmla="*/ 2125980 w 5204460"/>
                <a:gd name="connsiteY1" fmla="*/ 0 h 880110"/>
                <a:gd name="connsiteX2" fmla="*/ 5204460 w 5204460"/>
                <a:gd name="connsiteY2" fmla="*/ 25581 h 880110"/>
                <a:gd name="connsiteX3" fmla="*/ 2987040 w 5204460"/>
                <a:gd name="connsiteY3" fmla="*/ 880110 h 880110"/>
                <a:gd name="connsiteX4" fmla="*/ 0 w 5204460"/>
                <a:gd name="connsiteY4" fmla="*/ 781050 h 880110"/>
                <a:gd name="connsiteX0" fmla="*/ 0 w 5204460"/>
                <a:gd name="connsiteY0" fmla="*/ 781050 h 856161"/>
                <a:gd name="connsiteX1" fmla="*/ 2125980 w 5204460"/>
                <a:gd name="connsiteY1" fmla="*/ 0 h 856161"/>
                <a:gd name="connsiteX2" fmla="*/ 5204460 w 5204460"/>
                <a:gd name="connsiteY2" fmla="*/ 25581 h 856161"/>
                <a:gd name="connsiteX3" fmla="*/ 3253740 w 5204460"/>
                <a:gd name="connsiteY3" fmla="*/ 856161 h 856161"/>
                <a:gd name="connsiteX4" fmla="*/ 0 w 5204460"/>
                <a:gd name="connsiteY4" fmla="*/ 781050 h 856161"/>
                <a:gd name="connsiteX0" fmla="*/ 0 w 5265420"/>
                <a:gd name="connsiteY0" fmla="*/ 834934 h 856161"/>
                <a:gd name="connsiteX1" fmla="*/ 2186940 w 5265420"/>
                <a:gd name="connsiteY1" fmla="*/ 0 h 856161"/>
                <a:gd name="connsiteX2" fmla="*/ 5265420 w 5265420"/>
                <a:gd name="connsiteY2" fmla="*/ 25581 h 856161"/>
                <a:gd name="connsiteX3" fmla="*/ 3314700 w 5265420"/>
                <a:gd name="connsiteY3" fmla="*/ 856161 h 856161"/>
                <a:gd name="connsiteX4" fmla="*/ 0 w 5265420"/>
                <a:gd name="connsiteY4" fmla="*/ 834934 h 85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5420" h="856161">
                  <a:moveTo>
                    <a:pt x="0" y="834934"/>
                  </a:moveTo>
                  <a:lnTo>
                    <a:pt x="2186940" y="0"/>
                  </a:lnTo>
                  <a:lnTo>
                    <a:pt x="5265420" y="25581"/>
                  </a:lnTo>
                  <a:lnTo>
                    <a:pt x="3314700" y="856161"/>
                  </a:lnTo>
                  <a:lnTo>
                    <a:pt x="0" y="834934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762000" y="1999399"/>
              <a:ext cx="5135505" cy="2511641"/>
            </a:xfrm>
            <a:custGeom>
              <a:avLst/>
              <a:gdLst>
                <a:gd name="connsiteX0" fmla="*/ 0 w 3429000"/>
                <a:gd name="connsiteY0" fmla="*/ 3652838 h 4043363"/>
                <a:gd name="connsiteX1" fmla="*/ 3429000 w 3429000"/>
                <a:gd name="connsiteY1" fmla="*/ 0 h 4043363"/>
                <a:gd name="connsiteX2" fmla="*/ 3424238 w 3429000"/>
                <a:gd name="connsiteY2" fmla="*/ 166688 h 4043363"/>
                <a:gd name="connsiteX3" fmla="*/ 4763 w 3429000"/>
                <a:gd name="connsiteY3" fmla="*/ 4043363 h 4043363"/>
                <a:gd name="connsiteX4" fmla="*/ 0 w 3429000"/>
                <a:gd name="connsiteY4" fmla="*/ 3652838 h 4043363"/>
                <a:gd name="connsiteX0" fmla="*/ 0 w 4038601"/>
                <a:gd name="connsiteY0" fmla="*/ 3652838 h 4043363"/>
                <a:gd name="connsiteX1" fmla="*/ 3429000 w 4038601"/>
                <a:gd name="connsiteY1" fmla="*/ 0 h 4043363"/>
                <a:gd name="connsiteX2" fmla="*/ 4038601 w 4038601"/>
                <a:gd name="connsiteY2" fmla="*/ 157163 h 4043363"/>
                <a:gd name="connsiteX3" fmla="*/ 4763 w 4038601"/>
                <a:gd name="connsiteY3" fmla="*/ 4043363 h 4043363"/>
                <a:gd name="connsiteX4" fmla="*/ 0 w 4038601"/>
                <a:gd name="connsiteY4" fmla="*/ 3652838 h 4043363"/>
                <a:gd name="connsiteX0" fmla="*/ 0 w 4048125"/>
                <a:gd name="connsiteY0" fmla="*/ 3662363 h 4052888"/>
                <a:gd name="connsiteX1" fmla="*/ 4048125 w 4048125"/>
                <a:gd name="connsiteY1" fmla="*/ 0 h 4052888"/>
                <a:gd name="connsiteX2" fmla="*/ 4038601 w 4048125"/>
                <a:gd name="connsiteY2" fmla="*/ 166688 h 4052888"/>
                <a:gd name="connsiteX3" fmla="*/ 4763 w 4048125"/>
                <a:gd name="connsiteY3" fmla="*/ 4052888 h 4052888"/>
                <a:gd name="connsiteX4" fmla="*/ 0 w 4048125"/>
                <a:gd name="connsiteY4" fmla="*/ 3662363 h 4052888"/>
                <a:gd name="connsiteX0" fmla="*/ 0 w 4038601"/>
                <a:gd name="connsiteY0" fmla="*/ 3652838 h 4043363"/>
                <a:gd name="connsiteX1" fmla="*/ 4033838 w 4038601"/>
                <a:gd name="connsiteY1" fmla="*/ 0 h 4043363"/>
                <a:gd name="connsiteX2" fmla="*/ 4038601 w 4038601"/>
                <a:gd name="connsiteY2" fmla="*/ 157163 h 4043363"/>
                <a:gd name="connsiteX3" fmla="*/ 4763 w 4038601"/>
                <a:gd name="connsiteY3" fmla="*/ 4043363 h 4043363"/>
                <a:gd name="connsiteX4" fmla="*/ 0 w 4038601"/>
                <a:gd name="connsiteY4" fmla="*/ 3652838 h 404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1" h="4043363">
                  <a:moveTo>
                    <a:pt x="0" y="3652838"/>
                  </a:moveTo>
                  <a:lnTo>
                    <a:pt x="4033838" y="0"/>
                  </a:lnTo>
                  <a:lnTo>
                    <a:pt x="4038601" y="157163"/>
                  </a:lnTo>
                  <a:lnTo>
                    <a:pt x="4763" y="4043363"/>
                  </a:lnTo>
                  <a:cubicBezTo>
                    <a:pt x="3175" y="3913188"/>
                    <a:pt x="1588" y="3783013"/>
                    <a:pt x="0" y="3652838"/>
                  </a:cubicBez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000" y="4268454"/>
              <a:ext cx="3488267" cy="236668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831644" y="2469776"/>
              <a:ext cx="2870553" cy="132140"/>
            </a:xfrm>
            <a:custGeom>
              <a:avLst/>
              <a:gdLst>
                <a:gd name="connsiteX0" fmla="*/ 0 w 2257425"/>
                <a:gd name="connsiteY0" fmla="*/ 0 h 212725"/>
                <a:gd name="connsiteX1" fmla="*/ 3175 w 2257425"/>
                <a:gd name="connsiteY1" fmla="*/ 212725 h 212725"/>
                <a:gd name="connsiteX2" fmla="*/ 2060575 w 2257425"/>
                <a:gd name="connsiteY2" fmla="*/ 212725 h 212725"/>
                <a:gd name="connsiteX3" fmla="*/ 2257425 w 2257425"/>
                <a:gd name="connsiteY3" fmla="*/ 0 h 212725"/>
                <a:gd name="connsiteX4" fmla="*/ 0 w 2257425"/>
                <a:gd name="connsiteY4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425" h="212725">
                  <a:moveTo>
                    <a:pt x="0" y="0"/>
                  </a:moveTo>
                  <a:cubicBezTo>
                    <a:pt x="1058" y="70908"/>
                    <a:pt x="2117" y="141817"/>
                    <a:pt x="3175" y="212725"/>
                  </a:cubicBezTo>
                  <a:lnTo>
                    <a:pt x="2060575" y="212725"/>
                  </a:lnTo>
                  <a:lnTo>
                    <a:pt x="2257425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5897504" y="1996441"/>
              <a:ext cx="2713096" cy="96639"/>
            </a:xfrm>
            <a:custGeom>
              <a:avLst/>
              <a:gdLst>
                <a:gd name="connsiteX0" fmla="*/ 0 w 2257425"/>
                <a:gd name="connsiteY0" fmla="*/ 0 h 212725"/>
                <a:gd name="connsiteX1" fmla="*/ 3175 w 2257425"/>
                <a:gd name="connsiteY1" fmla="*/ 212725 h 212725"/>
                <a:gd name="connsiteX2" fmla="*/ 2060575 w 2257425"/>
                <a:gd name="connsiteY2" fmla="*/ 212725 h 212725"/>
                <a:gd name="connsiteX3" fmla="*/ 2257425 w 2257425"/>
                <a:gd name="connsiteY3" fmla="*/ 0 h 212725"/>
                <a:gd name="connsiteX4" fmla="*/ 0 w 2257425"/>
                <a:gd name="connsiteY4" fmla="*/ 0 h 212725"/>
                <a:gd name="connsiteX0" fmla="*/ 0 w 2257425"/>
                <a:gd name="connsiteY0" fmla="*/ 0 h 212725"/>
                <a:gd name="connsiteX1" fmla="*/ 3175 w 2257425"/>
                <a:gd name="connsiteY1" fmla="*/ 212725 h 212725"/>
                <a:gd name="connsiteX2" fmla="*/ 2107605 w 2257425"/>
                <a:gd name="connsiteY2" fmla="*/ 212725 h 212725"/>
                <a:gd name="connsiteX3" fmla="*/ 2257425 w 2257425"/>
                <a:gd name="connsiteY3" fmla="*/ 0 h 212725"/>
                <a:gd name="connsiteX4" fmla="*/ 0 w 2257425"/>
                <a:gd name="connsiteY4" fmla="*/ 0 h 212725"/>
                <a:gd name="connsiteX0" fmla="*/ 0 w 2257425"/>
                <a:gd name="connsiteY0" fmla="*/ 0 h 212725"/>
                <a:gd name="connsiteX1" fmla="*/ 3175 w 2257425"/>
                <a:gd name="connsiteY1" fmla="*/ 212725 h 212725"/>
                <a:gd name="connsiteX2" fmla="*/ 2097527 w 2257425"/>
                <a:gd name="connsiteY2" fmla="*/ 212725 h 212725"/>
                <a:gd name="connsiteX3" fmla="*/ 2257425 w 2257425"/>
                <a:gd name="connsiteY3" fmla="*/ 0 h 212725"/>
                <a:gd name="connsiteX4" fmla="*/ 0 w 2257425"/>
                <a:gd name="connsiteY4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425" h="212725">
                  <a:moveTo>
                    <a:pt x="0" y="0"/>
                  </a:moveTo>
                  <a:cubicBezTo>
                    <a:pt x="1058" y="70908"/>
                    <a:pt x="2117" y="141817"/>
                    <a:pt x="3175" y="212725"/>
                  </a:cubicBezTo>
                  <a:lnTo>
                    <a:pt x="2097527" y="212725"/>
                  </a:lnTo>
                  <a:lnTo>
                    <a:pt x="2257425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119810" y="3227115"/>
              <a:ext cx="3124906" cy="177501"/>
            </a:xfrm>
            <a:custGeom>
              <a:avLst/>
              <a:gdLst>
                <a:gd name="connsiteX0" fmla="*/ 0 w 2257425"/>
                <a:gd name="connsiteY0" fmla="*/ 0 h 212725"/>
                <a:gd name="connsiteX1" fmla="*/ 3175 w 2257425"/>
                <a:gd name="connsiteY1" fmla="*/ 212725 h 212725"/>
                <a:gd name="connsiteX2" fmla="*/ 2060575 w 2257425"/>
                <a:gd name="connsiteY2" fmla="*/ 212725 h 212725"/>
                <a:gd name="connsiteX3" fmla="*/ 2257425 w 2257425"/>
                <a:gd name="connsiteY3" fmla="*/ 0 h 212725"/>
                <a:gd name="connsiteX4" fmla="*/ 0 w 2257425"/>
                <a:gd name="connsiteY4" fmla="*/ 0 h 212725"/>
                <a:gd name="connsiteX0" fmla="*/ 0 w 2257425"/>
                <a:gd name="connsiteY0" fmla="*/ 0 h 215115"/>
                <a:gd name="connsiteX1" fmla="*/ 3175 w 2257425"/>
                <a:gd name="connsiteY1" fmla="*/ 212725 h 215115"/>
                <a:gd name="connsiteX2" fmla="*/ 2013910 w 2257425"/>
                <a:gd name="connsiteY2" fmla="*/ 215115 h 215115"/>
                <a:gd name="connsiteX3" fmla="*/ 2257425 w 2257425"/>
                <a:gd name="connsiteY3" fmla="*/ 0 h 215115"/>
                <a:gd name="connsiteX4" fmla="*/ 0 w 2257425"/>
                <a:gd name="connsiteY4" fmla="*/ 0 h 21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425" h="215115">
                  <a:moveTo>
                    <a:pt x="0" y="0"/>
                  </a:moveTo>
                  <a:cubicBezTo>
                    <a:pt x="1058" y="70908"/>
                    <a:pt x="2117" y="141817"/>
                    <a:pt x="3175" y="212725"/>
                  </a:cubicBezTo>
                  <a:lnTo>
                    <a:pt x="2013910" y="215115"/>
                  </a:lnTo>
                  <a:lnTo>
                    <a:pt x="2257425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250267" y="1996440"/>
              <a:ext cx="4360333" cy="2511641"/>
            </a:xfrm>
            <a:custGeom>
              <a:avLst/>
              <a:gdLst>
                <a:gd name="connsiteX0" fmla="*/ 0 w 3429000"/>
                <a:gd name="connsiteY0" fmla="*/ 3652838 h 4043363"/>
                <a:gd name="connsiteX1" fmla="*/ 3429000 w 3429000"/>
                <a:gd name="connsiteY1" fmla="*/ 0 h 4043363"/>
                <a:gd name="connsiteX2" fmla="*/ 3424238 w 3429000"/>
                <a:gd name="connsiteY2" fmla="*/ 166688 h 4043363"/>
                <a:gd name="connsiteX3" fmla="*/ 4763 w 3429000"/>
                <a:gd name="connsiteY3" fmla="*/ 4043363 h 4043363"/>
                <a:gd name="connsiteX4" fmla="*/ 0 w 3429000"/>
                <a:gd name="connsiteY4" fmla="*/ 3652838 h 404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043363">
                  <a:moveTo>
                    <a:pt x="0" y="3652838"/>
                  </a:moveTo>
                  <a:lnTo>
                    <a:pt x="3429000" y="0"/>
                  </a:lnTo>
                  <a:lnTo>
                    <a:pt x="3424238" y="166688"/>
                  </a:lnTo>
                  <a:lnTo>
                    <a:pt x="4763" y="4043363"/>
                  </a:lnTo>
                  <a:cubicBezTo>
                    <a:pt x="3175" y="3913188"/>
                    <a:pt x="1588" y="3783013"/>
                    <a:pt x="0" y="3652838"/>
                  </a:cubicBez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708660" y="3787140"/>
              <a:ext cx="236220" cy="464820"/>
            </a:xfrm>
            <a:prstGeom prst="downArrow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rot="20970643">
              <a:off x="3498212" y="3432795"/>
              <a:ext cx="497252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chemeClr val="bg1"/>
                  </a:solidFill>
                </a:rPr>
                <a:t>3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20970643">
              <a:off x="5329289" y="2491958"/>
              <a:ext cx="497252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2</a:t>
              </a:r>
              <a:endParaRPr lang="en-US" sz="48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 rot="20970643">
              <a:off x="6548487" y="1882360"/>
              <a:ext cx="497252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1</a:t>
              </a:r>
              <a:endParaRPr lang="en-US" sz="48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57200" y="3143250"/>
              <a:ext cx="825867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origin</a:t>
              </a:r>
            </a:p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(0, 0)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69620" y="1867121"/>
            <a:ext cx="7848600" cy="2628679"/>
            <a:chOff x="922020" y="1943321"/>
            <a:chExt cx="7848600" cy="2628679"/>
          </a:xfrm>
        </p:grpSpPr>
        <p:sp>
          <p:nvSpPr>
            <p:cNvPr id="4" name="Freeform 3"/>
            <p:cNvSpPr/>
            <p:nvPr/>
          </p:nvSpPr>
          <p:spPr>
            <a:xfrm>
              <a:off x="1074420" y="2118360"/>
              <a:ext cx="7665720" cy="2354580"/>
            </a:xfrm>
            <a:custGeom>
              <a:avLst/>
              <a:gdLst>
                <a:gd name="connsiteX0" fmla="*/ 0 w 7665720"/>
                <a:gd name="connsiteY0" fmla="*/ 2263140 h 2354580"/>
                <a:gd name="connsiteX1" fmla="*/ 4998720 w 7665720"/>
                <a:gd name="connsiteY1" fmla="*/ 7620 h 2354580"/>
                <a:gd name="connsiteX2" fmla="*/ 7665720 w 7665720"/>
                <a:gd name="connsiteY2" fmla="*/ 0 h 2354580"/>
                <a:gd name="connsiteX3" fmla="*/ 3329940 w 7665720"/>
                <a:gd name="connsiteY3" fmla="*/ 2354580 h 2354580"/>
                <a:gd name="connsiteX4" fmla="*/ 0 w 7665720"/>
                <a:gd name="connsiteY4" fmla="*/ 2263140 h 235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720" h="2354580">
                  <a:moveTo>
                    <a:pt x="0" y="2263140"/>
                  </a:moveTo>
                  <a:lnTo>
                    <a:pt x="4998720" y="7620"/>
                  </a:lnTo>
                  <a:lnTo>
                    <a:pt x="7665720" y="0"/>
                  </a:lnTo>
                  <a:lnTo>
                    <a:pt x="3329940" y="2354580"/>
                  </a:lnTo>
                  <a:lnTo>
                    <a:pt x="0" y="2263140"/>
                  </a:ln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3352800" y="2590800"/>
              <a:ext cx="4472940" cy="838200"/>
            </a:xfrm>
            <a:custGeom>
              <a:avLst/>
              <a:gdLst>
                <a:gd name="connsiteX0" fmla="*/ 0 w 4472940"/>
                <a:gd name="connsiteY0" fmla="*/ 739140 h 838200"/>
                <a:gd name="connsiteX1" fmla="*/ 1661160 w 4472940"/>
                <a:gd name="connsiteY1" fmla="*/ 0 h 838200"/>
                <a:gd name="connsiteX2" fmla="*/ 4472940 w 4472940"/>
                <a:gd name="connsiteY2" fmla="*/ 7620 h 838200"/>
                <a:gd name="connsiteX3" fmla="*/ 2987040 w 4472940"/>
                <a:gd name="connsiteY3" fmla="*/ 838200 h 838200"/>
                <a:gd name="connsiteX4" fmla="*/ 0 w 4472940"/>
                <a:gd name="connsiteY4" fmla="*/ 73914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940" h="838200">
                  <a:moveTo>
                    <a:pt x="0" y="739140"/>
                  </a:moveTo>
                  <a:lnTo>
                    <a:pt x="1661160" y="0"/>
                  </a:lnTo>
                  <a:lnTo>
                    <a:pt x="4472940" y="7620"/>
                  </a:lnTo>
                  <a:lnTo>
                    <a:pt x="2987040" y="838200"/>
                  </a:lnTo>
                  <a:lnTo>
                    <a:pt x="0" y="73914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922020" y="2060359"/>
              <a:ext cx="5135505" cy="2511641"/>
            </a:xfrm>
            <a:custGeom>
              <a:avLst/>
              <a:gdLst>
                <a:gd name="connsiteX0" fmla="*/ 0 w 3429000"/>
                <a:gd name="connsiteY0" fmla="*/ 3652838 h 4043363"/>
                <a:gd name="connsiteX1" fmla="*/ 3429000 w 3429000"/>
                <a:gd name="connsiteY1" fmla="*/ 0 h 4043363"/>
                <a:gd name="connsiteX2" fmla="*/ 3424238 w 3429000"/>
                <a:gd name="connsiteY2" fmla="*/ 166688 h 4043363"/>
                <a:gd name="connsiteX3" fmla="*/ 4763 w 3429000"/>
                <a:gd name="connsiteY3" fmla="*/ 4043363 h 4043363"/>
                <a:gd name="connsiteX4" fmla="*/ 0 w 3429000"/>
                <a:gd name="connsiteY4" fmla="*/ 3652838 h 4043363"/>
                <a:gd name="connsiteX0" fmla="*/ 0 w 4038601"/>
                <a:gd name="connsiteY0" fmla="*/ 3652838 h 4043363"/>
                <a:gd name="connsiteX1" fmla="*/ 3429000 w 4038601"/>
                <a:gd name="connsiteY1" fmla="*/ 0 h 4043363"/>
                <a:gd name="connsiteX2" fmla="*/ 4038601 w 4038601"/>
                <a:gd name="connsiteY2" fmla="*/ 157163 h 4043363"/>
                <a:gd name="connsiteX3" fmla="*/ 4763 w 4038601"/>
                <a:gd name="connsiteY3" fmla="*/ 4043363 h 4043363"/>
                <a:gd name="connsiteX4" fmla="*/ 0 w 4038601"/>
                <a:gd name="connsiteY4" fmla="*/ 3652838 h 4043363"/>
                <a:gd name="connsiteX0" fmla="*/ 0 w 4048125"/>
                <a:gd name="connsiteY0" fmla="*/ 3662363 h 4052888"/>
                <a:gd name="connsiteX1" fmla="*/ 4048125 w 4048125"/>
                <a:gd name="connsiteY1" fmla="*/ 0 h 4052888"/>
                <a:gd name="connsiteX2" fmla="*/ 4038601 w 4048125"/>
                <a:gd name="connsiteY2" fmla="*/ 166688 h 4052888"/>
                <a:gd name="connsiteX3" fmla="*/ 4763 w 4048125"/>
                <a:gd name="connsiteY3" fmla="*/ 4052888 h 4052888"/>
                <a:gd name="connsiteX4" fmla="*/ 0 w 4048125"/>
                <a:gd name="connsiteY4" fmla="*/ 3662363 h 4052888"/>
                <a:gd name="connsiteX0" fmla="*/ 0 w 4038601"/>
                <a:gd name="connsiteY0" fmla="*/ 3652838 h 4043363"/>
                <a:gd name="connsiteX1" fmla="*/ 4033838 w 4038601"/>
                <a:gd name="connsiteY1" fmla="*/ 0 h 4043363"/>
                <a:gd name="connsiteX2" fmla="*/ 4038601 w 4038601"/>
                <a:gd name="connsiteY2" fmla="*/ 157163 h 4043363"/>
                <a:gd name="connsiteX3" fmla="*/ 4763 w 4038601"/>
                <a:gd name="connsiteY3" fmla="*/ 4043363 h 4043363"/>
                <a:gd name="connsiteX4" fmla="*/ 0 w 4038601"/>
                <a:gd name="connsiteY4" fmla="*/ 3652838 h 404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1" h="4043363">
                  <a:moveTo>
                    <a:pt x="0" y="3652838"/>
                  </a:moveTo>
                  <a:lnTo>
                    <a:pt x="4033838" y="0"/>
                  </a:lnTo>
                  <a:lnTo>
                    <a:pt x="4038601" y="157163"/>
                  </a:lnTo>
                  <a:lnTo>
                    <a:pt x="4763" y="4043363"/>
                  </a:lnTo>
                  <a:cubicBezTo>
                    <a:pt x="3175" y="3913188"/>
                    <a:pt x="1588" y="3783013"/>
                    <a:pt x="0" y="3652838"/>
                  </a:cubicBez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020" y="4329414"/>
              <a:ext cx="3488267" cy="236668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4991664" y="2530736"/>
              <a:ext cx="2870553" cy="132140"/>
            </a:xfrm>
            <a:custGeom>
              <a:avLst/>
              <a:gdLst>
                <a:gd name="connsiteX0" fmla="*/ 0 w 2257425"/>
                <a:gd name="connsiteY0" fmla="*/ 0 h 212725"/>
                <a:gd name="connsiteX1" fmla="*/ 3175 w 2257425"/>
                <a:gd name="connsiteY1" fmla="*/ 212725 h 212725"/>
                <a:gd name="connsiteX2" fmla="*/ 2060575 w 2257425"/>
                <a:gd name="connsiteY2" fmla="*/ 212725 h 212725"/>
                <a:gd name="connsiteX3" fmla="*/ 2257425 w 2257425"/>
                <a:gd name="connsiteY3" fmla="*/ 0 h 212725"/>
                <a:gd name="connsiteX4" fmla="*/ 0 w 2257425"/>
                <a:gd name="connsiteY4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425" h="212725">
                  <a:moveTo>
                    <a:pt x="0" y="0"/>
                  </a:moveTo>
                  <a:cubicBezTo>
                    <a:pt x="1058" y="70908"/>
                    <a:pt x="2117" y="141817"/>
                    <a:pt x="3175" y="212725"/>
                  </a:cubicBezTo>
                  <a:lnTo>
                    <a:pt x="2060575" y="212725"/>
                  </a:lnTo>
                  <a:lnTo>
                    <a:pt x="2257425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057524" y="2057401"/>
              <a:ext cx="2713096" cy="96639"/>
            </a:xfrm>
            <a:custGeom>
              <a:avLst/>
              <a:gdLst>
                <a:gd name="connsiteX0" fmla="*/ 0 w 2257425"/>
                <a:gd name="connsiteY0" fmla="*/ 0 h 212725"/>
                <a:gd name="connsiteX1" fmla="*/ 3175 w 2257425"/>
                <a:gd name="connsiteY1" fmla="*/ 212725 h 212725"/>
                <a:gd name="connsiteX2" fmla="*/ 2060575 w 2257425"/>
                <a:gd name="connsiteY2" fmla="*/ 212725 h 212725"/>
                <a:gd name="connsiteX3" fmla="*/ 2257425 w 2257425"/>
                <a:gd name="connsiteY3" fmla="*/ 0 h 212725"/>
                <a:gd name="connsiteX4" fmla="*/ 0 w 2257425"/>
                <a:gd name="connsiteY4" fmla="*/ 0 h 212725"/>
                <a:gd name="connsiteX0" fmla="*/ 0 w 2257425"/>
                <a:gd name="connsiteY0" fmla="*/ 0 h 212725"/>
                <a:gd name="connsiteX1" fmla="*/ 3175 w 2257425"/>
                <a:gd name="connsiteY1" fmla="*/ 212725 h 212725"/>
                <a:gd name="connsiteX2" fmla="*/ 2107605 w 2257425"/>
                <a:gd name="connsiteY2" fmla="*/ 212725 h 212725"/>
                <a:gd name="connsiteX3" fmla="*/ 2257425 w 2257425"/>
                <a:gd name="connsiteY3" fmla="*/ 0 h 212725"/>
                <a:gd name="connsiteX4" fmla="*/ 0 w 2257425"/>
                <a:gd name="connsiteY4" fmla="*/ 0 h 212725"/>
                <a:gd name="connsiteX0" fmla="*/ 0 w 2257425"/>
                <a:gd name="connsiteY0" fmla="*/ 0 h 212725"/>
                <a:gd name="connsiteX1" fmla="*/ 3175 w 2257425"/>
                <a:gd name="connsiteY1" fmla="*/ 212725 h 212725"/>
                <a:gd name="connsiteX2" fmla="*/ 2097527 w 2257425"/>
                <a:gd name="connsiteY2" fmla="*/ 212725 h 212725"/>
                <a:gd name="connsiteX3" fmla="*/ 2257425 w 2257425"/>
                <a:gd name="connsiteY3" fmla="*/ 0 h 212725"/>
                <a:gd name="connsiteX4" fmla="*/ 0 w 2257425"/>
                <a:gd name="connsiteY4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425" h="212725">
                  <a:moveTo>
                    <a:pt x="0" y="0"/>
                  </a:moveTo>
                  <a:cubicBezTo>
                    <a:pt x="1058" y="70908"/>
                    <a:pt x="2117" y="141817"/>
                    <a:pt x="3175" y="212725"/>
                  </a:cubicBezTo>
                  <a:lnTo>
                    <a:pt x="2097527" y="212725"/>
                  </a:lnTo>
                  <a:lnTo>
                    <a:pt x="2257425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279830" y="3288075"/>
              <a:ext cx="3124906" cy="177501"/>
            </a:xfrm>
            <a:custGeom>
              <a:avLst/>
              <a:gdLst>
                <a:gd name="connsiteX0" fmla="*/ 0 w 2257425"/>
                <a:gd name="connsiteY0" fmla="*/ 0 h 212725"/>
                <a:gd name="connsiteX1" fmla="*/ 3175 w 2257425"/>
                <a:gd name="connsiteY1" fmla="*/ 212725 h 212725"/>
                <a:gd name="connsiteX2" fmla="*/ 2060575 w 2257425"/>
                <a:gd name="connsiteY2" fmla="*/ 212725 h 212725"/>
                <a:gd name="connsiteX3" fmla="*/ 2257425 w 2257425"/>
                <a:gd name="connsiteY3" fmla="*/ 0 h 212725"/>
                <a:gd name="connsiteX4" fmla="*/ 0 w 2257425"/>
                <a:gd name="connsiteY4" fmla="*/ 0 h 212725"/>
                <a:gd name="connsiteX0" fmla="*/ 0 w 2257425"/>
                <a:gd name="connsiteY0" fmla="*/ 0 h 215115"/>
                <a:gd name="connsiteX1" fmla="*/ 3175 w 2257425"/>
                <a:gd name="connsiteY1" fmla="*/ 212725 h 215115"/>
                <a:gd name="connsiteX2" fmla="*/ 2013910 w 2257425"/>
                <a:gd name="connsiteY2" fmla="*/ 215115 h 215115"/>
                <a:gd name="connsiteX3" fmla="*/ 2257425 w 2257425"/>
                <a:gd name="connsiteY3" fmla="*/ 0 h 215115"/>
                <a:gd name="connsiteX4" fmla="*/ 0 w 2257425"/>
                <a:gd name="connsiteY4" fmla="*/ 0 h 21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425" h="215115">
                  <a:moveTo>
                    <a:pt x="0" y="0"/>
                  </a:moveTo>
                  <a:cubicBezTo>
                    <a:pt x="1058" y="70908"/>
                    <a:pt x="2117" y="141817"/>
                    <a:pt x="3175" y="212725"/>
                  </a:cubicBezTo>
                  <a:lnTo>
                    <a:pt x="2013910" y="215115"/>
                  </a:lnTo>
                  <a:lnTo>
                    <a:pt x="2257425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410287" y="2057400"/>
              <a:ext cx="4360333" cy="2511641"/>
            </a:xfrm>
            <a:custGeom>
              <a:avLst/>
              <a:gdLst>
                <a:gd name="connsiteX0" fmla="*/ 0 w 3429000"/>
                <a:gd name="connsiteY0" fmla="*/ 3652838 h 4043363"/>
                <a:gd name="connsiteX1" fmla="*/ 3429000 w 3429000"/>
                <a:gd name="connsiteY1" fmla="*/ 0 h 4043363"/>
                <a:gd name="connsiteX2" fmla="*/ 3424238 w 3429000"/>
                <a:gd name="connsiteY2" fmla="*/ 166688 h 4043363"/>
                <a:gd name="connsiteX3" fmla="*/ 4763 w 3429000"/>
                <a:gd name="connsiteY3" fmla="*/ 4043363 h 4043363"/>
                <a:gd name="connsiteX4" fmla="*/ 0 w 3429000"/>
                <a:gd name="connsiteY4" fmla="*/ 3652838 h 404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043363">
                  <a:moveTo>
                    <a:pt x="0" y="3652838"/>
                  </a:moveTo>
                  <a:lnTo>
                    <a:pt x="3429000" y="0"/>
                  </a:lnTo>
                  <a:lnTo>
                    <a:pt x="3424238" y="166688"/>
                  </a:lnTo>
                  <a:lnTo>
                    <a:pt x="4763" y="4043363"/>
                  </a:lnTo>
                  <a:cubicBezTo>
                    <a:pt x="3175" y="3913188"/>
                    <a:pt x="1588" y="3783013"/>
                    <a:pt x="0" y="3652838"/>
                  </a:cubicBez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3208020" y="2811780"/>
              <a:ext cx="236220" cy="464820"/>
            </a:xfrm>
            <a:prstGeom prst="downArrow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20970643">
              <a:off x="3658232" y="3493755"/>
              <a:ext cx="497252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3</a:t>
              </a:r>
              <a:endParaRPr lang="en-US" sz="48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 rot="20970643">
              <a:off x="5489309" y="2552918"/>
              <a:ext cx="497252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chemeClr val="bg1"/>
                  </a:solidFill>
                </a:rPr>
                <a:t>2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0970643">
              <a:off x="6689456" y="1943321"/>
              <a:ext cx="497252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1</a:t>
              </a:r>
              <a:endParaRPr lang="en-US" sz="4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65120" y="2156460"/>
              <a:ext cx="979755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origin</a:t>
              </a:r>
            </a:p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(0, 480)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04800" y="1219200"/>
            <a:ext cx="85344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33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Lanthier</dc:creator>
  <cp:lastModifiedBy>Mark Lanthier</cp:lastModifiedBy>
  <cp:revision>21</cp:revision>
  <dcterms:created xsi:type="dcterms:W3CDTF">2011-06-08T17:31:43Z</dcterms:created>
  <dcterms:modified xsi:type="dcterms:W3CDTF">2011-06-08T20:34:36Z</dcterms:modified>
</cp:coreProperties>
</file>