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73b7503a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73b7503a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73b7503a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73b7503a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73b7503a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73b7503a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73b7503a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73b7503a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73b7503a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73b7503a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Recetapp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99025"/>
            <a:ext cx="8520600" cy="11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Santiago Cassiano Rozo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Ricardo Rios Garcia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06125" y="4025175"/>
            <a:ext cx="3783600" cy="8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758200" y="639750"/>
            <a:ext cx="3550200" cy="19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</a:rPr>
              <a:t>Facilitar la búsqueda de recetas que utilicen ingredientes que se tienen en el hogar</a:t>
            </a:r>
            <a:r>
              <a:rPr b="0" lang="es" sz="1900">
                <a:solidFill>
                  <a:srgbClr val="000000"/>
                </a:solidFill>
              </a:rPr>
              <a:t> e</a:t>
            </a:r>
            <a:r>
              <a:rPr b="0" lang="es" sz="2030">
                <a:solidFill>
                  <a:srgbClr val="000000"/>
                </a:solidFill>
              </a:rPr>
              <a:t>scaneando con la cámara del dispositivo móvil los ingredientes que tiene el usuario en su casa.</a:t>
            </a:r>
            <a:endParaRPr b="0" sz="383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938" y="3038098"/>
            <a:ext cx="1721375" cy="115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25" y="437425"/>
            <a:ext cx="3444789" cy="19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1050" y="2945875"/>
            <a:ext cx="2530200" cy="1341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>
            <a:stCxn id="64" idx="3"/>
            <a:endCxn id="66" idx="1"/>
          </p:cNvCxnSpPr>
          <p:nvPr/>
        </p:nvCxnSpPr>
        <p:spPr>
          <a:xfrm>
            <a:off x="5608312" y="3616373"/>
            <a:ext cx="722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588900" y="3874625"/>
            <a:ext cx="7966200" cy="8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 diferenciador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5011125" y="164050"/>
            <a:ext cx="38325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500">
                <a:solidFill>
                  <a:srgbClr val="000000"/>
                </a:solidFill>
              </a:rPr>
              <a:t>Pocas aplicaciones que permiten escanear alimentos usando redes neuronales o modelos de clasificación y que además </a:t>
            </a:r>
            <a:r>
              <a:rPr b="0" lang="es" sz="1500">
                <a:solidFill>
                  <a:srgbClr val="000000"/>
                </a:solidFill>
              </a:rPr>
              <a:t>conectan</a:t>
            </a:r>
            <a:r>
              <a:rPr b="0" lang="es" sz="1500">
                <a:solidFill>
                  <a:srgbClr val="000000"/>
                </a:solidFill>
              </a:rPr>
              <a:t> con grandes modelos de lenguaje como </a:t>
            </a:r>
            <a:r>
              <a:rPr b="0" lang="es" sz="1500">
                <a:solidFill>
                  <a:srgbClr val="000000"/>
                </a:solidFill>
              </a:rPr>
              <a:t>Chat GPT</a:t>
            </a:r>
            <a:r>
              <a:rPr b="0" lang="es" sz="1500">
                <a:solidFill>
                  <a:srgbClr val="000000"/>
                </a:solidFill>
              </a:rPr>
              <a:t>.</a:t>
            </a:r>
            <a:endParaRPr b="0" sz="343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57" y="1729450"/>
            <a:ext cx="2905925" cy="19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75" y="228600"/>
            <a:ext cx="195262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5011125" y="2013550"/>
            <a:ext cx="3832500" cy="13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En un solo lugar poder escanear ingredientes, obtener recetas y almacenarlas de forma organizada.</a:t>
            </a:r>
            <a:endParaRPr sz="353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588900" y="3874625"/>
            <a:ext cx="7966200" cy="8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similares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272400" y="612925"/>
            <a:ext cx="4603200" cy="20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" sz="2500">
                <a:solidFill>
                  <a:srgbClr val="000000"/>
                </a:solidFill>
              </a:rPr>
              <a:t>FoodScan (Snapchat)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" sz="2500">
                <a:solidFill>
                  <a:srgbClr val="000000"/>
                </a:solidFill>
              </a:rPr>
              <a:t>Allrecipes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" sz="2500">
                <a:solidFill>
                  <a:srgbClr val="000000"/>
                </a:solidFill>
              </a:rPr>
              <a:t>Supercook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338" y="1020700"/>
            <a:ext cx="1267075" cy="1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1887" y="10446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588900" y="3874625"/>
            <a:ext cx="7966200" cy="8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Comercialización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13" y="958000"/>
            <a:ext cx="1267075" cy="1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2702700" y="277900"/>
            <a:ext cx="5852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b="1" lang="es" sz="1600">
                <a:latin typeface="Source Code Pro"/>
                <a:ea typeface="Source Code Pro"/>
                <a:cs typeface="Source Code Pro"/>
                <a:sym typeface="Source Code Pro"/>
              </a:rPr>
              <a:t>En un primer momento la aplicación va a ser sin ánimo de lucro y ofrecerá todos sus servicios sin ningún coste para los usuarios. 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b="1" lang="es" sz="1600">
                <a:latin typeface="Source Code Pro"/>
                <a:ea typeface="Source Code Pro"/>
                <a:cs typeface="Source Code Pro"/>
                <a:sym typeface="Source Code Pro"/>
              </a:rPr>
              <a:t>Si en un futuro la base de usuarios crece y debido a la gran demanda se requiere dinero para poder utilizar las tecnologías en que se apoya la aplicación (Por ejemplo Chat GPT) entonces se implementarían ingresos por publicidad.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588900" y="3874625"/>
            <a:ext cx="7966200" cy="8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recetapp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326500" y="1397325"/>
            <a:ext cx="44910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latin typeface="Source Code Pro"/>
                <a:ea typeface="Source Code Pro"/>
                <a:cs typeface="Source Code Pro"/>
                <a:sym typeface="Source Code Pro"/>
              </a:rPr>
              <a:t>Gracias !</a:t>
            </a:r>
            <a:endParaRPr b="1" sz="5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