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5" r:id="rId13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63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8D5-F3F8-4EFB-BAFB-C26DE984D138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91B-BD98-4D85-9CB6-6062FCC5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33C98-1FF8-40A5-AFCD-8AE9E4E08770}"/>
              </a:ext>
            </a:extLst>
          </p:cNvPr>
          <p:cNvSpPr/>
          <p:nvPr/>
        </p:nvSpPr>
        <p:spPr>
          <a:xfrm>
            <a:off x="914400" y="914400"/>
            <a:ext cx="914400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C9771-7117-4C6D-B205-498BA05015E3}"/>
              </a:ext>
            </a:extLst>
          </p:cNvPr>
          <p:cNvSpPr/>
          <p:nvPr/>
        </p:nvSpPr>
        <p:spPr>
          <a:xfrm>
            <a:off x="914400" y="914400"/>
            <a:ext cx="3657600" cy="36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29D04-279C-45C1-901A-125371DEE941}"/>
              </a:ext>
            </a:extLst>
          </p:cNvPr>
          <p:cNvSpPr/>
          <p:nvPr/>
        </p:nvSpPr>
        <p:spPr>
          <a:xfrm>
            <a:off x="6400800" y="914400"/>
            <a:ext cx="36576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E9D7B-78A2-4B79-AE65-E671A3D4F92D}"/>
              </a:ext>
            </a:extLst>
          </p:cNvPr>
          <p:cNvSpPr/>
          <p:nvPr/>
        </p:nvSpPr>
        <p:spPr>
          <a:xfrm>
            <a:off x="914400" y="6391923"/>
            <a:ext cx="3657600" cy="365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88F6-FF12-4591-B9EF-DB9FC9982538}"/>
              </a:ext>
            </a:extLst>
          </p:cNvPr>
          <p:cNvSpPr/>
          <p:nvPr/>
        </p:nvSpPr>
        <p:spPr>
          <a:xfrm>
            <a:off x="6400800" y="6391922"/>
            <a:ext cx="3657600" cy="3657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653E2D-A7BC-4CBD-B06D-B60589FA827A}"/>
              </a:ext>
            </a:extLst>
          </p:cNvPr>
          <p:cNvGrpSpPr/>
          <p:nvPr/>
        </p:nvGrpSpPr>
        <p:grpSpPr>
          <a:xfrm>
            <a:off x="914400" y="914398"/>
            <a:ext cx="9144000" cy="9144002"/>
            <a:chOff x="914400" y="914398"/>
            <a:chExt cx="9144000" cy="9144002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DA4E55A5-5903-4E62-A6CB-3AC2DBF4CD7D}"/>
                </a:ext>
              </a:extLst>
            </p:cNvPr>
            <p:cNvSpPr/>
            <p:nvPr/>
          </p:nvSpPr>
          <p:spPr>
            <a:xfrm>
              <a:off x="914400" y="914400"/>
              <a:ext cx="9144000" cy="9144000"/>
            </a:xfrm>
            <a:prstGeom prst="frame">
              <a:avLst>
                <a:gd name="adj1" fmla="val 3276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D5339F9-2DCD-4FC9-A362-A438ABF56EA1}"/>
                </a:ext>
              </a:extLst>
            </p:cNvPr>
            <p:cNvGrpSpPr/>
            <p:nvPr/>
          </p:nvGrpSpPr>
          <p:grpSpPr>
            <a:xfrm>
              <a:off x="915828" y="914398"/>
              <a:ext cx="9142571" cy="9142571"/>
              <a:chOff x="915828" y="914398"/>
              <a:chExt cx="9142571" cy="91425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EF4DCC7-5F00-43A0-BAF0-ABA24A1AD3C2}"/>
                  </a:ext>
                </a:extLst>
              </p:cNvPr>
              <p:cNvGrpSpPr/>
              <p:nvPr/>
            </p:nvGrpSpPr>
            <p:grpSpPr>
              <a:xfrm>
                <a:off x="2744680" y="914398"/>
                <a:ext cx="5484920" cy="303185"/>
                <a:chOff x="2744680" y="914398"/>
                <a:chExt cx="5484920" cy="30318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D20773D-D7CA-40D3-9D9A-F2E154ED6771}"/>
                    </a:ext>
                  </a:extLst>
                </p:cNvPr>
                <p:cNvCxnSpPr/>
                <p:nvPr/>
              </p:nvCxnSpPr>
              <p:spPr>
                <a:xfrm flipV="1">
                  <a:off x="45720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B196F8A-67A7-4476-9EBB-D695D2455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46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04D0A1-28AA-4245-8806-0013C29AC319}"/>
                    </a:ext>
                  </a:extLst>
                </p:cNvPr>
                <p:cNvCxnSpPr/>
                <p:nvPr/>
              </p:nvCxnSpPr>
              <p:spPr>
                <a:xfrm flipV="1">
                  <a:off x="82296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E126162-8EE6-4494-A526-6B8ED59C1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22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D927177-070A-4068-BD05-CED52B9935BE}"/>
                  </a:ext>
                </a:extLst>
              </p:cNvPr>
              <p:cNvGrpSpPr/>
              <p:nvPr/>
            </p:nvGrpSpPr>
            <p:grpSpPr>
              <a:xfrm>
                <a:off x="2743200" y="9753784"/>
                <a:ext cx="5484920" cy="303185"/>
                <a:chOff x="2744680" y="914398"/>
                <a:chExt cx="5484920" cy="303185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C988C20-7577-4CEA-A5BC-B3D23B2F94B4}"/>
                    </a:ext>
                  </a:extLst>
                </p:cNvPr>
                <p:cNvCxnSpPr/>
                <p:nvPr/>
              </p:nvCxnSpPr>
              <p:spPr>
                <a:xfrm flipV="1">
                  <a:off x="45720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10ED7FC-DAD2-4B0B-BE26-BB7F95F4F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46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4A5CA08-1006-43A4-947B-9186335DF43D}"/>
                    </a:ext>
                  </a:extLst>
                </p:cNvPr>
                <p:cNvCxnSpPr/>
                <p:nvPr/>
              </p:nvCxnSpPr>
              <p:spPr>
                <a:xfrm flipV="1">
                  <a:off x="82296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10D1DC8-0327-455E-BE20-A10CD4A31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22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E2B615-1F5B-44CC-9B96-DC89375818EE}"/>
                  </a:ext>
                </a:extLst>
              </p:cNvPr>
              <p:cNvGrpSpPr/>
              <p:nvPr/>
            </p:nvGrpSpPr>
            <p:grpSpPr>
              <a:xfrm rot="16200000">
                <a:off x="2743914" y="915114"/>
                <a:ext cx="5486400" cy="9142571"/>
                <a:chOff x="2895600" y="1066798"/>
                <a:chExt cx="5486400" cy="914257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96112FB-F8B9-4464-BC02-A52CC0EE3996}"/>
                    </a:ext>
                  </a:extLst>
                </p:cNvPr>
                <p:cNvGrpSpPr/>
                <p:nvPr/>
              </p:nvGrpSpPr>
              <p:grpSpPr>
                <a:xfrm>
                  <a:off x="2897080" y="1066798"/>
                  <a:ext cx="5484920" cy="303185"/>
                  <a:chOff x="2744680" y="914398"/>
                  <a:chExt cx="5484920" cy="303185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4C81DA3-39FE-4F9B-8F92-88D4D52AA4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E17713F-F59C-47D7-B7E6-CE1DB4733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446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DB55A3E-1C58-4E7F-90D5-DB0D20EBF1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296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3544260-C38A-4033-A2ED-29F0E3F46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022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B452BEA-7984-423F-A22D-54FC526534CC}"/>
                    </a:ext>
                  </a:extLst>
                </p:cNvPr>
                <p:cNvGrpSpPr/>
                <p:nvPr/>
              </p:nvGrpSpPr>
              <p:grpSpPr>
                <a:xfrm>
                  <a:off x="2895600" y="9906184"/>
                  <a:ext cx="5484920" cy="303185"/>
                  <a:chOff x="2744680" y="914398"/>
                  <a:chExt cx="5484920" cy="303185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229C815-51E5-41BC-A8CD-221A733404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181C2CF-B96C-4FD8-875F-803333895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446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E316851-8371-4DFB-8118-15B5D7A72C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296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291FB21-B51F-4195-9F15-ED4ACEB93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022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411563-807A-46E4-A6FF-B67B7CB81086}"/>
              </a:ext>
            </a:extLst>
          </p:cNvPr>
          <p:cNvGrpSpPr/>
          <p:nvPr/>
        </p:nvGrpSpPr>
        <p:grpSpPr>
          <a:xfrm>
            <a:off x="4553314" y="4566107"/>
            <a:ext cx="1847485" cy="1831707"/>
            <a:chOff x="4562657" y="4560214"/>
            <a:chExt cx="1847485" cy="183170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D6CB464-2C33-4291-9362-F4BFF09B6F55}"/>
                </a:ext>
              </a:extLst>
            </p:cNvPr>
            <p:cNvGrpSpPr/>
            <p:nvPr/>
          </p:nvGrpSpPr>
          <p:grpSpPr>
            <a:xfrm>
              <a:off x="4570520" y="4560214"/>
              <a:ext cx="1830274" cy="1831707"/>
              <a:chOff x="4570520" y="4549206"/>
              <a:chExt cx="1830274" cy="183170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AE90302-3E5B-4370-B672-7618EBDE3BD9}"/>
                  </a:ext>
                </a:extLst>
              </p:cNvPr>
              <p:cNvSpPr/>
              <p:nvPr/>
            </p:nvSpPr>
            <p:spPr>
              <a:xfrm>
                <a:off x="5371357" y="535147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4F2995E-F669-4A68-8A0E-C08413738935}"/>
                  </a:ext>
                </a:extLst>
              </p:cNvPr>
              <p:cNvGrpSpPr/>
              <p:nvPr/>
            </p:nvGrpSpPr>
            <p:grpSpPr>
              <a:xfrm>
                <a:off x="4570520" y="4549206"/>
                <a:ext cx="1830274" cy="1831707"/>
                <a:chOff x="4570520" y="4549206"/>
                <a:chExt cx="1830274" cy="1831707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AB1B2CE-8D2D-41D7-9930-8EF66EE57715}"/>
                    </a:ext>
                  </a:extLst>
                </p:cNvPr>
                <p:cNvSpPr/>
                <p:nvPr/>
              </p:nvSpPr>
              <p:spPr>
                <a:xfrm>
                  <a:off x="4570520" y="4549206"/>
                  <a:ext cx="1830274" cy="76999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08F7C2B-5F3D-4F31-9E74-A6E2DE20B780}"/>
                    </a:ext>
                  </a:extLst>
                </p:cNvPr>
                <p:cNvSpPr/>
                <p:nvPr/>
              </p:nvSpPr>
              <p:spPr>
                <a:xfrm>
                  <a:off x="4570520" y="5616650"/>
                  <a:ext cx="1830274" cy="764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9794D6A8-B3B5-4C23-AB21-20C9549FC8D4}"/>
                    </a:ext>
                  </a:extLst>
                </p:cNvPr>
                <p:cNvGrpSpPr/>
                <p:nvPr/>
              </p:nvGrpSpPr>
              <p:grpSpPr>
                <a:xfrm rot="16200000">
                  <a:off x="4570518" y="4550641"/>
                  <a:ext cx="1830275" cy="1830269"/>
                  <a:chOff x="4570520" y="4550639"/>
                  <a:chExt cx="1830275" cy="1830269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A2857F5D-4D7B-4A5D-86D1-67D3B5E81A76}"/>
                      </a:ext>
                    </a:extLst>
                  </p:cNvPr>
                  <p:cNvSpPr/>
                  <p:nvPr/>
                </p:nvSpPr>
                <p:spPr>
                  <a:xfrm>
                    <a:off x="4570521" y="4550639"/>
                    <a:ext cx="1830274" cy="76641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3C79166-C495-49E8-A56B-0AFD81DAA156}"/>
                      </a:ext>
                    </a:extLst>
                  </p:cNvPr>
                  <p:cNvSpPr/>
                  <p:nvPr/>
                </p:nvSpPr>
                <p:spPr>
                  <a:xfrm>
                    <a:off x="4570520" y="5614500"/>
                    <a:ext cx="1830274" cy="76640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7CC07A2-2B66-4E06-A729-E282EF8A4C69}"/>
                </a:ext>
              </a:extLst>
            </p:cNvPr>
            <p:cNvGrpSpPr/>
            <p:nvPr/>
          </p:nvGrpSpPr>
          <p:grpSpPr>
            <a:xfrm>
              <a:off x="4562657" y="4562871"/>
              <a:ext cx="1847485" cy="1820307"/>
              <a:chOff x="4570520" y="4536220"/>
              <a:chExt cx="1847485" cy="182030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8F5142-FF66-4DDE-9902-276D719DEDDF}"/>
                  </a:ext>
                </a:extLst>
              </p:cNvPr>
              <p:cNvSpPr/>
              <p:nvPr/>
            </p:nvSpPr>
            <p:spPr>
              <a:xfrm>
                <a:off x="4576254" y="4541786"/>
                <a:ext cx="612648" cy="612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0C344F5-4BB6-4142-B10C-E2C25573FD3A}"/>
                  </a:ext>
                </a:extLst>
              </p:cNvPr>
              <p:cNvSpPr/>
              <p:nvPr/>
            </p:nvSpPr>
            <p:spPr>
              <a:xfrm>
                <a:off x="4570520" y="5743879"/>
                <a:ext cx="612648" cy="612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D52D058-ED6D-4CF1-A8B7-03BB8EC97238}"/>
                  </a:ext>
                </a:extLst>
              </p:cNvPr>
              <p:cNvSpPr/>
              <p:nvPr/>
            </p:nvSpPr>
            <p:spPr>
              <a:xfrm>
                <a:off x="5805357" y="4536220"/>
                <a:ext cx="612648" cy="612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52DB01-1D2C-4D47-A04F-3E032DEAFD2A}"/>
                  </a:ext>
                </a:extLst>
              </p:cNvPr>
              <p:cNvSpPr/>
              <p:nvPr/>
            </p:nvSpPr>
            <p:spPr>
              <a:xfrm>
                <a:off x="5805357" y="5743879"/>
                <a:ext cx="612648" cy="612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9E8208F-1DF1-4AC1-ADD2-E2295B9D8408}"/>
              </a:ext>
            </a:extLst>
          </p:cNvPr>
          <p:cNvCxnSpPr>
            <a:stCxn id="85" idx="0"/>
          </p:cNvCxnSpPr>
          <p:nvPr/>
        </p:nvCxnSpPr>
        <p:spPr>
          <a:xfrm>
            <a:off x="5476314" y="4566107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452095-6AD4-4941-A385-AC400084707F}"/>
              </a:ext>
            </a:extLst>
          </p:cNvPr>
          <p:cNvCxnSpPr>
            <a:cxnSpLocks/>
          </p:cNvCxnSpPr>
          <p:nvPr/>
        </p:nvCxnSpPr>
        <p:spPr>
          <a:xfrm rot="5400000">
            <a:off x="6149232" y="5236646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FC7BC31-D541-46B0-9FDD-EFEC9F528E82}"/>
              </a:ext>
            </a:extLst>
          </p:cNvPr>
          <p:cNvCxnSpPr>
            <a:cxnSpLocks/>
          </p:cNvCxnSpPr>
          <p:nvPr/>
        </p:nvCxnSpPr>
        <p:spPr>
          <a:xfrm rot="10800000">
            <a:off x="5486161" y="5904642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F8B1541-4697-4A12-B5C1-1C4C666581D7}"/>
              </a:ext>
            </a:extLst>
          </p:cNvPr>
          <p:cNvCxnSpPr>
            <a:cxnSpLocks/>
          </p:cNvCxnSpPr>
          <p:nvPr/>
        </p:nvCxnSpPr>
        <p:spPr>
          <a:xfrm rot="16200000">
            <a:off x="4812735" y="5236645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1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579E7-848D-4B99-B5FE-53F2C04394F7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B5892D0-9254-4326-9EE0-8B7C5396718E}"/>
              </a:ext>
            </a:extLst>
          </p:cNvPr>
          <p:cNvGrpSpPr/>
          <p:nvPr/>
        </p:nvGrpSpPr>
        <p:grpSpPr>
          <a:xfrm>
            <a:off x="941046" y="890822"/>
            <a:ext cx="9117344" cy="9165361"/>
            <a:chOff x="941046" y="890822"/>
            <a:chExt cx="9117344" cy="9165361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>
              <a:off x="941046" y="3651630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>
              <a:off x="5499719" y="822738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>
              <a:off x="2769846" y="6388859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10800000">
              <a:off x="1822139" y="890822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5400000" flipV="1">
              <a:off x="7315190" y="6424377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35B2703-EC9E-4E10-A4F6-4E0554D728C2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CAC928-5BB5-4C1B-A9B7-8CB5FEB18D92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8D0CD6-BCE0-494E-AFFA-D6D28A2AB344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6591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BF6355-9F6C-4189-A1B8-CD06218216DC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E8F9B3-4BC3-483C-B3E8-2BBE8CEB7A0A}"/>
              </a:ext>
            </a:extLst>
          </p:cNvPr>
          <p:cNvGrpSpPr/>
          <p:nvPr/>
        </p:nvGrpSpPr>
        <p:grpSpPr>
          <a:xfrm>
            <a:off x="901074" y="2708241"/>
            <a:ext cx="7341852" cy="7333513"/>
            <a:chOff x="901074" y="2708241"/>
            <a:chExt cx="7341852" cy="7333513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5400000">
              <a:off x="3670926" y="2708241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>
              <a:off x="6400794" y="275152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 rot="16200000">
              <a:off x="6414126" y="5467256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>
              <a:off x="901074" y="3674245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16200000" flipV="1">
              <a:off x="4585326" y="7298554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84023F7-EA87-4576-AE86-E81591BBB72D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085E00-A5EB-4B57-A69E-ED3D2A0F5D9A}"/>
              </a:ext>
            </a:extLst>
          </p:cNvPr>
          <p:cNvSpPr txBox="1"/>
          <p:nvPr/>
        </p:nvSpPr>
        <p:spPr>
          <a:xfrm>
            <a:off x="10280597" y="80802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8</a:t>
            </a: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7B38A4-4AAA-4AE3-BF2F-FE7038F9C560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17868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BF6355-9F6C-4189-A1B8-CD06218216DC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E8F9B3-4BC3-483C-B3E8-2BBE8CEB7A0A}"/>
              </a:ext>
            </a:extLst>
          </p:cNvPr>
          <p:cNvGrpSpPr/>
          <p:nvPr/>
        </p:nvGrpSpPr>
        <p:grpSpPr>
          <a:xfrm>
            <a:off x="927727" y="1828795"/>
            <a:ext cx="8216262" cy="8246250"/>
            <a:chOff x="927727" y="1828795"/>
            <a:chExt cx="8216262" cy="8246250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10800000">
              <a:off x="927734" y="8246244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>
              <a:off x="6414126" y="275152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 rot="10800000">
              <a:off x="4558667" y="4588642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5400000">
              <a:off x="1842127" y="914395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10800000" flipV="1">
              <a:off x="7315189" y="6417445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84023F7-EA87-4576-AE86-E81591BBB72D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085E00-A5EB-4B57-A69E-ED3D2A0F5D9A}"/>
              </a:ext>
            </a:extLst>
          </p:cNvPr>
          <p:cNvSpPr txBox="1"/>
          <p:nvPr/>
        </p:nvSpPr>
        <p:spPr>
          <a:xfrm>
            <a:off x="10280597" y="80802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9</a:t>
            </a: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3ACC34-8089-4FF9-8675-7639090AD7E9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110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558B5-50FF-4067-B824-6297A286CDF0}"/>
              </a:ext>
            </a:extLst>
          </p:cNvPr>
          <p:cNvGrpSpPr/>
          <p:nvPr/>
        </p:nvGrpSpPr>
        <p:grpSpPr>
          <a:xfrm>
            <a:off x="0" y="-16646"/>
            <a:ext cx="10972800" cy="10989446"/>
            <a:chOff x="0" y="0"/>
            <a:chExt cx="10972800" cy="109894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2DB5A-8A1A-4FF4-A6E6-2F15D4B5A381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A5E269-3DB2-43C1-8B11-238770612762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F6ADE82-B603-4D0E-8CA5-42A03CFEA503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224B857-EEA3-46E8-AB78-C045BCCE6673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77CA4F5-4539-4382-9299-0F076A3EED98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C7B773E-59AB-436D-B37C-F28569A5BBEA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6515961-0ECA-4ED1-B270-25E3152B6DE9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B3DF7E7-563D-48BC-83DA-7B79BCE5A13F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2DDAB94-AD69-40A1-800F-1AA64A90F435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19121FB-4243-47CB-AB02-D261CCB88D6D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2579D8E-E852-4D1C-8079-1C525D673587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B6353D2-06D2-4A41-B552-2171A0FF50CF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2E2D309-9470-4CE4-9C59-4D732FF7B891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04C8376-1D1A-442C-98C9-0D401D6CF178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4E62358-EC48-4338-979F-F1AB64A4937C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7D3532F-0A8C-4E19-979D-707A0FBD4E60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C320F93-632C-4517-9D21-B82FD36FCB40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0424427-66DA-4ECF-993E-893A6B89D54E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C14544A-4A64-49CC-B045-9154675846DC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18A3622-DBC0-46DD-806E-7B9A91E4BBEE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431F557-F7DD-47D5-A21D-603882C170D7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85F6594-3481-47CA-867E-72E553D451DB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3FB8A22-9EE0-4BF5-8317-8925DC036BC4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7799BDA-F305-4026-B0AC-7584C2109DDD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3CF36DB-F399-4D70-93C6-25EEBEB1A513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464A06E-3ABA-41BA-A92F-447F497F401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7CD1ABA-4FD8-4072-8ABE-52EF690167BD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FD7550-AC36-421F-BA29-EC8E7078FDFA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33FB21-5027-478A-890F-FC62E19ED2F4}"/>
              </a:ext>
            </a:extLst>
          </p:cNvPr>
          <p:cNvGrpSpPr/>
          <p:nvPr/>
        </p:nvGrpSpPr>
        <p:grpSpPr>
          <a:xfrm rot="16200000" flipV="1">
            <a:off x="3205811" y="-1398232"/>
            <a:ext cx="4588646" cy="9143994"/>
            <a:chOff x="1188937" y="-192309"/>
            <a:chExt cx="5042691" cy="10070900"/>
          </a:xfrm>
          <a:solidFill>
            <a:schemeClr val="accent4">
              <a:alpha val="20000"/>
            </a:schemeClr>
          </a:solidFill>
        </p:grpSpPr>
        <p:sp>
          <p:nvSpPr>
            <p:cNvPr id="73" name="Right Triangle 72">
              <a:extLst>
                <a:ext uri="{FF2B5EF4-FFF2-40B4-BE49-F238E27FC236}">
                  <a16:creationId xmlns:a16="http://schemas.microsoft.com/office/drawing/2014/main" id="{D9AABB10-4D11-4363-9D65-40E699960D26}"/>
                </a:ext>
              </a:extLst>
            </p:cNvPr>
            <p:cNvSpPr/>
            <p:nvPr/>
          </p:nvSpPr>
          <p:spPr>
            <a:xfrm rot="16200000" flipV="1">
              <a:off x="1201702" y="-186781"/>
              <a:ext cx="5035453" cy="502439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EAF320-10AA-4264-8591-0BF866AB7D02}"/>
                </a:ext>
              </a:extLst>
            </p:cNvPr>
            <p:cNvSpPr/>
            <p:nvPr/>
          </p:nvSpPr>
          <p:spPr>
            <a:xfrm>
              <a:off x="1188937" y="4843138"/>
              <a:ext cx="5024398" cy="50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9500613C-1913-489C-B77F-736201C52A10}"/>
              </a:ext>
            </a:extLst>
          </p:cNvPr>
          <p:cNvSpPr/>
          <p:nvPr/>
        </p:nvSpPr>
        <p:spPr>
          <a:xfrm rot="10800000">
            <a:off x="5491253" y="922721"/>
            <a:ext cx="4572000" cy="457200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4D0491-5EA0-480C-8555-1EB73E193015}"/>
              </a:ext>
            </a:extLst>
          </p:cNvPr>
          <p:cNvCxnSpPr>
            <a:cxnSpLocks/>
            <a:stCxn id="41" idx="2"/>
          </p:cNvCxnSpPr>
          <p:nvPr/>
        </p:nvCxnSpPr>
        <p:spPr>
          <a:xfrm flipV="1">
            <a:off x="5486400" y="896088"/>
            <a:ext cx="4634144" cy="1663"/>
          </a:xfrm>
          <a:prstGeom prst="line">
            <a:avLst/>
          </a:prstGeom>
          <a:ln w="762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AA8072-1BEB-4E30-8E0E-7CC00CDB228E}"/>
              </a:ext>
            </a:extLst>
          </p:cNvPr>
          <p:cNvSpPr txBox="1"/>
          <p:nvPr/>
        </p:nvSpPr>
        <p:spPr>
          <a:xfrm>
            <a:off x="4470800" y="2905464"/>
            <a:ext cx="74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20C85B-C169-4C5A-8E80-91F089ACDFF6}"/>
              </a:ext>
            </a:extLst>
          </p:cNvPr>
          <p:cNvCxnSpPr>
            <a:cxnSpLocks/>
          </p:cNvCxnSpPr>
          <p:nvPr/>
        </p:nvCxnSpPr>
        <p:spPr>
          <a:xfrm rot="5400000" flipV="1">
            <a:off x="2261143" y="3151294"/>
            <a:ext cx="4571996" cy="14982"/>
          </a:xfrm>
          <a:prstGeom prst="line">
            <a:avLst/>
          </a:prstGeom>
          <a:ln w="762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171D74-7775-4CEF-9DA2-DFA3DB5221C0}"/>
              </a:ext>
            </a:extLst>
          </p:cNvPr>
          <p:cNvCxnSpPr/>
          <p:nvPr/>
        </p:nvCxnSpPr>
        <p:spPr>
          <a:xfrm flipH="1">
            <a:off x="0" y="897751"/>
            <a:ext cx="10058390" cy="10058403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443A86-3199-4021-B988-67E20219C409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B39AE2-23E4-47BB-8FAD-A809338DF6CF}"/>
              </a:ext>
            </a:extLst>
          </p:cNvPr>
          <p:cNvSpPr txBox="1"/>
          <p:nvPr/>
        </p:nvSpPr>
        <p:spPr>
          <a:xfrm rot="18807095">
            <a:off x="157591" y="8144191"/>
            <a:ext cx="382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Symmetry 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BC15FE-AE97-4D29-BDF0-691C8520F77B}"/>
              </a:ext>
            </a:extLst>
          </p:cNvPr>
          <p:cNvSpPr txBox="1"/>
          <p:nvPr/>
        </p:nvSpPr>
        <p:spPr>
          <a:xfrm>
            <a:off x="7421736" y="884215"/>
            <a:ext cx="74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DC56FC-F229-4163-8374-DD5800AB2F14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Fixed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57FC7A-B17E-49D8-974C-C5A771340B18}"/>
              </a:ext>
            </a:extLst>
          </p:cNvPr>
          <p:cNvSpPr/>
          <p:nvPr/>
        </p:nvSpPr>
        <p:spPr>
          <a:xfrm rot="16200000" flipV="1">
            <a:off x="914394" y="5461425"/>
            <a:ext cx="4572000" cy="45720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13CC02-4699-464A-98B2-8D943521C278}"/>
              </a:ext>
            </a:extLst>
          </p:cNvPr>
          <p:cNvSpPr/>
          <p:nvPr/>
        </p:nvSpPr>
        <p:spPr>
          <a:xfrm rot="16200000" flipV="1">
            <a:off x="5486389" y="5451442"/>
            <a:ext cx="4572000" cy="45720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A85202-A672-4C49-BC00-55C8E248062A}"/>
              </a:ext>
            </a:extLst>
          </p:cNvPr>
          <p:cNvSpPr txBox="1"/>
          <p:nvPr/>
        </p:nvSpPr>
        <p:spPr>
          <a:xfrm>
            <a:off x="5481235" y="29197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Custom Hole Guide</a:t>
            </a:r>
          </a:p>
        </p:txBody>
      </p:sp>
    </p:spTree>
    <p:extLst>
      <p:ext uri="{BB962C8B-B14F-4D97-AF65-F5344CB8AC3E}">
        <p14:creationId xmlns:p14="http://schemas.microsoft.com/office/powerpoint/2010/main" val="239272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33C98-1FF8-40A5-AFCD-8AE9E4E08770}"/>
              </a:ext>
            </a:extLst>
          </p:cNvPr>
          <p:cNvSpPr/>
          <p:nvPr/>
        </p:nvSpPr>
        <p:spPr>
          <a:xfrm>
            <a:off x="914400" y="914400"/>
            <a:ext cx="914400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C9771-7117-4C6D-B205-498BA05015E3}"/>
              </a:ext>
            </a:extLst>
          </p:cNvPr>
          <p:cNvSpPr/>
          <p:nvPr/>
        </p:nvSpPr>
        <p:spPr>
          <a:xfrm>
            <a:off x="914400" y="914400"/>
            <a:ext cx="3657600" cy="3657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29D04-279C-45C1-901A-125371DEE941}"/>
              </a:ext>
            </a:extLst>
          </p:cNvPr>
          <p:cNvSpPr/>
          <p:nvPr/>
        </p:nvSpPr>
        <p:spPr>
          <a:xfrm>
            <a:off x="6400800" y="914400"/>
            <a:ext cx="3657600" cy="3657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E9D7B-78A2-4B79-AE65-E671A3D4F92D}"/>
              </a:ext>
            </a:extLst>
          </p:cNvPr>
          <p:cNvSpPr/>
          <p:nvPr/>
        </p:nvSpPr>
        <p:spPr>
          <a:xfrm>
            <a:off x="914400" y="6391923"/>
            <a:ext cx="3657600" cy="3657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88F6-FF12-4591-B9EF-DB9FC9982538}"/>
              </a:ext>
            </a:extLst>
          </p:cNvPr>
          <p:cNvSpPr/>
          <p:nvPr/>
        </p:nvSpPr>
        <p:spPr>
          <a:xfrm>
            <a:off x="6400800" y="6391922"/>
            <a:ext cx="3657600" cy="3657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653E2D-A7BC-4CBD-B06D-B60589FA827A}"/>
              </a:ext>
            </a:extLst>
          </p:cNvPr>
          <p:cNvGrpSpPr/>
          <p:nvPr/>
        </p:nvGrpSpPr>
        <p:grpSpPr>
          <a:xfrm>
            <a:off x="914400" y="914398"/>
            <a:ext cx="9144000" cy="9144002"/>
            <a:chOff x="914400" y="914398"/>
            <a:chExt cx="9144000" cy="9144002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DA4E55A5-5903-4E62-A6CB-3AC2DBF4CD7D}"/>
                </a:ext>
              </a:extLst>
            </p:cNvPr>
            <p:cNvSpPr/>
            <p:nvPr/>
          </p:nvSpPr>
          <p:spPr>
            <a:xfrm>
              <a:off x="914400" y="914400"/>
              <a:ext cx="9144000" cy="9144000"/>
            </a:xfrm>
            <a:prstGeom prst="frame">
              <a:avLst>
                <a:gd name="adj1" fmla="val 3276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D5339F9-2DCD-4FC9-A362-A438ABF56EA1}"/>
                </a:ext>
              </a:extLst>
            </p:cNvPr>
            <p:cNvGrpSpPr/>
            <p:nvPr/>
          </p:nvGrpSpPr>
          <p:grpSpPr>
            <a:xfrm>
              <a:off x="915828" y="914398"/>
              <a:ext cx="9142571" cy="9142571"/>
              <a:chOff x="915828" y="914398"/>
              <a:chExt cx="9142571" cy="91425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EF4DCC7-5F00-43A0-BAF0-ABA24A1AD3C2}"/>
                  </a:ext>
                </a:extLst>
              </p:cNvPr>
              <p:cNvGrpSpPr/>
              <p:nvPr/>
            </p:nvGrpSpPr>
            <p:grpSpPr>
              <a:xfrm>
                <a:off x="2744680" y="914398"/>
                <a:ext cx="5484920" cy="303185"/>
                <a:chOff x="2744680" y="914398"/>
                <a:chExt cx="5484920" cy="30318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D20773D-D7CA-40D3-9D9A-F2E154ED6771}"/>
                    </a:ext>
                  </a:extLst>
                </p:cNvPr>
                <p:cNvCxnSpPr/>
                <p:nvPr/>
              </p:nvCxnSpPr>
              <p:spPr>
                <a:xfrm flipV="1">
                  <a:off x="45720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B196F8A-67A7-4476-9EBB-D695D2455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46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04D0A1-28AA-4245-8806-0013C29AC319}"/>
                    </a:ext>
                  </a:extLst>
                </p:cNvPr>
                <p:cNvCxnSpPr/>
                <p:nvPr/>
              </p:nvCxnSpPr>
              <p:spPr>
                <a:xfrm flipV="1">
                  <a:off x="82296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E126162-8EE6-4494-A526-6B8ED59C1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22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D927177-070A-4068-BD05-CED52B9935BE}"/>
                  </a:ext>
                </a:extLst>
              </p:cNvPr>
              <p:cNvGrpSpPr/>
              <p:nvPr/>
            </p:nvGrpSpPr>
            <p:grpSpPr>
              <a:xfrm>
                <a:off x="2743200" y="9753784"/>
                <a:ext cx="5484920" cy="303185"/>
                <a:chOff x="2744680" y="914398"/>
                <a:chExt cx="5484920" cy="303185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C988C20-7577-4CEA-A5BC-B3D23B2F94B4}"/>
                    </a:ext>
                  </a:extLst>
                </p:cNvPr>
                <p:cNvCxnSpPr/>
                <p:nvPr/>
              </p:nvCxnSpPr>
              <p:spPr>
                <a:xfrm flipV="1">
                  <a:off x="45720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10ED7FC-DAD2-4B0B-BE26-BB7F95F4F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46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4A5CA08-1006-43A4-947B-9186335DF43D}"/>
                    </a:ext>
                  </a:extLst>
                </p:cNvPr>
                <p:cNvCxnSpPr/>
                <p:nvPr/>
              </p:nvCxnSpPr>
              <p:spPr>
                <a:xfrm flipV="1">
                  <a:off x="8229600" y="914398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10D1DC8-0327-455E-BE20-A10CD4A31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02280" y="915831"/>
                  <a:ext cx="0" cy="3017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E2B615-1F5B-44CC-9B96-DC89375818EE}"/>
                  </a:ext>
                </a:extLst>
              </p:cNvPr>
              <p:cNvGrpSpPr/>
              <p:nvPr/>
            </p:nvGrpSpPr>
            <p:grpSpPr>
              <a:xfrm rot="16200000">
                <a:off x="2743914" y="915114"/>
                <a:ext cx="5486400" cy="9142571"/>
                <a:chOff x="2895600" y="1066798"/>
                <a:chExt cx="5486400" cy="914257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96112FB-F8B9-4464-BC02-A52CC0EE3996}"/>
                    </a:ext>
                  </a:extLst>
                </p:cNvPr>
                <p:cNvGrpSpPr/>
                <p:nvPr/>
              </p:nvGrpSpPr>
              <p:grpSpPr>
                <a:xfrm>
                  <a:off x="2897080" y="1066798"/>
                  <a:ext cx="5484920" cy="303185"/>
                  <a:chOff x="2744680" y="914398"/>
                  <a:chExt cx="5484920" cy="303185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4C81DA3-39FE-4F9B-8F92-88D4D52AA4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E17713F-F59C-47D7-B7E6-CE1DB4733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446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DB55A3E-1C58-4E7F-90D5-DB0D20EBF1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296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3544260-C38A-4033-A2ED-29F0E3F46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022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B452BEA-7984-423F-A22D-54FC526534CC}"/>
                    </a:ext>
                  </a:extLst>
                </p:cNvPr>
                <p:cNvGrpSpPr/>
                <p:nvPr/>
              </p:nvGrpSpPr>
              <p:grpSpPr>
                <a:xfrm>
                  <a:off x="2895600" y="9906184"/>
                  <a:ext cx="5484920" cy="303185"/>
                  <a:chOff x="2744680" y="914398"/>
                  <a:chExt cx="5484920" cy="303185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229C815-51E5-41BC-A8CD-221A733404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181C2CF-B96C-4FD8-875F-803333895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446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E316851-8371-4DFB-8118-15B5D7A72C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29600" y="914398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291FB21-B51F-4195-9F15-ED4ACEB93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02280" y="915831"/>
                    <a:ext cx="0" cy="30175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04E6E6-EACE-4AEB-ACE9-527F6DC3A442}"/>
              </a:ext>
            </a:extLst>
          </p:cNvPr>
          <p:cNvGrpSpPr/>
          <p:nvPr/>
        </p:nvGrpSpPr>
        <p:grpSpPr>
          <a:xfrm>
            <a:off x="6397940" y="926239"/>
            <a:ext cx="3657599" cy="3657600"/>
            <a:chOff x="0" y="-16646"/>
            <a:chExt cx="10972800" cy="109894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6DC0C3E-93B3-46DE-B47E-30467A3C6B41}"/>
                </a:ext>
              </a:extLst>
            </p:cNvPr>
            <p:cNvGrpSpPr/>
            <p:nvPr/>
          </p:nvGrpSpPr>
          <p:grpSpPr>
            <a:xfrm>
              <a:off x="0" y="-16646"/>
              <a:ext cx="10972800" cy="10989446"/>
              <a:chOff x="0" y="0"/>
              <a:chExt cx="10972800" cy="1098944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242B5B-9EEA-4438-91C3-DB083BB141C5}"/>
                  </a:ext>
                </a:extLst>
              </p:cNvPr>
              <p:cNvGrpSpPr/>
              <p:nvPr/>
            </p:nvGrpSpPr>
            <p:grpSpPr>
              <a:xfrm>
                <a:off x="0" y="0"/>
                <a:ext cx="10972800" cy="10972801"/>
                <a:chOff x="0" y="0"/>
                <a:chExt cx="10972800" cy="10972801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FEA411E-2928-4CC7-8B32-75314A78F02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972800" cy="1097280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2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49828-D275-4ABB-97DF-164492A9AA31}"/>
                    </a:ext>
                  </a:extLst>
                </p:cNvPr>
                <p:cNvGrpSpPr/>
                <p:nvPr/>
              </p:nvGrpSpPr>
              <p:grpSpPr>
                <a:xfrm rot="16200000">
                  <a:off x="914400" y="0"/>
                  <a:ext cx="9144000" cy="10972800"/>
                  <a:chOff x="2823099" y="762000"/>
                  <a:chExt cx="1524000" cy="109728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194FFC8-C8B2-4C8A-86F7-0EA37EBB2FDD}"/>
                      </a:ext>
                    </a:extLst>
                  </p:cNvPr>
                  <p:cNvCxnSpPr/>
                  <p:nvPr/>
                </p:nvCxnSpPr>
                <p:spPr>
                  <a:xfrm>
                    <a:off x="2823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7D84F8B-5F4C-4337-8782-72040BF2D4B5}"/>
                      </a:ext>
                    </a:extLst>
                  </p:cNvPr>
                  <p:cNvCxnSpPr/>
                  <p:nvPr/>
                </p:nvCxnSpPr>
                <p:spPr>
                  <a:xfrm>
                    <a:off x="29754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3DA8113-DAB7-4242-95B0-868DEE675991}"/>
                      </a:ext>
                    </a:extLst>
                  </p:cNvPr>
                  <p:cNvCxnSpPr/>
                  <p:nvPr/>
                </p:nvCxnSpPr>
                <p:spPr>
                  <a:xfrm>
                    <a:off x="31278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A86B97A8-8D04-45A6-8248-72FFACF8008E}"/>
                      </a:ext>
                    </a:extLst>
                  </p:cNvPr>
                  <p:cNvCxnSpPr/>
                  <p:nvPr/>
                </p:nvCxnSpPr>
                <p:spPr>
                  <a:xfrm>
                    <a:off x="32802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5F462E3-A554-4EF4-A773-A36719957A23}"/>
                      </a:ext>
                    </a:extLst>
                  </p:cNvPr>
                  <p:cNvCxnSpPr/>
                  <p:nvPr/>
                </p:nvCxnSpPr>
                <p:spPr>
                  <a:xfrm>
                    <a:off x="34326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D0FF237-3F61-44FA-A2F2-180A4DDE51C1}"/>
                      </a:ext>
                    </a:extLst>
                  </p:cNvPr>
                  <p:cNvCxnSpPr/>
                  <p:nvPr/>
                </p:nvCxnSpPr>
                <p:spPr>
                  <a:xfrm>
                    <a:off x="3585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1986959-0BC5-4681-A6B6-CB9CBB58F2BC}"/>
                      </a:ext>
                    </a:extLst>
                  </p:cNvPr>
                  <p:cNvCxnSpPr/>
                  <p:nvPr/>
                </p:nvCxnSpPr>
                <p:spPr>
                  <a:xfrm>
                    <a:off x="37374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1595268-3868-4E41-BDDC-A3E558C947F1}"/>
                      </a:ext>
                    </a:extLst>
                  </p:cNvPr>
                  <p:cNvCxnSpPr/>
                  <p:nvPr/>
                </p:nvCxnSpPr>
                <p:spPr>
                  <a:xfrm>
                    <a:off x="38898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707762B-FC9C-45A8-97A9-3C2E534BC661}"/>
                      </a:ext>
                    </a:extLst>
                  </p:cNvPr>
                  <p:cNvCxnSpPr/>
                  <p:nvPr/>
                </p:nvCxnSpPr>
                <p:spPr>
                  <a:xfrm>
                    <a:off x="40422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9C35073-0414-4EEC-9318-B5B3A27C1DBF}"/>
                      </a:ext>
                    </a:extLst>
                  </p:cNvPr>
                  <p:cNvCxnSpPr/>
                  <p:nvPr/>
                </p:nvCxnSpPr>
                <p:spPr>
                  <a:xfrm>
                    <a:off x="41946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F06CCF-630F-4482-A532-828EA0877F4C}"/>
                      </a:ext>
                    </a:extLst>
                  </p:cNvPr>
                  <p:cNvCxnSpPr/>
                  <p:nvPr/>
                </p:nvCxnSpPr>
                <p:spPr>
                  <a:xfrm>
                    <a:off x="4347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0397258-CC53-4CAE-BDE4-67A8D2BDEE07}"/>
                    </a:ext>
                  </a:extLst>
                </p:cNvPr>
                <p:cNvGrpSpPr/>
                <p:nvPr/>
              </p:nvGrpSpPr>
              <p:grpSpPr>
                <a:xfrm rot="10800000">
                  <a:off x="914401" y="1"/>
                  <a:ext cx="9144000" cy="10972800"/>
                  <a:chOff x="2823099" y="762000"/>
                  <a:chExt cx="1524000" cy="10972800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6446D6A-4AA7-42CA-A4E4-13562AEABC30}"/>
                      </a:ext>
                    </a:extLst>
                  </p:cNvPr>
                  <p:cNvCxnSpPr/>
                  <p:nvPr/>
                </p:nvCxnSpPr>
                <p:spPr>
                  <a:xfrm>
                    <a:off x="2823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774EAFD-9FB4-4E09-B133-03841B24EC96}"/>
                      </a:ext>
                    </a:extLst>
                  </p:cNvPr>
                  <p:cNvCxnSpPr/>
                  <p:nvPr/>
                </p:nvCxnSpPr>
                <p:spPr>
                  <a:xfrm>
                    <a:off x="29754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AA25453-C8A1-4BA9-A4F1-7BD95B9DAD62}"/>
                      </a:ext>
                    </a:extLst>
                  </p:cNvPr>
                  <p:cNvCxnSpPr/>
                  <p:nvPr/>
                </p:nvCxnSpPr>
                <p:spPr>
                  <a:xfrm>
                    <a:off x="31278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58C83377-C63E-4640-8F71-97BA2479ED20}"/>
                      </a:ext>
                    </a:extLst>
                  </p:cNvPr>
                  <p:cNvCxnSpPr/>
                  <p:nvPr/>
                </p:nvCxnSpPr>
                <p:spPr>
                  <a:xfrm>
                    <a:off x="32802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5AE7368-7A38-40BD-ABCE-F7898DDD2792}"/>
                      </a:ext>
                    </a:extLst>
                  </p:cNvPr>
                  <p:cNvCxnSpPr/>
                  <p:nvPr/>
                </p:nvCxnSpPr>
                <p:spPr>
                  <a:xfrm>
                    <a:off x="34326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4458240-9601-4F81-967B-BB68352A65FD}"/>
                      </a:ext>
                    </a:extLst>
                  </p:cNvPr>
                  <p:cNvCxnSpPr/>
                  <p:nvPr/>
                </p:nvCxnSpPr>
                <p:spPr>
                  <a:xfrm>
                    <a:off x="3585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83BE391-12A7-4F10-A26D-6EE48CCD1AF3}"/>
                      </a:ext>
                    </a:extLst>
                  </p:cNvPr>
                  <p:cNvCxnSpPr/>
                  <p:nvPr/>
                </p:nvCxnSpPr>
                <p:spPr>
                  <a:xfrm>
                    <a:off x="37374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F871E4BC-C3B6-46BA-9AFA-1E074740E4A5}"/>
                      </a:ext>
                    </a:extLst>
                  </p:cNvPr>
                  <p:cNvCxnSpPr/>
                  <p:nvPr/>
                </p:nvCxnSpPr>
                <p:spPr>
                  <a:xfrm>
                    <a:off x="38898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3675E5A-F62D-4CDB-AC00-A2B86E65A79B}"/>
                      </a:ext>
                    </a:extLst>
                  </p:cNvPr>
                  <p:cNvCxnSpPr/>
                  <p:nvPr/>
                </p:nvCxnSpPr>
                <p:spPr>
                  <a:xfrm>
                    <a:off x="40422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02ED73E-E1A8-4658-A741-4AC3160ADAD9}"/>
                      </a:ext>
                    </a:extLst>
                  </p:cNvPr>
                  <p:cNvCxnSpPr/>
                  <p:nvPr/>
                </p:nvCxnSpPr>
                <p:spPr>
                  <a:xfrm>
                    <a:off x="41946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037B4AB-B41C-477E-A0EF-B0889E302B87}"/>
                      </a:ext>
                    </a:extLst>
                  </p:cNvPr>
                  <p:cNvCxnSpPr/>
                  <p:nvPr/>
                </p:nvCxnSpPr>
                <p:spPr>
                  <a:xfrm>
                    <a:off x="4347099" y="762000"/>
                    <a:ext cx="0" cy="10972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96FF8D8-3618-4199-8B1D-5EC64DA34034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914397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7DA0E4-6986-41B4-9F46-5ED708890316}"/>
                  </a:ext>
                </a:extLst>
              </p:cNvPr>
              <p:cNvSpPr/>
              <p:nvPr/>
            </p:nvSpPr>
            <p:spPr>
              <a:xfrm rot="16200000">
                <a:off x="5029195" y="5045847"/>
                <a:ext cx="10972800" cy="914397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32114B-68A7-4C4D-B5D4-B4858E87CC31}"/>
                </a:ext>
              </a:extLst>
            </p:cNvPr>
            <p:cNvGrpSpPr/>
            <p:nvPr/>
          </p:nvGrpSpPr>
          <p:grpSpPr>
            <a:xfrm rot="16200000" flipV="1">
              <a:off x="3205813" y="-1398233"/>
              <a:ext cx="4588643" cy="9143994"/>
              <a:chOff x="1188940" y="-192309"/>
              <a:chExt cx="5042688" cy="10070899"/>
            </a:xfrm>
            <a:solidFill>
              <a:schemeClr val="accent4">
                <a:alpha val="20000"/>
              </a:schemeClr>
            </a:solidFill>
          </p:grpSpPr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8F036955-5437-4441-88BA-2B474F9A9F89}"/>
                  </a:ext>
                </a:extLst>
              </p:cNvPr>
              <p:cNvSpPr/>
              <p:nvPr/>
            </p:nvSpPr>
            <p:spPr>
              <a:xfrm rot="16200000" flipV="1">
                <a:off x="1201702" y="-186781"/>
                <a:ext cx="5035453" cy="502439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117C309-47CB-486B-9C94-AE90DDE572D3}"/>
                  </a:ext>
                </a:extLst>
              </p:cNvPr>
              <p:cNvSpPr/>
              <p:nvPr/>
            </p:nvSpPr>
            <p:spPr>
              <a:xfrm>
                <a:off x="1188937" y="4843138"/>
                <a:ext cx="5024398" cy="50354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6FA4449B-F3FF-4B0A-BB0F-7A985A2D250B}"/>
                </a:ext>
              </a:extLst>
            </p:cNvPr>
            <p:cNvSpPr/>
            <p:nvPr/>
          </p:nvSpPr>
          <p:spPr>
            <a:xfrm rot="10800000">
              <a:off x="5491253" y="922721"/>
              <a:ext cx="4572000" cy="4572000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B4EFD0-AF33-4D5C-8D1C-E0F71580BA05}"/>
                </a:ext>
              </a:extLst>
            </p:cNvPr>
            <p:cNvCxnSpPr/>
            <p:nvPr/>
          </p:nvCxnSpPr>
          <p:spPr>
            <a:xfrm flipH="1">
              <a:off x="0" y="897751"/>
              <a:ext cx="10058390" cy="10058403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22FEEC-A0AE-4DE3-80A4-5ADD277D5A9C}"/>
                </a:ext>
              </a:extLst>
            </p:cNvPr>
            <p:cNvCxnSpPr/>
            <p:nvPr/>
          </p:nvCxnSpPr>
          <p:spPr>
            <a:xfrm>
              <a:off x="5486400" y="914397"/>
              <a:ext cx="4571997" cy="4588649"/>
            </a:xfrm>
            <a:prstGeom prst="line">
              <a:avLst/>
            </a:prstGeom>
            <a:ln w="762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0B9B6E-4A2C-430B-B019-D413DD812481}"/>
                </a:ext>
              </a:extLst>
            </p:cNvPr>
            <p:cNvSpPr/>
            <p:nvPr/>
          </p:nvSpPr>
          <p:spPr>
            <a:xfrm>
              <a:off x="3657594" y="5468088"/>
              <a:ext cx="1828800" cy="18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E89526-5E46-4596-9F86-39B6D8EFA496}"/>
                </a:ext>
              </a:extLst>
            </p:cNvPr>
            <p:cNvSpPr/>
            <p:nvPr/>
          </p:nvSpPr>
          <p:spPr>
            <a:xfrm rot="16200000" flipV="1">
              <a:off x="914394" y="5461425"/>
              <a:ext cx="4572000" cy="4572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0D1567-BDF4-4EDA-B24D-BEA1A7969459}"/>
                </a:ext>
              </a:extLst>
            </p:cNvPr>
            <p:cNvSpPr/>
            <p:nvPr/>
          </p:nvSpPr>
          <p:spPr>
            <a:xfrm rot="16200000" flipV="1">
              <a:off x="5486389" y="5451442"/>
              <a:ext cx="4572000" cy="4572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2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558B5-50FF-4067-B824-6297A286CDF0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2DB5A-8A1A-4FF4-A6E6-2F15D4B5A381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A5E269-3DB2-43C1-8B11-238770612762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F6ADE82-B603-4D0E-8CA5-42A03CFEA503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224B857-EEA3-46E8-AB78-C045BCCE6673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77CA4F5-4539-4382-9299-0F076A3EED98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C7B773E-59AB-436D-B37C-F28569A5BBEA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6515961-0ECA-4ED1-B270-25E3152B6DE9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B3DF7E7-563D-48BC-83DA-7B79BCE5A13F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2DDAB94-AD69-40A1-800F-1AA64A90F435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19121FB-4243-47CB-AB02-D261CCB88D6D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2579D8E-E852-4D1C-8079-1C525D673587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B6353D2-06D2-4A41-B552-2171A0FF50CF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2E2D309-9470-4CE4-9C59-4D732FF7B891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04C8376-1D1A-442C-98C9-0D401D6CF178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4E62358-EC48-4338-979F-F1AB64A4937C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7D3532F-0A8C-4E19-979D-707A0FBD4E60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C320F93-632C-4517-9D21-B82FD36FCB40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0424427-66DA-4ECF-993E-893A6B89D54E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C14544A-4A64-49CC-B045-9154675846DC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18A3622-DBC0-46DD-806E-7B9A91E4BBEE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431F557-F7DD-47D5-A21D-603882C170D7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85F6594-3481-47CA-867E-72E553D451DB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3FB8A22-9EE0-4BF5-8317-8925DC036BC4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7799BDA-F305-4026-B0AC-7584C2109DDD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3CF36DB-F399-4D70-93C6-25EEBEB1A513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464A06E-3ABA-41BA-A92F-447F497F401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7CD1ABA-4FD8-4072-8ABE-52EF690167BD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FD7550-AC36-421F-BA29-EC8E7078FDFA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411DB9C7-DE01-46D4-9EDC-71E17464FBAC}"/>
              </a:ext>
            </a:extLst>
          </p:cNvPr>
          <p:cNvSpPr/>
          <p:nvPr/>
        </p:nvSpPr>
        <p:spPr>
          <a:xfrm rot="5400000">
            <a:off x="914399" y="4580323"/>
            <a:ext cx="1828800" cy="1828800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A851961D-AAE7-4801-8BA9-0CF46495175E}"/>
              </a:ext>
            </a:extLst>
          </p:cNvPr>
          <p:cNvSpPr/>
          <p:nvPr/>
        </p:nvSpPr>
        <p:spPr>
          <a:xfrm rot="10800000">
            <a:off x="914399" y="8246246"/>
            <a:ext cx="1828800" cy="1828800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58B43164-00F8-4FCF-A3BE-4F613DE8CE2B}"/>
              </a:ext>
            </a:extLst>
          </p:cNvPr>
          <p:cNvSpPr/>
          <p:nvPr/>
        </p:nvSpPr>
        <p:spPr>
          <a:xfrm rot="16200000">
            <a:off x="4571998" y="8237924"/>
            <a:ext cx="1828800" cy="1828800"/>
          </a:xfrm>
          <a:prstGeom prst="rtTriangl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A1F8350-B4C7-4904-847C-B905080C187F}"/>
              </a:ext>
            </a:extLst>
          </p:cNvPr>
          <p:cNvSpPr/>
          <p:nvPr/>
        </p:nvSpPr>
        <p:spPr>
          <a:xfrm rot="5400000">
            <a:off x="1828798" y="-16646"/>
            <a:ext cx="1828800" cy="36576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D531897F-797E-4BE2-B52E-15B21D207E96}"/>
              </a:ext>
            </a:extLst>
          </p:cNvPr>
          <p:cNvSpPr/>
          <p:nvPr/>
        </p:nvSpPr>
        <p:spPr>
          <a:xfrm rot="10800000" flipV="1">
            <a:off x="8229600" y="6384155"/>
            <a:ext cx="1828800" cy="3657600"/>
          </a:xfrm>
          <a:prstGeom prst="rtTriangl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2F04097-95F9-4566-BAB4-F67EB14DE310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2932F0-AD4B-4E3F-B7D3-BFFF93F03EC7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9968C0-2591-46E9-9696-F29738EC4AFD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F7E8D6-1C57-4A1E-A5F7-ED800B18E435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85680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51A33B0-5C0D-4884-B4A5-7EE1B4CE0747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77FF993-CF38-4002-BB51-AD9296B296B7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CE68087-B4A3-4A15-A231-BB9E8304BB13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2200802-EC45-424C-B4EE-52F452B174A0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F2FB38F-27D6-4084-B552-E74DC0DBC7CD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2CFC405-4C2C-4229-9D66-28870BB7C6A4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F5DBA67-5B63-4882-BF1F-3D504F0191A3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4D91EBB-974F-4E07-869D-F1759AF0B4AB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44393C9-FF66-40BA-8A6D-97B55B0EC84E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751EF97-2DC5-46C0-85E6-C1F4A5DB548F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567D4F7-FFFA-4C90-908C-BC4E0339DAC3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13362FE-1CDC-4B3E-8AE0-F234907F34A2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0BDF689-BE9A-4396-B88B-C6E47514BE09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0EBFE80-3FB7-4220-A8F6-CF172D0DC3F5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87312A-12B2-41D9-A9A0-04C9E6EA5879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4A3DE2A-92A3-4603-A16A-0B7F2A3E42AC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9B0A6C4-3618-4A38-8951-4842E69A4758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659A299-32A3-4480-AA04-390FAF65B0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7BE41AB-547A-41FC-A337-3EBEEF30B740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ED89C5-26A9-4F39-994F-DC33874D7477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05A18E0-CA31-4233-8762-9D441C2E01BD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B541FF1-05DA-41A9-989D-7F5452A1A38E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0CE56E2-653D-4701-AD17-2D27CC2D923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FF0945C-2B4C-44B1-8367-BC1CFA6846F8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4B70C9C-6136-40AA-8A79-E11B5FE612E7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9C21692-9779-4589-9920-5A6243DE1B58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89F4429-0E4A-4A41-8BEA-8F4A3D8EC974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614EA-63A8-4EE8-BEFC-44C0A54A8940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362E0A-958A-41C5-A78B-65E1DFFDF15B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9DB8E0-7ECE-4CAD-9BAE-B560058BE564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9468B-D01A-4922-BF11-8BB448CFEA41}"/>
              </a:ext>
            </a:extLst>
          </p:cNvPr>
          <p:cNvGrpSpPr/>
          <p:nvPr/>
        </p:nvGrpSpPr>
        <p:grpSpPr>
          <a:xfrm>
            <a:off x="901079" y="897752"/>
            <a:ext cx="9163982" cy="9177292"/>
            <a:chOff x="901079" y="897752"/>
            <a:chExt cx="9163982" cy="9177292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16200000">
              <a:off x="3644276" y="897752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 rot="5400000">
              <a:off x="8236261" y="5503044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>
              <a:off x="927723" y="8246244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5400000">
              <a:off x="1815479" y="2751522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10800000" flipV="1">
              <a:off x="5473079" y="6417444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486CE848-0796-4762-A54F-B61B474AD77F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1E8BFF-8E16-4EAA-878B-D68B7A89AE50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810831-EB96-4BEE-ACB3-86B94436C5C1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38748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3122FED-64A1-4D42-841C-F65BDEBAB0BA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50DB5B6-03D4-4A9B-9F66-8F49B7BAB02A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357007C-5D4B-4B22-81D4-8D1B09341CA3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ABDE793-8082-4CB2-A047-881723ADF688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85E3253-D084-4EE0-8BAB-4219AD1A111E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5749926-5838-482B-B9EC-963A426B35EE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5BFE79C-867F-41F3-9277-60C025D6BF45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FC4B30E-01AB-4F5B-BC62-3274CD0C1852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8CB52D0-17FD-4161-BFBF-124CD30DDB48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681985B-8BA2-450B-9DF4-BD2949F8C956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82CF9F4-E061-4BA0-A691-1D4BB003A464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C7548E2-2CAC-4A5C-B7FB-3DB63C86E625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E7FBA96-21EC-4F63-B5D1-798B79C8815B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25C64EA-7DE9-4311-99CB-C19D6A0ACB10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96DC41A-A1AE-4BC0-8C36-DC760C803A92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E233516-6B5C-4A84-AD96-FB8F02FAEBAE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4CE4585-5F70-4E12-AB8B-6DB59DE029D6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EC8032-F4E0-4863-8DFC-1CEA8D1507C2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95EAAE7-7998-42A8-A649-4319F35767E0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74E7B96-C0E9-45DA-A3B7-FCDFDA2B7E4F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795FC4B-7DDD-4D9D-A4C0-617FA39E197A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6535402-07BA-4531-90C7-8CE6B3E209A4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9B842F8-382B-4A9F-8467-7D708B17A9C8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AB9D9B0-700A-47BD-8079-08F45310C685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86DF475-29E4-46BF-B54B-3B48118E0176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D4ED717-F710-43B1-AECD-742ADB8F5F98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C139BAB-49ED-4FC0-976A-12AAF54825A3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DBA6E8-B01F-4728-B697-AE47002ADD63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2C8369-A2DF-477B-B1A9-34D3F131697C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BC2724-7300-4D28-9313-721BF79763D7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F8E1C91-D959-4FC5-BBE8-5C51B9361EB9}"/>
              </a:ext>
            </a:extLst>
          </p:cNvPr>
          <p:cNvGrpSpPr/>
          <p:nvPr/>
        </p:nvGrpSpPr>
        <p:grpSpPr>
          <a:xfrm>
            <a:off x="927723" y="937978"/>
            <a:ext cx="9147322" cy="9167580"/>
            <a:chOff x="927723" y="937978"/>
            <a:chExt cx="9147322" cy="9167580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10800000">
              <a:off x="3667598" y="937978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 rot="10800000">
              <a:off x="8246245" y="5509979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>
              <a:off x="927723" y="8246244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16200000">
              <a:off x="7301877" y="7362358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flipV="1">
              <a:off x="937721" y="937978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0C96D30F-2F5F-4AA9-9D56-D75B8C6C0029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EB6ED2-B842-426D-A737-7D499AAF8522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B734B-D29B-4712-8CE8-DD5B3D517311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5401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2BABD9-4857-438E-8673-211EDD4C26B0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12CED7-FCCD-4263-B7F4-55F716E969F7}"/>
              </a:ext>
            </a:extLst>
          </p:cNvPr>
          <p:cNvGrpSpPr/>
          <p:nvPr/>
        </p:nvGrpSpPr>
        <p:grpSpPr>
          <a:xfrm>
            <a:off x="907739" y="911212"/>
            <a:ext cx="9177303" cy="9155511"/>
            <a:chOff x="907739" y="911212"/>
            <a:chExt cx="9177303" cy="9155511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10800000">
              <a:off x="3630959" y="2761511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 rot="10800000">
              <a:off x="6414119" y="5485291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 rot="10800000">
              <a:off x="907739" y="823792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>
              <a:off x="8256242" y="6400798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16200000" flipV="1">
              <a:off x="1851007" y="-3188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79E374A0-8834-4F30-878D-2B6718D5E472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F72C86-198A-4E2F-AF2E-B761A3503BD2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E2D686-E1CA-4825-AB1B-52926A2BEE6A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92520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0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579E7-848D-4B99-B5FE-53F2C04394F7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B5892D0-9254-4326-9EE0-8B7C5396718E}"/>
              </a:ext>
            </a:extLst>
          </p:cNvPr>
          <p:cNvGrpSpPr/>
          <p:nvPr/>
        </p:nvGrpSpPr>
        <p:grpSpPr>
          <a:xfrm>
            <a:off x="941046" y="1852378"/>
            <a:ext cx="8202954" cy="8203805"/>
            <a:chOff x="941046" y="1852378"/>
            <a:chExt cx="8202954" cy="8203805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>
              <a:off x="941046" y="3651630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>
              <a:off x="5499719" y="822738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 rot="10800000">
              <a:off x="1815478" y="7338777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10800000">
              <a:off x="7315200" y="4574216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rot="5400000" flipV="1">
              <a:off x="3670923" y="937978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35B2703-EC9E-4E10-A4F6-4E0554D728C2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CAC928-5BB5-4C1B-A9B7-8CB5FEB18D92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0DB94-3B19-4D00-B7A5-30574E1845BC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9593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6D95734-64C5-4D8C-A16B-540AECD0DB56}"/>
              </a:ext>
            </a:extLst>
          </p:cNvPr>
          <p:cNvGrpSpPr/>
          <p:nvPr/>
        </p:nvGrpSpPr>
        <p:grpSpPr>
          <a:xfrm>
            <a:off x="26652" y="0"/>
            <a:ext cx="10972800" cy="10989446"/>
            <a:chOff x="0" y="0"/>
            <a:chExt cx="10972800" cy="1098944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44D5EA-2DC6-4079-8103-011B73C4D9C4}"/>
                </a:ext>
              </a:extLst>
            </p:cNvPr>
            <p:cNvGrpSpPr/>
            <p:nvPr/>
          </p:nvGrpSpPr>
          <p:grpSpPr>
            <a:xfrm>
              <a:off x="0" y="0"/>
              <a:ext cx="10972800" cy="10972801"/>
              <a:chOff x="0" y="0"/>
              <a:chExt cx="10972800" cy="1097280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B974D7-8B2D-4DEE-A8D7-B56489016589}"/>
                  </a:ext>
                </a:extLst>
              </p:cNvPr>
              <p:cNvSpPr/>
              <p:nvPr/>
            </p:nvSpPr>
            <p:spPr>
              <a:xfrm>
                <a:off x="0" y="0"/>
                <a:ext cx="10972800" cy="109728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2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711DB9-3AAF-41C5-A331-02D4EF048105}"/>
                  </a:ext>
                </a:extLst>
              </p:cNvPr>
              <p:cNvGrpSpPr/>
              <p:nvPr/>
            </p:nvGrpSpPr>
            <p:grpSpPr>
              <a:xfrm rot="16200000">
                <a:off x="914400" y="0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344F490-1119-4953-B3B8-796B1185195B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0EF3FBF-64C7-449D-B078-BF555AD58421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409137-A67F-4A9A-8997-7C8A2F1D9DE7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53D8602-819A-4148-B196-94B5860AF2EA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B729438-D823-4745-9412-EA17491F3252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C90B893-D7FA-483A-B284-B23499E1D359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AD12A21-5739-4CA2-9679-5AE4DB312B5F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EBA3E73-99A5-4058-819B-4FFDB5E5ECAA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8470F4-56F9-4D65-8FBC-49B05534CD14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155AE74-2533-44F5-9292-040706DE9619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F902862-F89C-4852-B042-F6BDD559024D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EE5165-D25B-4960-8E51-E604FBC84A10}"/>
                  </a:ext>
                </a:extLst>
              </p:cNvPr>
              <p:cNvGrpSpPr/>
              <p:nvPr/>
            </p:nvGrpSpPr>
            <p:grpSpPr>
              <a:xfrm rot="10800000">
                <a:off x="914401" y="1"/>
                <a:ext cx="9144000" cy="10972800"/>
                <a:chOff x="2823099" y="762000"/>
                <a:chExt cx="1524000" cy="109728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0DF21C2-ED5C-49C1-947E-61573C818C55}"/>
                    </a:ext>
                  </a:extLst>
                </p:cNvPr>
                <p:cNvCxnSpPr/>
                <p:nvPr/>
              </p:nvCxnSpPr>
              <p:spPr>
                <a:xfrm>
                  <a:off x="2823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A02A69F-D2AC-4CF7-997D-22F29B8B0B5F}"/>
                    </a:ext>
                  </a:extLst>
                </p:cNvPr>
                <p:cNvCxnSpPr/>
                <p:nvPr/>
              </p:nvCxnSpPr>
              <p:spPr>
                <a:xfrm>
                  <a:off x="2975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9FC7925-D42C-45D6-887F-489F50F10834}"/>
                    </a:ext>
                  </a:extLst>
                </p:cNvPr>
                <p:cNvCxnSpPr/>
                <p:nvPr/>
              </p:nvCxnSpPr>
              <p:spPr>
                <a:xfrm>
                  <a:off x="3127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4956B28-8D4B-4B4E-BBAD-DFB30F4FFF16}"/>
                    </a:ext>
                  </a:extLst>
                </p:cNvPr>
                <p:cNvCxnSpPr/>
                <p:nvPr/>
              </p:nvCxnSpPr>
              <p:spPr>
                <a:xfrm>
                  <a:off x="3280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685FE01-7A24-42B4-9DC0-B914A1188EE7}"/>
                    </a:ext>
                  </a:extLst>
                </p:cNvPr>
                <p:cNvCxnSpPr/>
                <p:nvPr/>
              </p:nvCxnSpPr>
              <p:spPr>
                <a:xfrm>
                  <a:off x="3432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04758E6-C780-4806-9354-09251FE00C1A}"/>
                    </a:ext>
                  </a:extLst>
                </p:cNvPr>
                <p:cNvCxnSpPr/>
                <p:nvPr/>
              </p:nvCxnSpPr>
              <p:spPr>
                <a:xfrm>
                  <a:off x="3585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C032FF1-FF4F-478B-85FF-1BCF949C86F9}"/>
                    </a:ext>
                  </a:extLst>
                </p:cNvPr>
                <p:cNvCxnSpPr/>
                <p:nvPr/>
              </p:nvCxnSpPr>
              <p:spPr>
                <a:xfrm>
                  <a:off x="37374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60F4E1-8C75-4472-8AF4-7B4A700588DC}"/>
                    </a:ext>
                  </a:extLst>
                </p:cNvPr>
                <p:cNvCxnSpPr/>
                <p:nvPr/>
              </p:nvCxnSpPr>
              <p:spPr>
                <a:xfrm>
                  <a:off x="38898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2CEBCA-F97B-4EB4-80F5-F37DF94471C1}"/>
                    </a:ext>
                  </a:extLst>
                </p:cNvPr>
                <p:cNvCxnSpPr/>
                <p:nvPr/>
              </p:nvCxnSpPr>
              <p:spPr>
                <a:xfrm>
                  <a:off x="40422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31A4A-6B24-4F99-BFD5-EFF153A3220A}"/>
                    </a:ext>
                  </a:extLst>
                </p:cNvPr>
                <p:cNvCxnSpPr/>
                <p:nvPr/>
              </p:nvCxnSpPr>
              <p:spPr>
                <a:xfrm>
                  <a:off x="41946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89E75A-DA54-4BF8-AEAE-FBEBC6B4EA0E}"/>
                    </a:ext>
                  </a:extLst>
                </p:cNvPr>
                <p:cNvCxnSpPr/>
                <p:nvPr/>
              </p:nvCxnSpPr>
              <p:spPr>
                <a:xfrm>
                  <a:off x="4347099" y="762000"/>
                  <a:ext cx="0" cy="10972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0D340E-0164-436A-B70E-A744B4F497CB}"/>
                </a:ext>
              </a:extLst>
            </p:cNvPr>
            <p:cNvSpPr/>
            <p:nvPr/>
          </p:nvSpPr>
          <p:spPr>
            <a:xfrm>
              <a:off x="0" y="0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B8B5B-FBEF-4AEE-B18A-38B1149D7C28}"/>
                </a:ext>
              </a:extLst>
            </p:cNvPr>
            <p:cNvSpPr/>
            <p:nvPr/>
          </p:nvSpPr>
          <p:spPr>
            <a:xfrm rot="16200000">
              <a:off x="5029195" y="5045847"/>
              <a:ext cx="10972800" cy="91439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1C00B7-076A-4D70-B413-5364ACA95134}"/>
              </a:ext>
            </a:extLst>
          </p:cNvPr>
          <p:cNvCxnSpPr/>
          <p:nvPr/>
        </p:nvCxnSpPr>
        <p:spPr>
          <a:xfrm>
            <a:off x="5486400" y="914397"/>
            <a:ext cx="4571997" cy="458864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ED4C043-351C-4414-8D09-1F90DD1B7C55}"/>
              </a:ext>
            </a:extLst>
          </p:cNvPr>
          <p:cNvGrpSpPr/>
          <p:nvPr/>
        </p:nvGrpSpPr>
        <p:grpSpPr>
          <a:xfrm>
            <a:off x="941046" y="922723"/>
            <a:ext cx="9143995" cy="9138661"/>
            <a:chOff x="941046" y="922723"/>
            <a:chExt cx="9143995" cy="9138661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411DB9C7-DE01-46D4-9EDC-71E17464FBAC}"/>
                </a:ext>
              </a:extLst>
            </p:cNvPr>
            <p:cNvSpPr/>
            <p:nvPr/>
          </p:nvSpPr>
          <p:spPr>
            <a:xfrm rot="5400000">
              <a:off x="3684246" y="92272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A851961D-AAE7-4801-8BA9-0CF46495175E}"/>
                </a:ext>
              </a:extLst>
            </p:cNvPr>
            <p:cNvSpPr/>
            <p:nvPr/>
          </p:nvSpPr>
          <p:spPr>
            <a:xfrm>
              <a:off x="6427446" y="2751523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8B43164-00F8-4FCF-A3BE-4F613DE8CE2B}"/>
                </a:ext>
              </a:extLst>
            </p:cNvPr>
            <p:cNvSpPr/>
            <p:nvPr/>
          </p:nvSpPr>
          <p:spPr>
            <a:xfrm rot="16200000">
              <a:off x="8256241" y="5478078"/>
              <a:ext cx="1828800" cy="1828800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3A1F8350-B4C7-4904-847C-B905080C187F}"/>
                </a:ext>
              </a:extLst>
            </p:cNvPr>
            <p:cNvSpPr/>
            <p:nvPr/>
          </p:nvSpPr>
          <p:spPr>
            <a:xfrm rot="16200000">
              <a:off x="3684246" y="7318184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D531897F-797E-4BE2-B52E-15B21D207E96}"/>
                </a:ext>
              </a:extLst>
            </p:cNvPr>
            <p:cNvSpPr/>
            <p:nvPr/>
          </p:nvSpPr>
          <p:spPr>
            <a:xfrm flipV="1">
              <a:off x="941046" y="4580324"/>
              <a:ext cx="1828800" cy="3657600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EDBBCBF-B93D-47C8-BC3B-06E2389D3897}"/>
              </a:ext>
            </a:extLst>
          </p:cNvPr>
          <p:cNvSpPr/>
          <p:nvPr/>
        </p:nvSpPr>
        <p:spPr>
          <a:xfrm>
            <a:off x="3657594" y="5468088"/>
            <a:ext cx="1828800" cy="1828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419C82-F922-4349-87F7-E61E9A9D2724}"/>
              </a:ext>
            </a:extLst>
          </p:cNvPr>
          <p:cNvSpPr txBox="1"/>
          <p:nvPr/>
        </p:nvSpPr>
        <p:spPr>
          <a:xfrm>
            <a:off x="10280597" y="808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BCE0B-CCF9-46A9-BA76-07FF2074AA58}"/>
              </a:ext>
            </a:extLst>
          </p:cNvPr>
          <p:cNvSpPr txBox="1"/>
          <p:nvPr/>
        </p:nvSpPr>
        <p:spPr>
          <a:xfrm>
            <a:off x="5570008" y="72477"/>
            <a:ext cx="4488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42096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28</Words>
  <Application>Microsoft Office PowerPoint</Application>
  <PresentationFormat>Custom</PresentationFormat>
  <Paragraphs>23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Rowe</dc:creator>
  <cp:lastModifiedBy>Collin Rowe</cp:lastModifiedBy>
  <cp:revision>16</cp:revision>
  <dcterms:created xsi:type="dcterms:W3CDTF">2019-05-30T19:51:45Z</dcterms:created>
  <dcterms:modified xsi:type="dcterms:W3CDTF">2019-05-31T00:34:19Z</dcterms:modified>
</cp:coreProperties>
</file>