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0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EB95-8819-4243-94D7-5E803845898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784D-8D43-4EB8-A1B2-DEDA17C66A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1431636" y="1838160"/>
            <a:ext cx="8467438" cy="1099004"/>
            <a:chOff x="1431636" y="1838160"/>
            <a:chExt cx="8467438" cy="109900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431636" y="2022764"/>
              <a:ext cx="2334493" cy="9144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atrick Hand" panose="00000500000000000000" pitchFamily="2" charset="0"/>
                </a:rPr>
                <a:t>Browser</a:t>
              </a:r>
              <a:endParaRPr lang="en-US" dirty="0">
                <a:latin typeface="Patrick Hand" panose="00000500000000000000" pitchFamily="2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7564581" y="1967346"/>
              <a:ext cx="2334493" cy="9328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atrick Hand" panose="00000500000000000000" pitchFamily="2" charset="0"/>
                </a:rPr>
                <a:t>Web Application</a:t>
              </a:r>
              <a:endParaRPr lang="en-US" dirty="0">
                <a:latin typeface="Patrick Hand" panose="00000500000000000000" pitchFamily="2" charset="0"/>
              </a:endParaRPr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 flipV="1">
              <a:off x="4195042" y="2207492"/>
              <a:ext cx="2867890" cy="184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4769427" y="1838160"/>
              <a:ext cx="179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trick Hand" panose="00000500000000000000" pitchFamily="2" charset="0"/>
                </a:rPr>
                <a:t>http</a:t>
              </a:r>
              <a:endParaRPr lang="en-US" dirty="0">
                <a:latin typeface="Patrick Hand" panose="00000500000000000000" pitchFamily="2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4195042" y="2710867"/>
              <a:ext cx="286789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769427" y="2341535"/>
              <a:ext cx="179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Patrick Hand" panose="00000500000000000000" pitchFamily="2" charset="0"/>
                </a:rPr>
                <a:t>html</a:t>
              </a:r>
              <a:endParaRPr lang="en-US" dirty="0">
                <a:latin typeface="Patrick Hand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7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149131" y="2087596"/>
            <a:ext cx="4991709" cy="828570"/>
            <a:chOff x="2149131" y="2087596"/>
            <a:chExt cx="4991709" cy="828570"/>
          </a:xfrm>
        </p:grpSpPr>
        <p:grpSp>
          <p:nvGrpSpPr>
            <p:cNvPr id="4" name="Groupe 3"/>
            <p:cNvGrpSpPr/>
            <p:nvPr/>
          </p:nvGrpSpPr>
          <p:grpSpPr>
            <a:xfrm>
              <a:off x="2643139" y="2087596"/>
              <a:ext cx="4015740" cy="567689"/>
              <a:chOff x="0" y="28669"/>
              <a:chExt cx="8286369" cy="961185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0" y="327904"/>
                <a:ext cx="2334493" cy="64685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 dirty="0" smtClean="0">
                    <a:solidFill>
                      <a:srgbClr val="FFFFFF"/>
                    </a:solidFill>
                    <a:effectLst/>
                    <a:latin typeface="Patrick Hand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Web Service 1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5951876" y="349482"/>
                <a:ext cx="2334493" cy="64037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FFFFFF"/>
                    </a:solidFill>
                    <a:latin typeface="Patrick Hand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Web Service 2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" name="Connecteur droit avec flèche 6"/>
              <p:cNvCxnSpPr/>
              <p:nvPr/>
            </p:nvCxnSpPr>
            <p:spPr>
              <a:xfrm flipV="1">
                <a:off x="2786699" y="426674"/>
                <a:ext cx="2867890" cy="184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9"/>
              <p:cNvSpPr txBox="1"/>
              <p:nvPr/>
            </p:nvSpPr>
            <p:spPr>
              <a:xfrm>
                <a:off x="3337653" y="28669"/>
                <a:ext cx="1791970" cy="400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Patrick Hand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Http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" name="Connecteur droit avec flèche 8"/>
              <p:cNvCxnSpPr/>
              <p:nvPr/>
            </p:nvCxnSpPr>
            <p:spPr>
              <a:xfrm flipH="1">
                <a:off x="2763406" y="920486"/>
                <a:ext cx="2867890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ZoneTexte 25"/>
              <p:cNvSpPr txBox="1"/>
              <p:nvPr/>
            </p:nvSpPr>
            <p:spPr>
              <a:xfrm>
                <a:off x="3337653" y="503166"/>
                <a:ext cx="1791970" cy="400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 dirty="0" smtClean="0">
                    <a:solidFill>
                      <a:srgbClr val="000000"/>
                    </a:solidFill>
                    <a:effectLst/>
                    <a:latin typeface="Patrick Hand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XML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655301" y="2681573"/>
              <a:ext cx="1485539" cy="2345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Patrick Hand" panose="00000500000000000000" pitchFamily="2" charset="0"/>
                </a:rPr>
                <a:t>{ Language: Java, OS: Linux }</a:t>
              </a:r>
              <a:endParaRPr lang="en-US" sz="1000" dirty="0">
                <a:solidFill>
                  <a:schemeClr val="tx1"/>
                </a:solidFill>
                <a:latin typeface="Patrick Hand" panose="000005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49131" y="2681573"/>
              <a:ext cx="1625350" cy="2345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Patrick Hand" panose="00000500000000000000" pitchFamily="2" charset="0"/>
                </a:rPr>
                <a:t>{ Language: .NET, OS: Windows }</a:t>
              </a:r>
              <a:endParaRPr lang="en-US" sz="1000" dirty="0">
                <a:solidFill>
                  <a:schemeClr val="tx1"/>
                </a:solidFill>
                <a:latin typeface="Patrick Hand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0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160875" y="1007975"/>
            <a:ext cx="1664461" cy="2999670"/>
            <a:chOff x="1160875" y="1007975"/>
            <a:chExt cx="1664461" cy="2999670"/>
          </a:xfrm>
        </p:grpSpPr>
        <p:sp>
          <p:nvSpPr>
            <p:cNvPr id="5" name="Rectangle 4"/>
            <p:cNvSpPr/>
            <p:nvPr/>
          </p:nvSpPr>
          <p:spPr>
            <a:xfrm>
              <a:off x="1228725" y="1007975"/>
              <a:ext cx="1528763" cy="2999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292264" y="1844666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Header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spc="10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Optional Data</a:t>
              </a:r>
              <a:endParaRPr lang="en-US" sz="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292264" y="2277469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kern="1500" spc="21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Body</a:t>
              </a:r>
            </a:p>
            <a:p>
              <a:pPr algn="ctr"/>
              <a:r>
                <a:rPr lang="en-US" sz="800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Application Data</a:t>
              </a: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292264" y="2716567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kern="1500" spc="21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Body</a:t>
              </a:r>
            </a:p>
            <a:p>
              <a:pPr algn="ctr"/>
              <a:r>
                <a:rPr lang="en-US" sz="800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Application Data</a:t>
              </a: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1292264" y="3143280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kern="1500" spc="21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Body</a:t>
              </a:r>
            </a:p>
            <a:p>
              <a:pPr algn="ctr"/>
              <a:r>
                <a:rPr lang="en-US" sz="800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Application Data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292264" y="3582173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kern="1500" spc="21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Body</a:t>
              </a:r>
            </a:p>
            <a:p>
              <a:pPr algn="ctr"/>
              <a:r>
                <a:rPr lang="en-US" sz="800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Application Data</a:t>
              </a:r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1292264" y="1399479"/>
              <a:ext cx="1375454" cy="31220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kern="1500" spc="210" dirty="0" smtClean="0">
                  <a:solidFill>
                    <a:srgbClr val="FFFFFF"/>
                  </a:solidFill>
                  <a:effectLst/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Header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spc="100" dirty="0" smtClean="0">
                  <a:solidFill>
                    <a:srgbClr val="FFFFFF"/>
                  </a:solidFill>
                  <a:latin typeface="Patrick Hand" panose="00000500000000000000" pitchFamily="2" charset="0"/>
                  <a:ea typeface="Times New Roman" panose="02020603050405020304" pitchFamily="18" charset="0"/>
                  <a:cs typeface="Arial" panose="020B0604020202020204" pitchFamily="34" charset="0"/>
                </a:rPr>
                <a:t>Optional Data</a:t>
              </a:r>
              <a:endParaRPr lang="en-US" sz="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60875" y="1007975"/>
              <a:ext cx="16644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spc="90" dirty="0" smtClean="0">
                  <a:solidFill>
                    <a:schemeClr val="bg1"/>
                  </a:solidFill>
                  <a:latin typeface="Patrick Hand" panose="00000500000000000000" pitchFamily="2" charset="0"/>
                </a:rPr>
                <a:t>SOAP ENVELOPE</a:t>
              </a:r>
              <a:endParaRPr lang="en-US" sz="800" b="1" spc="90" dirty="0">
                <a:solidFill>
                  <a:schemeClr val="bg1"/>
                </a:solidFill>
                <a:latin typeface="Patrick Hand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8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5776" y="3339885"/>
            <a:ext cx="1053885" cy="348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trick Hand" panose="00000500000000000000" pitchFamily="2" charset="0"/>
              </a:rPr>
              <a:t>Java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5464" y="3339885"/>
            <a:ext cx="1053885" cy="348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trick Hand" panose="00000500000000000000" pitchFamily="2" charset="0"/>
              </a:rPr>
              <a:t>Hibernate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152" y="3339885"/>
            <a:ext cx="1053885" cy="3487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trick Hand" panose="00000500000000000000" pitchFamily="2" charset="0"/>
              </a:rPr>
              <a:t>SQL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5776" y="3949485"/>
            <a:ext cx="1053885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5464" y="3949485"/>
            <a:ext cx="1053885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25152" y="3949485"/>
            <a:ext cx="1053885" cy="348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e 17"/>
          <p:cNvGrpSpPr/>
          <p:nvPr/>
        </p:nvGrpSpPr>
        <p:grpSpPr>
          <a:xfrm>
            <a:off x="3223647" y="3440624"/>
            <a:ext cx="751668" cy="183397"/>
            <a:chOff x="3223647" y="3440624"/>
            <a:chExt cx="751668" cy="183397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3223647" y="3440624"/>
              <a:ext cx="751668" cy="774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rot="-10800000" flipV="1">
              <a:off x="3223647" y="3616272"/>
              <a:ext cx="751668" cy="774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5341748" y="3417377"/>
            <a:ext cx="751668" cy="183397"/>
            <a:chOff x="3223647" y="3440624"/>
            <a:chExt cx="751668" cy="183397"/>
          </a:xfrm>
        </p:grpSpPr>
        <p:cxnSp>
          <p:nvCxnSpPr>
            <p:cNvPr id="20" name="Connecteur droit avec flèche 19"/>
            <p:cNvCxnSpPr/>
            <p:nvPr/>
          </p:nvCxnSpPr>
          <p:spPr>
            <a:xfrm flipV="1">
              <a:off x="3223647" y="3440624"/>
              <a:ext cx="751668" cy="774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rot="-10800000" flipV="1">
              <a:off x="3223647" y="3616272"/>
              <a:ext cx="751668" cy="774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86921" cy="68580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107573" y="412376"/>
            <a:ext cx="591673" cy="1649506"/>
            <a:chOff x="71715" y="421341"/>
            <a:chExt cx="591673" cy="1649506"/>
          </a:xfrm>
        </p:grpSpPr>
        <p:sp>
          <p:nvSpPr>
            <p:cNvPr id="9" name="Parenthèse fermante 8"/>
            <p:cNvSpPr/>
            <p:nvPr/>
          </p:nvSpPr>
          <p:spPr>
            <a:xfrm flipH="1">
              <a:off x="475129" y="421341"/>
              <a:ext cx="188259" cy="1649506"/>
            </a:xfrm>
            <a:prstGeom prst="rightBracket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71715" y="99508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NeverMind Bold" panose="00000800000000000000" pitchFamily="2" charset="0"/>
                </a:rPr>
                <a:t>1</a:t>
              </a:r>
            </a:p>
          </p:txBody>
        </p:sp>
      </p:grpSp>
      <p:sp>
        <p:nvSpPr>
          <p:cNvPr id="16" name="Parenthèse fermante 15"/>
          <p:cNvSpPr/>
          <p:nvPr/>
        </p:nvSpPr>
        <p:spPr>
          <a:xfrm flipH="1">
            <a:off x="510986" y="2128410"/>
            <a:ext cx="188259" cy="4362037"/>
          </a:xfrm>
          <a:prstGeom prst="rightBracke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5493" y="41294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NeverMind Bold" panose="00000800000000000000" pitchFamily="2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2306" y="4392706"/>
            <a:ext cx="5719482" cy="198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67439" y="4760258"/>
            <a:ext cx="2432208" cy="198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en angle 26"/>
          <p:cNvCxnSpPr>
            <a:stCxn id="18" idx="1"/>
            <a:endCxn id="19" idx="1"/>
          </p:cNvCxnSpPr>
          <p:nvPr/>
        </p:nvCxnSpPr>
        <p:spPr>
          <a:xfrm rot="10800000" flipH="1" flipV="1">
            <a:off x="1192305" y="4491706"/>
            <a:ext cx="275133" cy="367552"/>
          </a:xfrm>
          <a:prstGeom prst="bentConnector3">
            <a:avLst>
              <a:gd name="adj1" fmla="val -8308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10875" y="5526353"/>
            <a:ext cx="2432208" cy="198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10230" y="5141664"/>
            <a:ext cx="5841733" cy="19233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en angle 29"/>
          <p:cNvCxnSpPr>
            <a:stCxn id="29" idx="1"/>
            <a:endCxn id="28" idx="1"/>
          </p:cNvCxnSpPr>
          <p:nvPr/>
        </p:nvCxnSpPr>
        <p:spPr>
          <a:xfrm rot="10800000" flipH="1" flipV="1">
            <a:off x="1210229" y="5237831"/>
            <a:ext cx="300645" cy="387521"/>
          </a:xfrm>
          <a:prstGeom prst="bentConnector3">
            <a:avLst>
              <a:gd name="adj1" fmla="val -7603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0228" y="5915956"/>
            <a:ext cx="5701559" cy="19389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987848" y="5915956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NeverMind Bold" panose="00000800000000000000" pitchFamily="2" charset="0"/>
              </a:rPr>
              <a:t>3</a:t>
            </a:r>
            <a:endParaRPr lang="en-US" sz="1200" dirty="0">
              <a:solidFill>
                <a:sysClr val="windowText" lastClr="000000"/>
              </a:solidFill>
              <a:latin typeface="NeverMind Bold" panose="000008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5746" y="4187778"/>
            <a:ext cx="6525490" cy="2095257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735226" y="5346136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NeverMind Bold" panose="00000800000000000000" pitchFamily="2" charset="0"/>
              </a:rPr>
              <a:t>2</a:t>
            </a:r>
            <a:endParaRPr lang="en-US" sz="1200" dirty="0">
              <a:solidFill>
                <a:sysClr val="windowText" lastClr="000000"/>
              </a:solidFill>
              <a:latin typeface="NeverMind Bold" panose="00000800000000000000" pitchFamily="2" charset="0"/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684736" y="4591171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NeverMind Bold" panose="00000800000000000000" pitchFamily="2" charset="0"/>
              </a:rPr>
              <a:t>1</a:t>
            </a:r>
            <a:endParaRPr lang="en-US" sz="1200" dirty="0">
              <a:solidFill>
                <a:sysClr val="windowText" lastClr="000000"/>
              </a:solidFill>
              <a:latin typeface="NeverMind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058"/>
            <a:ext cx="8596825" cy="4419047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5361564" y="1264475"/>
            <a:ext cx="747684" cy="1426968"/>
            <a:chOff x="5361564" y="1264475"/>
            <a:chExt cx="747684" cy="1426968"/>
          </a:xfrm>
        </p:grpSpPr>
        <p:sp>
          <p:nvSpPr>
            <p:cNvPr id="6" name="Parenthèse fermante 5"/>
            <p:cNvSpPr/>
            <p:nvPr/>
          </p:nvSpPr>
          <p:spPr>
            <a:xfrm>
              <a:off x="5361564" y="1264475"/>
              <a:ext cx="310046" cy="1426968"/>
            </a:xfrm>
            <a:prstGeom prst="rightBracket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5749248" y="172798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NeverMind Bold" panose="00000800000000000000" pitchFamily="2" charset="0"/>
                </a:rPr>
                <a:t>1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7831889" y="3021389"/>
            <a:ext cx="739058" cy="1938800"/>
            <a:chOff x="5361564" y="1264475"/>
            <a:chExt cx="739058" cy="1938800"/>
          </a:xfrm>
        </p:grpSpPr>
        <p:sp>
          <p:nvSpPr>
            <p:cNvPr id="10" name="Parenthèse fermante 9"/>
            <p:cNvSpPr/>
            <p:nvPr/>
          </p:nvSpPr>
          <p:spPr>
            <a:xfrm>
              <a:off x="5361564" y="1264475"/>
              <a:ext cx="310046" cy="1938800"/>
            </a:xfrm>
            <a:prstGeom prst="rightBracket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740622" y="205387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NeverMind Bold" panose="00000800000000000000" pitchFamily="2" charset="0"/>
                </a:rPr>
                <a:t>2</a:t>
              </a:r>
              <a:endParaRPr lang="en-US" dirty="0">
                <a:solidFill>
                  <a:sysClr val="windowText" lastClr="000000"/>
                </a:solidFill>
                <a:latin typeface="NeverMind Bold" panose="00000800000000000000" pitchFamily="2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159100" y="3310263"/>
            <a:ext cx="1962999" cy="252000"/>
            <a:chOff x="4363039" y="4912658"/>
            <a:chExt cx="1962999" cy="198000"/>
          </a:xfrm>
        </p:grpSpPr>
        <p:sp>
          <p:nvSpPr>
            <p:cNvPr id="18" name="Rectangle 17"/>
            <p:cNvSpPr/>
            <p:nvPr/>
          </p:nvSpPr>
          <p:spPr>
            <a:xfrm>
              <a:off x="4363039" y="4912658"/>
              <a:ext cx="1962999" cy="198000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3039" y="4912658"/>
              <a:ext cx="282304" cy="198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  <a:latin typeface="NeverMind Bold" panose="00000800000000000000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2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267326" y="1909011"/>
            <a:ext cx="5670885" cy="457200"/>
            <a:chOff x="1267326" y="1909011"/>
            <a:chExt cx="5670885" cy="457200"/>
          </a:xfrm>
        </p:grpSpPr>
        <p:sp>
          <p:nvSpPr>
            <p:cNvPr id="2" name="Rectangle 1"/>
            <p:cNvSpPr/>
            <p:nvPr/>
          </p:nvSpPr>
          <p:spPr>
            <a:xfrm>
              <a:off x="1267326" y="1909011"/>
              <a:ext cx="810126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XML </a:t>
              </a:r>
            </a:p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message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87578" y="1909011"/>
              <a:ext cx="810127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Soap/Rest</a:t>
              </a:r>
            </a:p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Engine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07831" y="1909011"/>
              <a:ext cx="810127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Java Object</a:t>
              </a:r>
              <a:endParaRPr lang="en-US" sz="800" dirty="0">
                <a:latin typeface="NeverMind Bold" panose="00000800000000000000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28084" y="1909011"/>
              <a:ext cx="810127" cy="4572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NeverMind Bold" panose="00000800000000000000" pitchFamily="2" charset="0"/>
                </a:rPr>
                <a:t>WS Endpoint Method</a:t>
              </a:r>
              <a:endParaRPr lang="en-US" sz="800" dirty="0">
                <a:latin typeface="NeverMind Bold" panose="00000800000000000000" pitchFamily="2" charset="0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2077452" y="1965158"/>
              <a:ext cx="810126" cy="312821"/>
              <a:chOff x="2077452" y="1965158"/>
              <a:chExt cx="810126" cy="312821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>
                <a:off x="2077452" y="19651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 flipH="1">
                <a:off x="2077452" y="22699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/>
            <p:cNvGrpSpPr/>
            <p:nvPr/>
          </p:nvGrpSpPr>
          <p:grpSpPr>
            <a:xfrm>
              <a:off x="3697705" y="1981200"/>
              <a:ext cx="810126" cy="312821"/>
              <a:chOff x="2077452" y="1965158"/>
              <a:chExt cx="810126" cy="312821"/>
            </a:xfrm>
          </p:grpSpPr>
          <p:cxnSp>
            <p:nvCxnSpPr>
              <p:cNvPr id="11" name="Connecteur droit avec flèche 10"/>
              <p:cNvCxnSpPr/>
              <p:nvPr/>
            </p:nvCxnSpPr>
            <p:spPr>
              <a:xfrm>
                <a:off x="2077452" y="19651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H="1">
                <a:off x="2077452" y="22699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5317958" y="1981200"/>
              <a:ext cx="810126" cy="312821"/>
              <a:chOff x="2077452" y="1965158"/>
              <a:chExt cx="810126" cy="312821"/>
            </a:xfrm>
          </p:grpSpPr>
          <p:cxnSp>
            <p:nvCxnSpPr>
              <p:cNvPr id="14" name="Connecteur droit avec flèche 13"/>
              <p:cNvCxnSpPr/>
              <p:nvPr/>
            </p:nvCxnSpPr>
            <p:spPr>
              <a:xfrm>
                <a:off x="2077452" y="19651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flipH="1">
                <a:off x="2077452" y="2269958"/>
                <a:ext cx="810126" cy="802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74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53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72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NeverMind Bold</vt:lpstr>
      <vt:lpstr>Patrick Hand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60</cp:revision>
  <dcterms:created xsi:type="dcterms:W3CDTF">2022-01-21T14:47:57Z</dcterms:created>
  <dcterms:modified xsi:type="dcterms:W3CDTF">2022-01-26T23:53:42Z</dcterms:modified>
</cp:coreProperties>
</file>