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9900"/>
    <a:srgbClr val="660066"/>
    <a:srgbClr val="FF5050"/>
    <a:srgbClr val="CC3399"/>
    <a:srgbClr val="993366"/>
    <a:srgbClr val="D60093"/>
    <a:srgbClr val="CC00CC"/>
    <a:srgbClr val="FF9933"/>
    <a:srgbClr val="FC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" y="563420"/>
            <a:ext cx="9914021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Debugging &amp; Efficient Developing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Get Unstuck &amp; Stay Productive!</a:t>
              </a:r>
              <a:endPara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227" y="990030"/>
            <a:ext cx="3460235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Write Code Efficiently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Mastering (JavaScript) Development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4163" y="980555"/>
            <a:ext cx="3460235" cy="7481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Debug Your Code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072" y="1880916"/>
            <a:ext cx="3426389" cy="78258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Work in a productive environment (i.e. IDE, editor)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25695" y="980555"/>
            <a:ext cx="3460235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</a:rPr>
              <a:t>Find Help</a:t>
            </a:r>
            <a:endParaRPr lang="en-US" sz="2400" b="1" dirty="0" smtClean="0">
              <a:latin typeface="Calibri (Corps)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25695" y="1898135"/>
            <a:ext cx="346023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9900"/>
                </a:solidFill>
              </a:rPr>
              <a:t>Use MDN!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14163" y="1915356"/>
            <a:ext cx="3460235" cy="748145"/>
          </a:xfrm>
          <a:prstGeom prst="rect">
            <a:avLst/>
          </a:prstGeom>
          <a:solidFill>
            <a:srgbClr val="FFC000">
              <a:alpha val="21176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  <a:latin typeface="Calibri (Corps)"/>
              </a:rPr>
              <a:t>Read and utilize error messages</a:t>
            </a:r>
            <a:r>
              <a:rPr lang="en-US" sz="1600" dirty="0" smtClean="0">
                <a:latin typeface="Calibri (Corps)"/>
              </a:rPr>
              <a:t>;</a:t>
            </a:r>
            <a:endParaRPr lang="en-US" sz="1600" dirty="0" smtClean="0">
              <a:latin typeface="Calibri (Corps)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072" y="2736048"/>
            <a:ext cx="3426389" cy="76484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Auto-format code &amp; use shortcuts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072" y="3563867"/>
            <a:ext cx="3426389" cy="77432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Use auto-completion and hints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4149" y="4401162"/>
            <a:ext cx="3426389" cy="77432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Explore extensions &amp; settings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25695" y="2752751"/>
            <a:ext cx="346023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9900"/>
                </a:solidFill>
              </a:rPr>
              <a:t>Learn how to google (seriously!)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25695" y="3607744"/>
            <a:ext cx="346023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9900"/>
                </a:solidFill>
              </a:rPr>
              <a:t>Ask proper questions, help others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25694" y="4427341"/>
            <a:ext cx="346023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9900"/>
                </a:solidFill>
              </a:rPr>
              <a:t>Trial &amp; Error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14162" y="2781287"/>
            <a:ext cx="3460235" cy="748145"/>
          </a:xfrm>
          <a:prstGeom prst="rect">
            <a:avLst/>
          </a:prstGeom>
          <a:solidFill>
            <a:srgbClr val="FFC000">
              <a:alpha val="21176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  <a:latin typeface="Calibri (Corps)"/>
              </a:rPr>
              <a:t>Use console.log() to gain insights into your code (flow)</a:t>
            </a:r>
            <a:endParaRPr lang="en-US" sz="1600" dirty="0" smtClean="0">
              <a:latin typeface="Calibri (Corps)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14161" y="3607744"/>
            <a:ext cx="3460235" cy="748145"/>
          </a:xfrm>
          <a:prstGeom prst="rect">
            <a:avLst/>
          </a:prstGeom>
          <a:solidFill>
            <a:srgbClr val="FFC000">
              <a:alpha val="21176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  <a:latin typeface="Calibri (Corps)"/>
              </a:rPr>
              <a:t>Use the (Chrome) debugging tools</a:t>
            </a:r>
            <a:endParaRPr lang="en-US" sz="1600" dirty="0" smtClean="0">
              <a:latin typeface="Calibri (Corps)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14160" y="4427340"/>
            <a:ext cx="3460235" cy="748145"/>
          </a:xfrm>
          <a:prstGeom prst="rect">
            <a:avLst/>
          </a:prstGeom>
          <a:solidFill>
            <a:srgbClr val="FFC000">
              <a:alpha val="21176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  <a:latin typeface="Calibri (Corps)"/>
              </a:rPr>
              <a:t>Use your IDEs debugging capabilities</a:t>
            </a:r>
            <a:endParaRPr lang="en-US" sz="1600" dirty="0" smtClean="0"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1008225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97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Simplified Arabic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222</cp:revision>
  <dcterms:created xsi:type="dcterms:W3CDTF">2021-09-04T14:58:58Z</dcterms:created>
  <dcterms:modified xsi:type="dcterms:W3CDTF">2021-09-06T23:13:41Z</dcterms:modified>
</cp:coreProperties>
</file>