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60"/>
            <p14:sldId id="261"/>
            <p14:sldId id="258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600"/>
    <a:srgbClr val="660066"/>
    <a:srgbClr val="FFC000"/>
    <a:srgbClr val="FF9900"/>
    <a:srgbClr val="FF5050"/>
    <a:srgbClr val="CC3399"/>
    <a:srgbClr val="993366"/>
    <a:srgbClr val="D60093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Control Structures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Conditional Code &amp; Loops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522" y="111893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Conditional Statements (if statements &amp; Expressions)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522" y="240061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Boolean Values &amp; Operators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522" y="368228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Loops in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6522" y="496396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Error Handling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Conditional Code Execution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9527" y="2531166"/>
            <a:ext cx="3460235" cy="2366779"/>
            <a:chOff x="237227" y="990030"/>
            <a:chExt cx="3460235" cy="4099328"/>
          </a:xfrm>
        </p:grpSpPr>
        <p:sp>
          <p:nvSpPr>
            <p:cNvPr id="5" name="Rectangle 4"/>
            <p:cNvSpPr/>
            <p:nvPr/>
          </p:nvSpPr>
          <p:spPr>
            <a:xfrm>
              <a:off x="237227" y="990030"/>
              <a:ext cx="3460235" cy="1035991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A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149" y="2026020"/>
              <a:ext cx="3426389" cy="3063338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add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172932" y="862995"/>
            <a:ext cx="5020573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 doSomething()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524355" y="2531166"/>
            <a:ext cx="3292036" cy="2366779"/>
            <a:chOff x="237227" y="990030"/>
            <a:chExt cx="3426389" cy="3964765"/>
          </a:xfrm>
        </p:grpSpPr>
        <p:sp>
          <p:nvSpPr>
            <p:cNvPr id="10" name="Rectangle 9"/>
            <p:cNvSpPr/>
            <p:nvPr/>
          </p:nvSpPr>
          <p:spPr>
            <a:xfrm>
              <a:off x="237227" y="990030"/>
              <a:ext cx="3426389" cy="83620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B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227" y="1826230"/>
              <a:ext cx="3426389" cy="3128565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subtract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cxnSp>
        <p:nvCxnSpPr>
          <p:cNvPr id="13" name="Connecteur en angle 12"/>
          <p:cNvCxnSpPr>
            <a:stCxn id="8" idx="2"/>
            <a:endCxn id="5" idx="0"/>
          </p:cNvCxnSpPr>
          <p:nvPr/>
        </p:nvCxnSpPr>
        <p:spPr>
          <a:xfrm rot="5400000">
            <a:off x="3461887" y="309833"/>
            <a:ext cx="979091" cy="3463574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8" idx="2"/>
            <a:endCxn id="10" idx="0"/>
          </p:cNvCxnSpPr>
          <p:nvPr/>
        </p:nvCxnSpPr>
        <p:spPr>
          <a:xfrm rot="16200000" flipH="1">
            <a:off x="6937251" y="298043"/>
            <a:ext cx="979091" cy="34871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95842" y="1775702"/>
            <a:ext cx="2574758" cy="531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96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223" y="1256527"/>
            <a:ext cx="2000647" cy="478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622" y="1832748"/>
            <a:ext cx="4107299" cy="45291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8881" y="1268525"/>
            <a:ext cx="3426389" cy="466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a ==</a:t>
            </a:r>
            <a:r>
              <a:rPr lang="ar-DZ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2547" y="100995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Important for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Conditional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Code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: Return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true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221" y="1846558"/>
            <a:ext cx="2000647" cy="46218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!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6623" y="1274651"/>
            <a:ext cx="410729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78881" y="1825121"/>
            <a:ext cx="342638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220" y="2418851"/>
            <a:ext cx="2000647" cy="44445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2219" y="2936559"/>
            <a:ext cx="2000647" cy="4778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6621" y="2404655"/>
            <a:ext cx="4107299" cy="45865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6621" y="2936559"/>
            <a:ext cx="410729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78881" y="2404655"/>
            <a:ext cx="3426389" cy="44665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A===b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81" y="2947217"/>
            <a:ext cx="342638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2218" y="3577628"/>
            <a:ext cx="2000647" cy="4216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6621" y="3581385"/>
            <a:ext cx="4107299" cy="41722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78880" y="3575784"/>
            <a:ext cx="3426389" cy="42282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&gt;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217" y="4177052"/>
            <a:ext cx="2000647" cy="43898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36620" y="4168733"/>
            <a:ext cx="4107299" cy="41453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8880" y="4179157"/>
            <a:ext cx="3426389" cy="40411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6280" y="4750831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&gt;=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36619" y="4752901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8880" y="4752901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6280" y="5334776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6619" y="5336846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8880" y="5336846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2217" y="5908555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2556" y="5910625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if NOT true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54817" y="5910625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!a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8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227" y="990030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690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Beware of Objects &amp; Arrays in Comparisons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6880" y="990029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8976" y="990029"/>
            <a:ext cx="3426389" cy="78258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=== or ===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Triangle isocèle 27"/>
          <p:cNvSpPr/>
          <p:nvPr/>
        </p:nvSpPr>
        <p:spPr>
          <a:xfrm rot="10800000">
            <a:off x="1267507" y="2045459"/>
            <a:ext cx="9649326" cy="9384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378975" y="3546527"/>
            <a:ext cx="3426389" cy="6284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378975" y="4737562"/>
            <a:ext cx="3426389" cy="62843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false!</a:t>
            </a:r>
            <a:endParaRPr lang="en-US" b="1" dirty="0"/>
          </a:p>
        </p:txBody>
      </p:sp>
      <p:sp>
        <p:nvSpPr>
          <p:cNvPr id="4" name="Multiplication 3"/>
          <p:cNvSpPr/>
          <p:nvPr/>
        </p:nvSpPr>
        <p:spPr>
          <a:xfrm>
            <a:off x="2653232" y="1843967"/>
            <a:ext cx="6877873" cy="2893595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67344" y="5928597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Objects and arrays are kind of special in JavaScript!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641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A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8125" y="717186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B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3609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C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641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‘Max’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8125" y="1563839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30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03609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isAdmin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6965" y="717184"/>
            <a:ext cx="998621" cy="6229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794577" y="721195"/>
            <a:ext cx="998621" cy="61893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422979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&amp;&amp;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772398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||</a:t>
            </a:r>
            <a:endParaRPr lang="en-US" sz="32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52642" y="2472449"/>
            <a:ext cx="6187999" cy="984894"/>
            <a:chOff x="152643" y="4218004"/>
            <a:chExt cx="6187999" cy="984894"/>
          </a:xfrm>
        </p:grpSpPr>
        <p:sp>
          <p:nvSpPr>
            <p:cNvPr id="11" name="Rectangle 1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1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together (yields true if each condition yields true)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2641" y="3731606"/>
            <a:ext cx="6187999" cy="984894"/>
            <a:chOff x="152643" y="4218004"/>
            <a:chExt cx="6187999" cy="984894"/>
          </a:xfrm>
        </p:grpSpPr>
        <p:sp>
          <p:nvSpPr>
            <p:cNvPr id="21" name="Rectangle 2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2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as an alternative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6891" y="5796135"/>
            <a:ext cx="7858507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You can use parentheses to control what’s evaluated together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641" y="4990763"/>
            <a:ext cx="11907010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Yields true if Part 1 OR Part 2 yields true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2877" y="37576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Combining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64065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0246" y="1893817"/>
            <a:ext cx="1669439" cy="13414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Yields </a:t>
            </a:r>
            <a:r>
              <a:rPr lang="en-US" sz="2000" b="1" dirty="0" smtClean="0"/>
              <a:t>true </a:t>
            </a:r>
            <a:r>
              <a:rPr lang="en-US" sz="2000" dirty="0" smtClean="0"/>
              <a:t>(i.e. a Boolean value) 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42877" y="102752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Falsy and Truthy Values 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42955" y="1893817"/>
            <a:ext cx="4100646" cy="16795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nameInupt = ‘Max’;</a:t>
            </a:r>
          </a:p>
          <a:p>
            <a:pPr algn="ctr"/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If (</a:t>
            </a:r>
            <a:r>
              <a:rPr lang="en-US" sz="2000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nameInput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=== ‘Max’) { … }</a:t>
            </a:r>
          </a:p>
        </p:txBody>
      </p:sp>
      <p:sp>
        <p:nvSpPr>
          <p:cNvPr id="29" name="Flèche vers le haut 28"/>
          <p:cNvSpPr/>
          <p:nvPr/>
        </p:nvSpPr>
        <p:spPr>
          <a:xfrm rot="10800000">
            <a:off x="3450527" y="3666547"/>
            <a:ext cx="885501" cy="1679565"/>
          </a:xfrm>
          <a:prstGeom prst="up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1842955" y="5466936"/>
            <a:ext cx="4100646" cy="88416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Works!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842955" y="791833"/>
            <a:ext cx="9276936" cy="967251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Conditions work with Booleans (true/false) OR with “falsy” / “truthy” values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884966" y="2733598"/>
            <a:ext cx="4391822" cy="501633"/>
            <a:chOff x="884966" y="2733598"/>
            <a:chExt cx="4391822" cy="501633"/>
          </a:xfrm>
        </p:grpSpPr>
        <p:sp>
          <p:nvSpPr>
            <p:cNvPr id="2" name="Rectangle 1"/>
            <p:cNvSpPr/>
            <p:nvPr/>
          </p:nvSpPr>
          <p:spPr>
            <a:xfrm>
              <a:off x="2172641" y="2733598"/>
              <a:ext cx="3104147" cy="43770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2" idx="2"/>
              <a:endCxn id="15" idx="2"/>
            </p:cNvCxnSpPr>
            <p:nvPr/>
          </p:nvCxnSpPr>
          <p:spPr>
            <a:xfrm rot="5400000">
              <a:off x="2272878" y="1783393"/>
              <a:ext cx="63926" cy="2839749"/>
            </a:xfrm>
            <a:prstGeom prst="bentConnector3">
              <a:avLst>
                <a:gd name="adj1" fmla="val 457601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en angle 40"/>
          <p:cNvCxnSpPr>
            <a:stCxn id="45" idx="2"/>
            <a:endCxn id="49" idx="2"/>
          </p:cNvCxnSpPr>
          <p:nvPr/>
        </p:nvCxnSpPr>
        <p:spPr>
          <a:xfrm rot="5400000" flipH="1" flipV="1">
            <a:off x="9616913" y="1568856"/>
            <a:ext cx="1" cy="3332749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6250403" y="1893816"/>
            <a:ext cx="4083777" cy="1679564"/>
            <a:chOff x="6552139" y="1893817"/>
            <a:chExt cx="4083777" cy="1679564"/>
          </a:xfrm>
        </p:grpSpPr>
        <p:sp>
          <p:nvSpPr>
            <p:cNvPr id="28" name="Rectangle 27"/>
            <p:cNvSpPr/>
            <p:nvPr/>
          </p:nvSpPr>
          <p:spPr>
            <a:xfrm>
              <a:off x="6552139" y="1893817"/>
              <a:ext cx="4083777" cy="1679564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const nameInupt = ‘Max’;</a:t>
              </a:r>
            </a:p>
            <a:p>
              <a:pPr algn="ctr"/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  <a:p>
              <a:pPr algn="ctr"/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If(</a:t>
              </a:r>
              <a:r>
                <a:rPr lang="en-US" sz="2000" dirty="0" err="1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nameInput</a:t>
              </a:r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) { … }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14399" y="2797526"/>
              <a:ext cx="1675754" cy="43770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0448569" y="1893816"/>
            <a:ext cx="1669439" cy="134141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Yields a string, NOT a </a:t>
            </a:r>
            <a:r>
              <a:rPr lang="en-US" sz="2000" dirty="0" err="1" smtClean="0"/>
              <a:t>boolean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50403" y="5466936"/>
            <a:ext cx="4083777" cy="88416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Works!</a:t>
            </a:r>
            <a:endParaRPr lang="en-US" sz="2800" dirty="0"/>
          </a:p>
        </p:txBody>
      </p:sp>
      <p:sp>
        <p:nvSpPr>
          <p:cNvPr id="52" name="Flèche vers le haut 51"/>
          <p:cNvSpPr/>
          <p:nvPr/>
        </p:nvSpPr>
        <p:spPr>
          <a:xfrm rot="10800000">
            <a:off x="7849540" y="3708112"/>
            <a:ext cx="885501" cy="1679565"/>
          </a:xfrm>
          <a:prstGeom prst="up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6012779" y="3871510"/>
            <a:ext cx="4559022" cy="959145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tires to coerce values to a Boolean value if a Boolean is required!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Falsy and Truthy Values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527" y="162098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0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6497052" y="2460252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89527" y="2460252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6497053" y="1620984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8173759" y="1620984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73759" y="2460252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527" y="3299520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“” (empty string)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6497053" y="3299520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8173759" y="5817324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6497052" y="4138788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89527" y="4138788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non-empty string (incl. “false”)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73759" y="4138788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6497052" y="4978056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89527" y="4978056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73759" y="4978056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6497052" y="5817324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89527" y="581732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3759" y="3299520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9527" y="2461948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9527" y="3301216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“” (empty string)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9527" y="414048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non-empty string (incl. “false”)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9527" y="4979752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{}, [] &amp; all other objects or arrays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9527" y="5819020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Null, undefined, </a:t>
            </a:r>
            <a:r>
              <a:rPr lang="en-US" sz="2000" b="1" dirty="0" err="1" smtClean="0">
                <a:latin typeface="Calibri (Corps)"/>
                <a:cs typeface="Segoe UI Light" panose="020B0502040204020203" pitchFamily="34" charset="0"/>
              </a:rPr>
              <a:t>NaN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42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434</Words>
  <Application>Microsoft Office PowerPoint</Application>
  <PresentationFormat>Grand écran</PresentationFormat>
  <Paragraphs>99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325</cp:revision>
  <dcterms:created xsi:type="dcterms:W3CDTF">2021-09-04T14:58:58Z</dcterms:created>
  <dcterms:modified xsi:type="dcterms:W3CDTF">2021-09-08T23:24:11Z</dcterms:modified>
</cp:coreProperties>
</file>