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6" r:id="rId4"/>
    <p:sldId id="277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7F592A3-39DE-43F0-8DBD-D4C1529E6111}">
          <p14:sldIdLst>
            <p14:sldId id="256"/>
            <p14:sldId id="259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CF600"/>
    <a:srgbClr val="321547"/>
    <a:srgbClr val="CC3399"/>
    <a:srgbClr val="ED7D31"/>
    <a:srgbClr val="FFFFFF"/>
    <a:srgbClr val="FFC000"/>
    <a:srgbClr val="FF9900"/>
    <a:srgbClr val="FF5050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8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2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-1" y="563420"/>
            <a:ext cx="9914021" cy="2022762"/>
            <a:chOff x="2911764" y="1089893"/>
            <a:chExt cx="7349836" cy="202276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44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More about Functions</a:t>
              </a:r>
              <a:endPara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0" y="3126511"/>
            <a:ext cx="8368145" cy="1427016"/>
            <a:chOff x="2911764" y="1089893"/>
            <a:chExt cx="7349836" cy="2022762"/>
          </a:xfrm>
          <a:solidFill>
            <a:srgbClr val="D60093"/>
          </a:solidFill>
        </p:grpSpPr>
        <p:sp>
          <p:nvSpPr>
            <p:cNvPr id="9" name="Rectangle à coins arrondis 8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b="1" dirty="0" smtClean="0">
                  <a:latin typeface="Simplified Arabic" panose="02020603050405020304" pitchFamily="18" charset="-78"/>
                  <a:cs typeface="Simplified Arabic" panose="02020603050405020304" pitchFamily="18" charset="-78"/>
                </a:rPr>
                <a:t>Beyond function basic() {}</a:t>
              </a:r>
              <a:endParaRPr lang="en-US" sz="3200" b="1" dirty="0">
                <a:latin typeface="Simplified Arabic" panose="02020603050405020304" pitchFamily="18" charset="-78"/>
                <a:cs typeface="Simplified Arabic" panose="02020603050405020304" pitchFamily="18" charset="-7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77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Module Content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9006" y="974559"/>
            <a:ext cx="6584678" cy="813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Different Ways of Creating Functions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9006" y="1917734"/>
            <a:ext cx="6584678" cy="813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Anonymous Functions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9006" y="2860909"/>
            <a:ext cx="6584678" cy="813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Callback Functions &amp; Functions in Functions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9006" y="3804084"/>
            <a:ext cx="6584678" cy="813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Default Arguments &amp; Rest Operator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9006" y="4747259"/>
            <a:ext cx="6584678" cy="813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Bind() &amp; More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1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What We Already Know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9006" y="974559"/>
            <a:ext cx="6584678" cy="1037072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Functions are “Code on Demand”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9006" y="2141372"/>
            <a:ext cx="6584678" cy="1037072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Variables and constants created in functions “belong” to that function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9006" y="3308185"/>
            <a:ext cx="6584678" cy="1037072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Functions CAN take parameters (arguments) and CAN return a value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9006" y="4474998"/>
            <a:ext cx="6584678" cy="1037072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Functions can be called multiple times (with different arguments)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39006" y="5641811"/>
            <a:ext cx="6584678" cy="1037072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Functions can be called “directly” and “indirectly”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A Different Way of Defining Functions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527" y="1118938"/>
            <a:ext cx="5538294" cy="73392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Functions Declaration / Function Statement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97053" y="1118938"/>
            <a:ext cx="5538294" cy="73392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Functions Expression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9528" y="2254617"/>
            <a:ext cx="5538294" cy="155939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Function multiply (a,b) {</a:t>
            </a:r>
          </a:p>
          <a:p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return a*b;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}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97053" y="2254617"/>
            <a:ext cx="5538294" cy="155939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Const multiply =Function multiply (a,b) {</a:t>
            </a:r>
          </a:p>
          <a:p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return a*b;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}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9527" y="4215765"/>
            <a:ext cx="5538294" cy="113567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Hoisted to top, can be declared anywhere in the file (i.e. also after it’s used)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97053" y="4215765"/>
            <a:ext cx="5538294" cy="113567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Hoisted to top but not initialized/ defined, </a:t>
            </a:r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can’t</a:t>
            </a:r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 be declared anywhere in the file (i.e. not after it’s used)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70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Arrow Functions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675" y="735936"/>
            <a:ext cx="11413912" cy="73392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General Syntax: (arg1, arg2)  =&gt; { return … }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4675" y="1605319"/>
            <a:ext cx="3745588" cy="92573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No</a:t>
            </a:r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 Arguments / Parameters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4675" y="2704102"/>
            <a:ext cx="3745588" cy="92573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Exactly one </a:t>
            </a:r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(1) Argument / Parameter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4675" y="3802885"/>
            <a:ext cx="3745588" cy="92573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Exactly one expression </a:t>
            </a:r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in function body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0879" y="1623312"/>
            <a:ext cx="3621504" cy="925730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() =&gt; { … }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22921" y="2702493"/>
            <a:ext cx="3621504" cy="925730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Arg =&gt; { … }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22921" y="3802885"/>
            <a:ext cx="3621504" cy="925730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(a, b) =&gt; a + b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57083" y="1623312"/>
            <a:ext cx="3621504" cy="925730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Empty pair of parentheses is required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957083" y="2702493"/>
            <a:ext cx="3621504" cy="925730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Parentheses can be omitted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49325" y="3810224"/>
            <a:ext cx="3621504" cy="925730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Curly braces can be omitted, result is returned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4675" y="4901668"/>
            <a:ext cx="3745588" cy="160741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More than one expression </a:t>
            </a:r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in function body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22921" y="4901668"/>
            <a:ext cx="3621504" cy="1607416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(a, b) =&gt; { </a:t>
            </a:r>
          </a:p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 *=2</a:t>
            </a:r>
          </a:p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Return a + b</a:t>
            </a:r>
            <a:endParaRPr lang="en-US" sz="2400" dirty="0">
              <a:solidFill>
                <a:schemeClr val="accent2"/>
              </a:solidFill>
            </a:endParaRPr>
          </a:p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}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49325" y="4934100"/>
            <a:ext cx="3621504" cy="1574984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Curly braces can be omitted, result is returned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38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7204</TotalTime>
  <Words>272</Words>
  <Application>Microsoft Office PowerPoint</Application>
  <PresentationFormat>Grand écran</PresentationFormat>
  <Paragraphs>42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(Corps)</vt:lpstr>
      <vt:lpstr>Calibri Light</vt:lpstr>
      <vt:lpstr>Segoe UI Black</vt:lpstr>
      <vt:lpstr>Segoe UI Light</vt:lpstr>
      <vt:lpstr>Segoe UI Semibold</vt:lpstr>
      <vt:lpstr>Simplified Arabic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DRRONIDZ</dc:creator>
  <cp:lastModifiedBy>DRRONIDZ</cp:lastModifiedBy>
  <cp:revision>495</cp:revision>
  <dcterms:created xsi:type="dcterms:W3CDTF">2021-09-04T14:58:58Z</dcterms:created>
  <dcterms:modified xsi:type="dcterms:W3CDTF">2021-09-11T21:29:34Z</dcterms:modified>
</cp:coreProperties>
</file>