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5050"/>
    <a:srgbClr val="CC3399"/>
    <a:srgbClr val="993366"/>
    <a:srgbClr val="D60093"/>
    <a:srgbClr val="CC00CC"/>
    <a:srgbClr val="FF9933"/>
    <a:srgbClr val="FCF600"/>
    <a:srgbClr val="FF99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563420"/>
            <a:ext cx="9021618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Base Syntax &amp; Features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Diving Right Into JavaScript</a:t>
              </a:r>
              <a:endPara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0" y="932873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 into Core Syntax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4400" y="1814945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 Variables &amp; Data Types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4400" y="2697017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Work with operators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54400" y="3620651"/>
            <a:ext cx="5190836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Explore &amp; Use Functions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8" y="1939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  <a:endParaRPr lang="en-US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44" y="960581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Let username = ‘Max’;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&amp; Constants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6507" y="960581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 “data container” / “data storage”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44" y="2104523"/>
            <a:ext cx="3893128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username = ‘Manu’;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507" y="2104523"/>
            <a:ext cx="4322620" cy="74814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… where the value can change!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44" y="35638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Const totalUsers = 15;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1144" y="47830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… where the value must not change!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5782" y="3563867"/>
            <a:ext cx="4253345" cy="748145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 “data container” / “data storage”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944" y="4783068"/>
            <a:ext cx="3893128" cy="748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totalUsers = 20;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68945" y="5841506"/>
            <a:ext cx="9155544" cy="67936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constants as often as possible </a:t>
            </a:r>
            <a:r>
              <a:rPr lang="en-US" dirty="0" smtClean="0">
                <a:solidFill>
                  <a:schemeClr val="tx1"/>
                </a:solidFill>
              </a:rPr>
              <a:t>(i.e. whenever you actually got data that never changes) to be clear about your intentions (in your code)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98943" y="5872738"/>
            <a:ext cx="1168402" cy="61690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61" y="783723"/>
            <a:ext cx="4770583" cy="54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Allowed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1108" y="83127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Variables Naming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761" y="1494922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userName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1634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camelCase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761" y="5529340"/>
            <a:ext cx="10238512" cy="66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</a:t>
            </a:r>
            <a:r>
              <a:rPr lang="en-US" b="1" dirty="0" smtClean="0">
                <a:solidFill>
                  <a:schemeClr val="tx1"/>
                </a:solidFill>
              </a:rPr>
              <a:t>whatTheUserEntred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would be technically correct (i.e. you get no error) but it </a:t>
            </a:r>
            <a:r>
              <a:rPr lang="en-US" b="1" dirty="0" smtClean="0">
                <a:solidFill>
                  <a:schemeClr val="tx1"/>
                </a:solidFill>
              </a:rPr>
              <a:t>doesn’t give any hint </a:t>
            </a:r>
            <a:r>
              <a:rPr lang="en-US" dirty="0" smtClean="0">
                <a:solidFill>
                  <a:schemeClr val="bg1"/>
                </a:solidFill>
              </a:rPr>
              <a:t>about the purpose of this variable.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2761" y="2532131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ageGroup5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1634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letters and digits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761" y="3534279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$kindOfSpecial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1634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$ is allowed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61" y="4536427"/>
            <a:ext cx="3015674" cy="748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alibri (Corps)"/>
                <a:cs typeface="Segoe UI Light" panose="020B0502040204020203" pitchFamily="34" charset="0"/>
              </a:rPr>
              <a:t>Let _internalValue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1634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with _ is allowed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5998" y="783723"/>
            <a:ext cx="4770583" cy="546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Not Allowed / Not Recommended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5998" y="1494922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user_name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4871" y="149492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Allowed but bad practice!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5998" y="2532131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21Players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14871" y="2539742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Starting digits not allowed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5998" y="3534279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user-b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314871" y="352589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special characters!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8" y="4536427"/>
            <a:ext cx="3015674" cy="748145"/>
          </a:xfrm>
          <a:prstGeom prst="rect">
            <a:avLst/>
          </a:prstGeom>
          <a:solidFill>
            <a:srgbClr val="FF5050">
              <a:alpha val="50980"/>
            </a:srgb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 (Corps)"/>
                <a:cs typeface="Segoe UI Light" panose="020B0502040204020203" pitchFamily="34" charset="0"/>
              </a:rPr>
              <a:t>Let let</a:t>
            </a:r>
            <a:endParaRPr lang="en-US" dirty="0">
              <a:solidFill>
                <a:srgbClr val="FF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4871" y="4536426"/>
            <a:ext cx="1551710" cy="7481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439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654" y="1043709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+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436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Operators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6289" y="1051583"/>
            <a:ext cx="4322620" cy="5832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Add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89" y="187823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Subtract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654" y="187823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-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654" y="271276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654" y="359997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/</a:t>
            </a:r>
            <a:endParaRPr lang="en-US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6289" y="271276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Multiply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6289" y="359997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654" y="4487192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6289" y="4487192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Divide two numbers, yield remainder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654" y="5374407"/>
            <a:ext cx="609600" cy="591128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Corps)"/>
                <a:cs typeface="Segoe UI Light" panose="020B0502040204020203" pitchFamily="34" charset="0"/>
              </a:rPr>
              <a:t>**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96289" y="5374407"/>
            <a:ext cx="4322620" cy="59112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alibri (Corps)"/>
                <a:cs typeface="Segoe UI Light" panose="020B0502040204020203" pitchFamily="34" charset="0"/>
              </a:rPr>
              <a:t>Exponentiation (e.g. 2 ** 3 = 8)</a:t>
            </a:r>
            <a:endParaRPr lang="en-US" dirty="0">
              <a:solidFill>
                <a:srgbClr val="7030A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62252" y="1051583"/>
            <a:ext cx="609600" cy="59112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 (Corps)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51964" y="1043710"/>
            <a:ext cx="4253345" cy="59900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Assign value to variable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240</Words>
  <Application>Microsoft Office PowerPoint</Application>
  <PresentationFormat>Grand écran</PresentationFormat>
  <Paragraphs>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164</cp:revision>
  <dcterms:created xsi:type="dcterms:W3CDTF">2021-09-04T14:58:58Z</dcterms:created>
  <dcterms:modified xsi:type="dcterms:W3CDTF">2021-09-05T14:58:05Z</dcterms:modified>
</cp:coreProperties>
</file>