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62252" y="1051583"/>
            <a:ext cx="609600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51964" y="1043710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1013270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Numbers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Data Types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271" y="101327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2, -3, 22.959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1491" y="5800437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3343" y="101327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calculations and code where you need to “work with a number”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88" y="2177054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361" y="2177055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‘Hi’, “Hi”, `Hi`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6433" y="2177055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outputting results, gathering input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A Script Gets Executed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04980" y="1200727"/>
            <a:ext cx="4253346" cy="2660073"/>
            <a:chOff x="2877126" y="1117600"/>
            <a:chExt cx="4253346" cy="2660073"/>
          </a:xfrm>
        </p:grpSpPr>
        <p:sp>
          <p:nvSpPr>
            <p:cNvPr id="28" name="Rectangle 27"/>
            <p:cNvSpPr/>
            <p:nvPr/>
          </p:nvSpPr>
          <p:spPr>
            <a:xfrm>
              <a:off x="2877126" y="1117600"/>
              <a:ext cx="4253345" cy="5911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 (Corps)"/>
                </a:rPr>
                <a:t>Index.html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7127" y="1708728"/>
              <a:ext cx="4253345" cy="2068945"/>
            </a:xfrm>
            <a:prstGeom prst="rect">
              <a:avLst/>
            </a:prstGeom>
            <a:solidFill>
              <a:srgbClr val="FF9900">
                <a:alpha val="30196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&lt;head&gt; … &lt;/head&gt;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&lt;body&gt;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&lt;script src=“app.js”&gt;&lt;/script&gt;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…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&lt;/body&gt;</a:t>
              </a:r>
              <a:endParaRPr lang="en-US" sz="2000" dirty="0" smtClean="0">
                <a:solidFill>
                  <a:srgbClr val="FF9900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338288" y="1200727"/>
            <a:ext cx="4253345" cy="2660073"/>
            <a:chOff x="5703453" y="3860800"/>
            <a:chExt cx="3237348" cy="2281381"/>
          </a:xfrm>
        </p:grpSpPr>
        <p:sp>
          <p:nvSpPr>
            <p:cNvPr id="12" name="Rectangle 11"/>
            <p:cNvSpPr/>
            <p:nvPr/>
          </p:nvSpPr>
          <p:spPr>
            <a:xfrm>
              <a:off x="5703453" y="3860800"/>
              <a:ext cx="3237348" cy="704693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 (Corps)"/>
                  <a:cs typeface="Segoe UI Light" panose="020B0502040204020203" pitchFamily="34" charset="0"/>
                </a:rPr>
                <a:t>app.js</a:t>
              </a:r>
              <a:endParaRPr lang="en-US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3453" y="4583124"/>
              <a:ext cx="3237348" cy="1559057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Let userName = ‘Max’;</a:t>
              </a:r>
            </a:p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Title.textContent = userName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Flèche vers le bas 14"/>
          <p:cNvSpPr/>
          <p:nvPr/>
        </p:nvSpPr>
        <p:spPr>
          <a:xfrm>
            <a:off x="5793506" y="1200727"/>
            <a:ext cx="609600" cy="4004149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1634" y="5425186"/>
            <a:ext cx="4253344" cy="113743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Code is parsed, compiled and executed from top to bottom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978" y="2669309"/>
            <a:ext cx="3237347" cy="38792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en angle 8"/>
          <p:cNvCxnSpPr>
            <a:stCxn id="6" idx="3"/>
            <a:endCxn id="12" idx="0"/>
          </p:cNvCxnSpPr>
          <p:nvPr/>
        </p:nvCxnSpPr>
        <p:spPr>
          <a:xfrm flipV="1">
            <a:off x="4350325" y="1200727"/>
            <a:ext cx="5114636" cy="1662546"/>
          </a:xfrm>
          <a:prstGeom prst="bentConnector4">
            <a:avLst>
              <a:gd name="adj1" fmla="val 17652"/>
              <a:gd name="adj2" fmla="val 113750"/>
            </a:avLst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7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527" y="2078180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(1) Define Function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Functions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527" y="2948853"/>
            <a:ext cx="3893128" cy="136315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Function greetUser(name)  {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Alert(‘Hi ’ + name)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5891" y="4034920"/>
            <a:ext cx="3893128" cy="114668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 often as you want, passing in (different) parameter values!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5891" y="3056550"/>
            <a:ext cx="3893128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greetUser(‘Max’);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85890" y="2078180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(2) Call Function</a:t>
            </a:r>
            <a:endParaRPr lang="en-US" sz="1600" dirty="0" smtClean="0">
              <a:latin typeface="Calibri (Corps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398" y="925686"/>
            <a:ext cx="4371110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“Code on Demand”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527" y="4520514"/>
            <a:ext cx="3893128" cy="187105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You can (but don’t have to) use </a:t>
            </a:r>
            <a:r>
              <a:rPr lang="en-US" b="1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parameters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 (e.g. name) and you can (but don’t have to) return values (via </a:t>
            </a:r>
            <a:r>
              <a:rPr lang="en-US" b="1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4689761" y="2063385"/>
            <a:ext cx="2154385" cy="7481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6653" y="5411825"/>
            <a:ext cx="3893128" cy="114668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Every function execution then runs independent from (possible) other executions.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10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426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182</cp:revision>
  <dcterms:created xsi:type="dcterms:W3CDTF">2021-09-04T14:58:58Z</dcterms:created>
  <dcterms:modified xsi:type="dcterms:W3CDTF">2021-09-05T22:41:52Z</dcterms:modified>
</cp:coreProperties>
</file>