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5050"/>
    <a:srgbClr val="CC3399"/>
    <a:srgbClr val="993366"/>
    <a:srgbClr val="D60093"/>
    <a:srgbClr val="CC00CC"/>
    <a:srgbClr val="FF9933"/>
    <a:srgbClr val="FCF600"/>
    <a:srgbClr val="FF99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563420"/>
            <a:ext cx="9021618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Base Syntax &amp; Features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Diving Right Into JavaScript</a:t>
              </a:r>
              <a:endPara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4400" y="932873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Dive into Core Syntax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4400" y="1814945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 Variables &amp; Data Types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4400" y="2697017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 with operators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54400" y="3620651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Explore &amp; Use Functions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8" y="193964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  <a:endParaRPr lang="en-US" sz="2800" b="1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944" y="960581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Let username = ‘Max’;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&amp; Constants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6507" y="960581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 “data container” / “data storage”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944" y="2104523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username = ‘Manu’;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6507" y="2104523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… where the value can change!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8944" y="35638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Const totalUsers = 15;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71144" y="47830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… where the value must not change!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05782" y="35638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 “data container” / “data storage”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944" y="47830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totalUsers = 20;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68945" y="5841506"/>
            <a:ext cx="9155544" cy="67936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chemeClr val="tx1"/>
                </a:solidFill>
              </a:rPr>
              <a:t>constants as often as possible </a:t>
            </a:r>
            <a:r>
              <a:rPr lang="en-US" dirty="0" smtClean="0">
                <a:solidFill>
                  <a:schemeClr val="tx1"/>
                </a:solidFill>
              </a:rPr>
              <a:t>(i.e. whenever you actually got data that never changes) to be clear about your intentions (in your code)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798943" y="5872738"/>
            <a:ext cx="1168402" cy="616902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761" y="783723"/>
            <a:ext cx="4770583" cy="546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Allowed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1108" y="83127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Naming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761" y="1494922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userName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1634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Best Practice: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camelCase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761" y="5529340"/>
            <a:ext cx="10238512" cy="665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</a:t>
            </a:r>
            <a:r>
              <a:rPr lang="en-US" b="1" dirty="0" smtClean="0">
                <a:solidFill>
                  <a:schemeClr val="tx1"/>
                </a:solidFill>
              </a:rPr>
              <a:t>whatTheUserEntred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would be technically correct (i.e. you get no error) but it </a:t>
            </a:r>
            <a:r>
              <a:rPr lang="en-US" b="1" dirty="0" smtClean="0">
                <a:solidFill>
                  <a:schemeClr val="tx1"/>
                </a:solidFill>
              </a:rPr>
              <a:t>doesn’t give any hint </a:t>
            </a:r>
            <a:r>
              <a:rPr lang="en-US" dirty="0" smtClean="0">
                <a:solidFill>
                  <a:schemeClr val="bg1"/>
                </a:solidFill>
              </a:rPr>
              <a:t>about the purpose of this variable.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2761" y="2532131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ageGroup5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71634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Only letters and digits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2761" y="3534279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$kindOfSpecial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34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$ is allowed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61" y="4536427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_internalValue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1634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_ is allowed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5998" y="783723"/>
            <a:ext cx="4770583" cy="5463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Not Allowed / Not Recommended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5998" y="1494922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user_name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14871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Allowed but bad practice!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5998" y="2532131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21Players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14871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digits not allowed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5998" y="3534279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user-b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14871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special characters!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5998" y="4536427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let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14871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Keywords not allowed</a:t>
            </a:r>
          </a:p>
        </p:txBody>
      </p:sp>
    </p:spTree>
    <p:extLst>
      <p:ext uri="{BB962C8B-B14F-4D97-AF65-F5344CB8AC3E}">
        <p14:creationId xmlns:p14="http://schemas.microsoft.com/office/powerpoint/2010/main" val="284398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654" y="1043709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+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Operators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6289" y="1051583"/>
            <a:ext cx="4322620" cy="58325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Add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6289" y="187823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Subtract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654" y="187823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-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654" y="271276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654" y="359997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/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96289" y="271276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Multiply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6289" y="359997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654" y="448719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96289" y="448719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numbers, yield remainder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2654" y="537440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**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96289" y="537440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Exponentiation (e.g. 2 ** 3 = 8)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62252" y="1051583"/>
            <a:ext cx="609600" cy="5911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=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51964" y="1043710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Assign value to variable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398" y="1013270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Numbers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Data Types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1271" y="1013271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2, -3, 22.959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41491" y="5800437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Assign value to variable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93343" y="1013271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calculations and code where you need to “work with a number”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9488" y="2177054"/>
            <a:ext cx="2623129" cy="704693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String (Text)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94361" y="2177055"/>
            <a:ext cx="2927929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‘Hi’, “Hi”, `Hi`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16433" y="2177055"/>
            <a:ext cx="4322620" cy="70469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Important for outputting results, gathering input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1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How A Script Gets Executed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604980" y="1200727"/>
            <a:ext cx="4253346" cy="2660073"/>
            <a:chOff x="2877126" y="1117600"/>
            <a:chExt cx="4253346" cy="2660073"/>
          </a:xfrm>
        </p:grpSpPr>
        <p:sp>
          <p:nvSpPr>
            <p:cNvPr id="28" name="Rectangle 27"/>
            <p:cNvSpPr/>
            <p:nvPr/>
          </p:nvSpPr>
          <p:spPr>
            <a:xfrm>
              <a:off x="2877126" y="1117600"/>
              <a:ext cx="4253345" cy="59112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libri (Corps)"/>
                </a:rPr>
                <a:t>Index.html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77127" y="1708728"/>
              <a:ext cx="4253345" cy="2068945"/>
            </a:xfrm>
            <a:prstGeom prst="rect">
              <a:avLst/>
            </a:prstGeom>
            <a:solidFill>
              <a:srgbClr val="FF9900">
                <a:alpha val="30196"/>
              </a:srgb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&lt;head&gt; … &lt;/head&gt;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&lt;body&gt;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&lt;script src=“app.js”&gt;&lt;/script&gt;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…</a:t>
              </a:r>
            </a:p>
            <a:p>
              <a:pPr algn="ctr"/>
              <a:r>
                <a:rPr lang="en-US" sz="2000" dirty="0" smtClean="0">
                  <a:solidFill>
                    <a:srgbClr val="FF9900"/>
                  </a:solidFill>
                </a:rPr>
                <a:t>&lt;/body&gt;</a:t>
              </a:r>
              <a:endParaRPr lang="en-US" sz="2000" dirty="0" smtClean="0">
                <a:solidFill>
                  <a:srgbClr val="FF9900"/>
                </a:solidFill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7338288" y="1200727"/>
            <a:ext cx="4253345" cy="2660073"/>
            <a:chOff x="5703453" y="3860800"/>
            <a:chExt cx="3237348" cy="2281381"/>
          </a:xfrm>
        </p:grpSpPr>
        <p:sp>
          <p:nvSpPr>
            <p:cNvPr id="12" name="Rectangle 11"/>
            <p:cNvSpPr/>
            <p:nvPr/>
          </p:nvSpPr>
          <p:spPr>
            <a:xfrm>
              <a:off x="5703453" y="3860800"/>
              <a:ext cx="3237348" cy="704693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 (Corps)"/>
                  <a:cs typeface="Segoe UI Light" panose="020B0502040204020203" pitchFamily="34" charset="0"/>
                </a:rPr>
                <a:t>app.js</a:t>
              </a:r>
              <a:endParaRPr lang="en-US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03453" y="4583124"/>
              <a:ext cx="3237348" cy="1559057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Let userName = ‘Max’;</a:t>
              </a:r>
            </a:p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Title.textContent = userName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Flèche vers le bas 14"/>
          <p:cNvSpPr/>
          <p:nvPr/>
        </p:nvSpPr>
        <p:spPr>
          <a:xfrm>
            <a:off x="5793506" y="1200727"/>
            <a:ext cx="609600" cy="4004149"/>
          </a:xfrm>
          <a:prstGeom prst="downArrow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Calibri (Corps)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71634" y="5425186"/>
            <a:ext cx="4253344" cy="113743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Code is parsed, compiled and executed from top to bottom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2978" y="2669309"/>
            <a:ext cx="3237347" cy="38792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en angle 8"/>
          <p:cNvCxnSpPr>
            <a:stCxn id="6" idx="3"/>
            <a:endCxn id="12" idx="0"/>
          </p:cNvCxnSpPr>
          <p:nvPr/>
        </p:nvCxnSpPr>
        <p:spPr>
          <a:xfrm flipV="1">
            <a:off x="4350325" y="1200727"/>
            <a:ext cx="5114636" cy="1662546"/>
          </a:xfrm>
          <a:prstGeom prst="bentConnector4">
            <a:avLst>
              <a:gd name="adj1" fmla="val 17652"/>
              <a:gd name="adj2" fmla="val 113750"/>
            </a:avLst>
          </a:prstGeom>
          <a:ln w="5715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74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337</Words>
  <Application>Microsoft Office PowerPoint</Application>
  <PresentationFormat>Grand écran</PresentationFormat>
  <Paragraphs>72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176</cp:revision>
  <dcterms:created xsi:type="dcterms:W3CDTF">2021-09-04T14:58:58Z</dcterms:created>
  <dcterms:modified xsi:type="dcterms:W3CDTF">2021-09-05T22:13:44Z</dcterms:modified>
</cp:coreProperties>
</file>