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5050"/>
    <a:srgbClr val="CC3399"/>
    <a:srgbClr val="993366"/>
    <a:srgbClr val="D60093"/>
    <a:srgbClr val="CC00CC"/>
    <a:srgbClr val="FF9933"/>
    <a:srgbClr val="FCF600"/>
    <a:srgbClr val="FF99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563420"/>
            <a:ext cx="9021618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Base Syntax &amp; Features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Diving Right Into JavaScript</a:t>
              </a:r>
              <a:endPara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4400" y="932873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Dive into Core Syntax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4400" y="1814945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 Variables &amp; Data Types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54400" y="2697017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 with operators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54400" y="3620651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Explore &amp; Use Functions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8" y="193964"/>
            <a:ext cx="325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  <a:endParaRPr lang="en-US" sz="2800" b="1" dirty="0"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944" y="960581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Let username = ‘Max’;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Variables &amp; Constants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6507" y="960581"/>
            <a:ext cx="4322620" cy="74814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 “data container” / “data storage”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944" y="2104523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username = ‘Manu’;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6507" y="2104523"/>
            <a:ext cx="4322620" cy="74814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… where the value can change!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8944" y="3563868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Const totalUsers = 15;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71144" y="4783067"/>
            <a:ext cx="425334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… where the value must not change!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05782" y="3563867"/>
            <a:ext cx="425334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 “data container” / “data storage”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8944" y="4783068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totalUsers = 20;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68945" y="5841506"/>
            <a:ext cx="9155544" cy="67936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chemeClr val="tx1"/>
                </a:solidFill>
              </a:rPr>
              <a:t>constants as often as possible </a:t>
            </a:r>
            <a:r>
              <a:rPr lang="en-US" dirty="0" smtClean="0">
                <a:solidFill>
                  <a:schemeClr val="tx1"/>
                </a:solidFill>
              </a:rPr>
              <a:t>(i.e. whenever you actually got data that never changes) to be clear about your intentions (in your code)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798943" y="5872738"/>
            <a:ext cx="1168402" cy="616902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2761" y="783723"/>
            <a:ext cx="4770583" cy="5463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Allowed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61108" y="83127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Variables Naming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761" y="1494922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userName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1634" y="149492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Best Practice: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camelCase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2761" y="5529340"/>
            <a:ext cx="10238512" cy="665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</a:t>
            </a:r>
            <a:r>
              <a:rPr lang="en-US" b="1" dirty="0" smtClean="0">
                <a:solidFill>
                  <a:schemeClr val="tx1"/>
                </a:solidFill>
              </a:rPr>
              <a:t>whatTheUserEntred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would be technically correct (i.e. you get no error) but it </a:t>
            </a:r>
            <a:r>
              <a:rPr lang="en-US" b="1" dirty="0" smtClean="0">
                <a:solidFill>
                  <a:schemeClr val="tx1"/>
                </a:solidFill>
              </a:rPr>
              <a:t>doesn’t give any hint </a:t>
            </a:r>
            <a:r>
              <a:rPr lang="en-US" dirty="0" smtClean="0">
                <a:solidFill>
                  <a:schemeClr val="bg1"/>
                </a:solidFill>
              </a:rPr>
              <a:t>about the purpose of this variable.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2761" y="2532131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ageGroup5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71634" y="253974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Only letters and digits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2761" y="3534279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$kindOfSpecial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34" y="352589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with $ is allowed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761" y="4536427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_internalValue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71634" y="453642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with _ is allowed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5998" y="783723"/>
            <a:ext cx="4770583" cy="5463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Not Allowed / Not Recommended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5998" y="1494922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user_name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14871" y="149492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Allowed but bad practice!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5998" y="2532131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21Players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14871" y="253974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digits not allowed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5998" y="3534279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user-b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14871" y="352589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special characters!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5998" y="4536427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let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14871" y="453642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Keywords not allowed</a:t>
            </a:r>
          </a:p>
        </p:txBody>
      </p:sp>
    </p:spTree>
    <p:extLst>
      <p:ext uri="{BB962C8B-B14F-4D97-AF65-F5344CB8AC3E}">
        <p14:creationId xmlns:p14="http://schemas.microsoft.com/office/powerpoint/2010/main" val="284398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654" y="1043709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+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Operators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6289" y="1051583"/>
            <a:ext cx="4322620" cy="58325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Add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6289" y="187823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Subtract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654" y="187823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-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654" y="2712762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*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2654" y="359997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/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96289" y="2712762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Multiply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96289" y="359997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Divide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654" y="4487192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%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96289" y="4487192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Divide two numbers, yield remainder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2654" y="537440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**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96289" y="537440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Exponentiation (e.g. 2 ** 3 = 8)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62252" y="1051583"/>
            <a:ext cx="609600" cy="5911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=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51964" y="1043710"/>
            <a:ext cx="4253345" cy="599002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Assign value to variable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398" y="1013270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Numbers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Data Types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1271" y="1013271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2, -3, 22.959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363363" y="4570637"/>
            <a:ext cx="609600" cy="5911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=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41491" y="5800437"/>
            <a:ext cx="4253345" cy="599002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Assign value to variable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93343" y="1013271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calculations and code where you need to “work with a number”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9488" y="2177054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String (Text)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94361" y="2177055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‘Hi’, “Hi”, `Hi`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16433" y="2177055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outputting results, gathering input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12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289</Words>
  <Application>Microsoft Office PowerPoint</Application>
  <PresentationFormat>Grand écran</PresentationFormat>
  <Paragraphs>62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166</cp:revision>
  <dcterms:created xsi:type="dcterms:W3CDTF">2021-09-04T14:58:58Z</dcterms:created>
  <dcterms:modified xsi:type="dcterms:W3CDTF">2021-09-05T15:07:13Z</dcterms:modified>
</cp:coreProperties>
</file>