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8"/>
  </p:notesMasterIdLst>
  <p:sldIdLst>
    <p:sldId id="256" r:id="rId2"/>
    <p:sldId id="272" r:id="rId3"/>
    <p:sldId id="261" r:id="rId4"/>
    <p:sldId id="263" r:id="rId5"/>
    <p:sldId id="262" r:id="rId6"/>
    <p:sldId id="257" r:id="rId7"/>
    <p:sldId id="270" r:id="rId8"/>
    <p:sldId id="271" r:id="rId9"/>
    <p:sldId id="259" r:id="rId10"/>
    <p:sldId id="264" r:id="rId11"/>
    <p:sldId id="265" r:id="rId12"/>
    <p:sldId id="273" r:id="rId13"/>
    <p:sldId id="274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586" autoAdjust="0"/>
  </p:normalViewPr>
  <p:slideViewPr>
    <p:cSldViewPr snapToGrid="0">
      <p:cViewPr>
        <p:scale>
          <a:sx n="75" d="100"/>
          <a:sy n="75" d="100"/>
        </p:scale>
        <p:origin x="450" y="-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" userId="42cb9296f20a93b1" providerId="LiveId" clId="{009E55FD-017F-4BEA-9B48-A8C62914FB3A}"/>
    <pc:docChg chg="undo custSel addSld delSld modSld sldOrd">
      <pc:chgData name="Dr" userId="42cb9296f20a93b1" providerId="LiveId" clId="{009E55FD-017F-4BEA-9B48-A8C62914FB3A}" dt="2022-12-08T01:47:21.734" v="7455" actId="20577"/>
      <pc:docMkLst>
        <pc:docMk/>
      </pc:docMkLst>
      <pc:sldChg chg="addSp delSp modSp mod modTransition modAnim">
        <pc:chgData name="Dr" userId="42cb9296f20a93b1" providerId="LiveId" clId="{009E55FD-017F-4BEA-9B48-A8C62914FB3A}" dt="2022-12-06T06:28:54.842" v="5650"/>
        <pc:sldMkLst>
          <pc:docMk/>
          <pc:sldMk cId="3402827777" sldId="256"/>
        </pc:sldMkLst>
        <pc:spChg chg="mod">
          <ac:chgData name="Dr" userId="42cb9296f20a93b1" providerId="LiveId" clId="{009E55FD-017F-4BEA-9B48-A8C62914FB3A}" dt="2022-12-05T06:17:59.502" v="3915" actId="20577"/>
          <ac:spMkLst>
            <pc:docMk/>
            <pc:sldMk cId="3402827777" sldId="256"/>
            <ac:spMk id="5" creationId="{D3CF92F7-4814-F05D-E857-2FBBB34E3DF0}"/>
          </ac:spMkLst>
        </pc:spChg>
        <pc:spChg chg="del mod">
          <ac:chgData name="Dr" userId="42cb9296f20a93b1" providerId="LiveId" clId="{009E55FD-017F-4BEA-9B48-A8C62914FB3A}" dt="2022-12-05T05:08:00.783" v="2826"/>
          <ac:spMkLst>
            <pc:docMk/>
            <pc:sldMk cId="3402827777" sldId="256"/>
            <ac:spMk id="6" creationId="{D79D06F5-3A50-8A72-2B4D-50D9BDF3E94D}"/>
          </ac:spMkLst>
        </pc:spChg>
        <pc:spChg chg="mod">
          <ac:chgData name="Dr" userId="42cb9296f20a93b1" providerId="LiveId" clId="{009E55FD-017F-4BEA-9B48-A8C62914FB3A}" dt="2022-12-06T06:06:51.782" v="5571"/>
          <ac:spMkLst>
            <pc:docMk/>
            <pc:sldMk cId="3402827777" sldId="256"/>
            <ac:spMk id="7" creationId="{9574A75E-5C4E-1CCA-B436-B9DEFCECF5BF}"/>
          </ac:spMkLst>
        </pc:spChg>
        <pc:picChg chg="add mod">
          <ac:chgData name="Dr" userId="42cb9296f20a93b1" providerId="LiveId" clId="{009E55FD-017F-4BEA-9B48-A8C62914FB3A}" dt="2022-12-06T05:44:29.003" v="5504" actId="1440"/>
          <ac:picMkLst>
            <pc:docMk/>
            <pc:sldMk cId="3402827777" sldId="256"/>
            <ac:picMk id="6146" creationId="{458BCD49-8981-3316-7478-8598A4AE4F13}"/>
          </ac:picMkLst>
        </pc:picChg>
      </pc:sldChg>
      <pc:sldChg chg="addSp delSp modSp mod modTransition modAnim">
        <pc:chgData name="Dr" userId="42cb9296f20a93b1" providerId="LiveId" clId="{009E55FD-017F-4BEA-9B48-A8C62914FB3A}" dt="2022-12-07T10:37:34.925" v="6859" actId="14100"/>
        <pc:sldMkLst>
          <pc:docMk/>
          <pc:sldMk cId="636335687" sldId="257"/>
        </pc:sldMkLst>
        <pc:spChg chg="add mod">
          <ac:chgData name="Dr" userId="42cb9296f20a93b1" providerId="LiveId" clId="{009E55FD-017F-4BEA-9B48-A8C62914FB3A}" dt="2022-12-06T06:07:34.676" v="5577"/>
          <ac:spMkLst>
            <pc:docMk/>
            <pc:sldMk cId="636335687" sldId="257"/>
            <ac:spMk id="3" creationId="{8B5F25F6-AF5A-A05D-90D6-102488A3A4D0}"/>
          </ac:spMkLst>
        </pc:spChg>
        <pc:spChg chg="add mod">
          <ac:chgData name="Dr" userId="42cb9296f20a93b1" providerId="LiveId" clId="{009E55FD-017F-4BEA-9B48-A8C62914FB3A}" dt="2022-12-06T06:07:44.317" v="5578"/>
          <ac:spMkLst>
            <pc:docMk/>
            <pc:sldMk cId="636335687" sldId="257"/>
            <ac:spMk id="4" creationId="{340BED68-357C-B5A5-610D-CA5D6EDFD36B}"/>
          </ac:spMkLst>
        </pc:spChg>
        <pc:spChg chg="add del">
          <ac:chgData name="Dr" userId="42cb9296f20a93b1" providerId="LiveId" clId="{009E55FD-017F-4BEA-9B48-A8C62914FB3A}" dt="2022-12-04T14:32:10.689" v="125"/>
          <ac:spMkLst>
            <pc:docMk/>
            <pc:sldMk cId="636335687" sldId="257"/>
            <ac:spMk id="5" creationId="{615EA5EA-432C-1C12-AA5E-33E84FC484F1}"/>
          </ac:spMkLst>
        </pc:spChg>
        <pc:spChg chg="add del mod">
          <ac:chgData name="Dr" userId="42cb9296f20a93b1" providerId="LiveId" clId="{009E55FD-017F-4BEA-9B48-A8C62914FB3A}" dt="2022-12-04T14:37:12.329" v="138"/>
          <ac:spMkLst>
            <pc:docMk/>
            <pc:sldMk cId="636335687" sldId="257"/>
            <ac:spMk id="6" creationId="{44DAB5DF-995B-8DDB-F6C4-7302E0BB5DB3}"/>
          </ac:spMkLst>
        </pc:spChg>
        <pc:spChg chg="add del mod">
          <ac:chgData name="Dr" userId="42cb9296f20a93b1" providerId="LiveId" clId="{009E55FD-017F-4BEA-9B48-A8C62914FB3A}" dt="2022-12-05T05:57:04.480" v="3726" actId="478"/>
          <ac:spMkLst>
            <pc:docMk/>
            <pc:sldMk cId="636335687" sldId="257"/>
            <ac:spMk id="7" creationId="{52BE642B-64CF-80A6-AC37-A65DB49F5535}"/>
          </ac:spMkLst>
        </pc:spChg>
        <pc:spChg chg="add del">
          <ac:chgData name="Dr" userId="42cb9296f20a93b1" providerId="LiveId" clId="{009E55FD-017F-4BEA-9B48-A8C62914FB3A}" dt="2022-12-04T14:34:08.387" v="128"/>
          <ac:spMkLst>
            <pc:docMk/>
            <pc:sldMk cId="636335687" sldId="257"/>
            <ac:spMk id="7" creationId="{922273A9-B4C8-87E9-71C0-B9EF32BF933E}"/>
          </ac:spMkLst>
        </pc:spChg>
        <pc:spChg chg="add del">
          <ac:chgData name="Dr" userId="42cb9296f20a93b1" providerId="LiveId" clId="{009E55FD-017F-4BEA-9B48-A8C62914FB3A}" dt="2022-12-04T14:34:10.358" v="130"/>
          <ac:spMkLst>
            <pc:docMk/>
            <pc:sldMk cId="636335687" sldId="257"/>
            <ac:spMk id="8" creationId="{41CCE325-4A16-2B9E-7613-3211D4CFF43D}"/>
          </ac:spMkLst>
        </pc:spChg>
        <pc:spChg chg="add del">
          <ac:chgData name="Dr" userId="42cb9296f20a93b1" providerId="LiveId" clId="{009E55FD-017F-4BEA-9B48-A8C62914FB3A}" dt="2022-12-04T14:34:24.363" v="132"/>
          <ac:spMkLst>
            <pc:docMk/>
            <pc:sldMk cId="636335687" sldId="257"/>
            <ac:spMk id="9" creationId="{BF2EBFAD-D587-6792-DF5C-8121C92D7094}"/>
          </ac:spMkLst>
        </pc:spChg>
        <pc:spChg chg="add del">
          <ac:chgData name="Dr" userId="42cb9296f20a93b1" providerId="LiveId" clId="{009E55FD-017F-4BEA-9B48-A8C62914FB3A}" dt="2022-12-04T14:34:32.613" v="134"/>
          <ac:spMkLst>
            <pc:docMk/>
            <pc:sldMk cId="636335687" sldId="257"/>
            <ac:spMk id="10" creationId="{E4D1FF60-E2A7-AF39-C27B-105A69F84C62}"/>
          </ac:spMkLst>
        </pc:spChg>
        <pc:spChg chg="add mod">
          <ac:chgData name="Dr" userId="42cb9296f20a93b1" providerId="LiveId" clId="{009E55FD-017F-4BEA-9B48-A8C62914FB3A}" dt="2022-12-07T10:37:29.794" v="6857" actId="1076"/>
          <ac:spMkLst>
            <pc:docMk/>
            <pc:sldMk cId="636335687" sldId="257"/>
            <ac:spMk id="11" creationId="{F88ED754-923B-9CF6-CC67-B1BCA53B6FB9}"/>
          </ac:spMkLst>
        </pc:spChg>
        <pc:spChg chg="add del mod">
          <ac:chgData name="Dr" userId="42cb9296f20a93b1" providerId="LiveId" clId="{009E55FD-017F-4BEA-9B48-A8C62914FB3A}" dt="2022-12-05T04:58:03.055" v="2733"/>
          <ac:spMkLst>
            <pc:docMk/>
            <pc:sldMk cId="636335687" sldId="257"/>
            <ac:spMk id="16" creationId="{1B6D7543-787C-7A25-B85E-4ACCBE14FBB3}"/>
          </ac:spMkLst>
        </pc:spChg>
        <pc:spChg chg="add del mod">
          <ac:chgData name="Dr" userId="42cb9296f20a93b1" providerId="LiveId" clId="{009E55FD-017F-4BEA-9B48-A8C62914FB3A}" dt="2022-12-05T04:58:23.864" v="2739" actId="478"/>
          <ac:spMkLst>
            <pc:docMk/>
            <pc:sldMk cId="636335687" sldId="257"/>
            <ac:spMk id="17" creationId="{453F1DE7-4205-85AE-0100-A58B196F2441}"/>
          </ac:spMkLst>
        </pc:spChg>
        <pc:spChg chg="add del mod">
          <ac:chgData name="Dr" userId="42cb9296f20a93b1" providerId="LiveId" clId="{009E55FD-017F-4BEA-9B48-A8C62914FB3A}" dt="2022-12-05T04:58:53.692" v="2742"/>
          <ac:spMkLst>
            <pc:docMk/>
            <pc:sldMk cId="636335687" sldId="257"/>
            <ac:spMk id="20" creationId="{0C515CD6-BA11-9BC7-F3BC-3E354822CD50}"/>
          </ac:spMkLst>
        </pc:spChg>
        <pc:spChg chg="add del mod">
          <ac:chgData name="Dr" userId="42cb9296f20a93b1" providerId="LiveId" clId="{009E55FD-017F-4BEA-9B48-A8C62914FB3A}" dt="2022-12-05T04:57:46.711" v="2728"/>
          <ac:spMkLst>
            <pc:docMk/>
            <pc:sldMk cId="636335687" sldId="257"/>
            <ac:spMk id="21" creationId="{FE723B60-FAB0-DAAF-0E22-6F8FCF9450F9}"/>
          </ac:spMkLst>
        </pc:spChg>
        <pc:picChg chg="add del mod">
          <ac:chgData name="Dr" userId="42cb9296f20a93b1" providerId="LiveId" clId="{009E55FD-017F-4BEA-9B48-A8C62914FB3A}" dt="2022-12-05T05:56:58.809" v="3723" actId="478"/>
          <ac:picMkLst>
            <pc:docMk/>
            <pc:sldMk cId="636335687" sldId="257"/>
            <ac:picMk id="5" creationId="{39630F7E-FAE1-CCCB-B305-806EAB7A88C2}"/>
          </ac:picMkLst>
        </pc:picChg>
        <pc:picChg chg="add del mod">
          <ac:chgData name="Dr" userId="42cb9296f20a93b1" providerId="LiveId" clId="{009E55FD-017F-4BEA-9B48-A8C62914FB3A}" dt="2022-12-07T10:37:05.477" v="6849" actId="478"/>
          <ac:picMkLst>
            <pc:docMk/>
            <pc:sldMk cId="636335687" sldId="257"/>
            <ac:picMk id="5" creationId="{485DF325-FDF2-3E03-860C-9230D39BF573}"/>
          </ac:picMkLst>
        </pc:picChg>
        <pc:picChg chg="add mod">
          <ac:chgData name="Dr" userId="42cb9296f20a93b1" providerId="LiveId" clId="{009E55FD-017F-4BEA-9B48-A8C62914FB3A}" dt="2022-12-07T10:37:34.925" v="6859" actId="14100"/>
          <ac:picMkLst>
            <pc:docMk/>
            <pc:sldMk cId="636335687" sldId="257"/>
            <ac:picMk id="7" creationId="{BDE4DB63-92FA-C09E-7CA3-9BDDFA3C4821}"/>
          </ac:picMkLst>
        </pc:picChg>
        <pc:picChg chg="add del mod">
          <ac:chgData name="Dr" userId="42cb9296f20a93b1" providerId="LiveId" clId="{009E55FD-017F-4BEA-9B48-A8C62914FB3A}" dt="2022-12-07T09:38:01.785" v="6418" actId="478"/>
          <ac:picMkLst>
            <pc:docMk/>
            <pc:sldMk cId="636335687" sldId="257"/>
            <ac:picMk id="12" creationId="{40E94918-9590-C20B-A9F8-9E112BAFC329}"/>
          </ac:picMkLst>
        </pc:picChg>
        <pc:cxnChg chg="add del mod">
          <ac:chgData name="Dr" userId="42cb9296f20a93b1" providerId="LiveId" clId="{009E55FD-017F-4BEA-9B48-A8C62914FB3A}" dt="2022-12-05T05:57:08.170" v="3727" actId="478"/>
          <ac:cxnSpMkLst>
            <pc:docMk/>
            <pc:sldMk cId="636335687" sldId="257"/>
            <ac:cxnSpMk id="14" creationId="{FCDEA95C-748B-9DC0-86D7-0A3499BE6714}"/>
          </ac:cxnSpMkLst>
        </pc:cxnChg>
        <pc:cxnChg chg="add del mod">
          <ac:chgData name="Dr" userId="42cb9296f20a93b1" providerId="LiveId" clId="{009E55FD-017F-4BEA-9B48-A8C62914FB3A}" dt="2022-12-05T04:58:20.259" v="2738" actId="478"/>
          <ac:cxnSpMkLst>
            <pc:docMk/>
            <pc:sldMk cId="636335687" sldId="257"/>
            <ac:cxnSpMk id="19" creationId="{D40C2A1B-2390-06A1-D85D-463DF6B0AC8B}"/>
          </ac:cxnSpMkLst>
        </pc:cxnChg>
        <pc:cxnChg chg="add del mod">
          <ac:chgData name="Dr" userId="42cb9296f20a93b1" providerId="LiveId" clId="{009E55FD-017F-4BEA-9B48-A8C62914FB3A}" dt="2022-12-04T14:55:56.100" v="713" actId="21"/>
          <ac:cxnSpMkLst>
            <pc:docMk/>
            <pc:sldMk cId="636335687" sldId="257"/>
            <ac:cxnSpMk id="24" creationId="{C2DB9DA6-D023-29B7-75CE-14B114EDBC23}"/>
          </ac:cxnSpMkLst>
        </pc:cxnChg>
      </pc:sldChg>
      <pc:sldChg chg="addSp delSp modSp del mod">
        <pc:chgData name="Dr" userId="42cb9296f20a93b1" providerId="LiveId" clId="{009E55FD-017F-4BEA-9B48-A8C62914FB3A}" dt="2022-12-05T06:29:02.490" v="4122" actId="47"/>
        <pc:sldMkLst>
          <pc:docMk/>
          <pc:sldMk cId="3510794162" sldId="258"/>
        </pc:sldMkLst>
        <pc:spChg chg="add mod">
          <ac:chgData name="Dr" userId="42cb9296f20a93b1" providerId="LiveId" clId="{009E55FD-017F-4BEA-9B48-A8C62914FB3A}" dt="2022-12-04T15:05:56.691" v="797" actId="20577"/>
          <ac:spMkLst>
            <pc:docMk/>
            <pc:sldMk cId="3510794162" sldId="258"/>
            <ac:spMk id="2" creationId="{39C84CC8-AAE0-351B-D955-77389C841F11}"/>
          </ac:spMkLst>
        </pc:spChg>
        <pc:spChg chg="add mod">
          <ac:chgData name="Dr" userId="42cb9296f20a93b1" providerId="LiveId" clId="{009E55FD-017F-4BEA-9B48-A8C62914FB3A}" dt="2022-12-05T06:11:20.274" v="3779" actId="20577"/>
          <ac:spMkLst>
            <pc:docMk/>
            <pc:sldMk cId="3510794162" sldId="258"/>
            <ac:spMk id="4" creationId="{F7F3E962-A9E7-9C96-379F-A2272C93584D}"/>
          </ac:spMkLst>
        </pc:spChg>
        <pc:picChg chg="add del mod">
          <ac:chgData name="Dr" userId="42cb9296f20a93b1" providerId="LiveId" clId="{009E55FD-017F-4BEA-9B48-A8C62914FB3A}" dt="2022-12-04T15:07:55.298" v="801" actId="22"/>
          <ac:picMkLst>
            <pc:docMk/>
            <pc:sldMk cId="3510794162" sldId="258"/>
            <ac:picMk id="4" creationId="{2C130C4A-594B-5541-183A-701B8CB00B1A}"/>
          </ac:picMkLst>
        </pc:picChg>
        <pc:picChg chg="add mod">
          <ac:chgData name="Dr" userId="42cb9296f20a93b1" providerId="LiveId" clId="{009E55FD-017F-4BEA-9B48-A8C62914FB3A}" dt="2022-12-04T15:10:33.076" v="806" actId="14100"/>
          <ac:picMkLst>
            <pc:docMk/>
            <pc:sldMk cId="3510794162" sldId="258"/>
            <ac:picMk id="6" creationId="{C5899560-E6F6-F69B-204F-BDB5C1F07128}"/>
          </ac:picMkLst>
        </pc:picChg>
      </pc:sldChg>
      <pc:sldChg chg="addSp delSp modSp mod modTransition modAnim">
        <pc:chgData name="Dr" userId="42cb9296f20a93b1" providerId="LiveId" clId="{009E55FD-017F-4BEA-9B48-A8C62914FB3A}" dt="2022-12-07T10:12:51.962" v="6543" actId="1440"/>
        <pc:sldMkLst>
          <pc:docMk/>
          <pc:sldMk cId="2013400349" sldId="259"/>
        </pc:sldMkLst>
        <pc:spChg chg="add mod">
          <ac:chgData name="Dr" userId="42cb9296f20a93b1" providerId="LiveId" clId="{009E55FD-017F-4BEA-9B48-A8C62914FB3A}" dt="2022-12-06T06:07:58.093" v="5580"/>
          <ac:spMkLst>
            <pc:docMk/>
            <pc:sldMk cId="2013400349" sldId="259"/>
            <ac:spMk id="2" creationId="{D66EDDDF-B2AC-ADCF-84E2-5F09FD71BB5B}"/>
          </ac:spMkLst>
        </pc:spChg>
        <pc:spChg chg="add del mod">
          <ac:chgData name="Dr" userId="42cb9296f20a93b1" providerId="LiveId" clId="{009E55FD-017F-4BEA-9B48-A8C62914FB3A}" dt="2022-12-07T10:09:20.697" v="6505"/>
          <ac:spMkLst>
            <pc:docMk/>
            <pc:sldMk cId="2013400349" sldId="259"/>
            <ac:spMk id="4" creationId="{AE76D988-BD32-9242-49A9-3FE660F102EA}"/>
          </ac:spMkLst>
        </pc:spChg>
        <pc:spChg chg="add mod">
          <ac:chgData name="Dr" userId="42cb9296f20a93b1" providerId="LiveId" clId="{009E55FD-017F-4BEA-9B48-A8C62914FB3A}" dt="2022-12-07T10:10:02.675" v="6530" actId="1076"/>
          <ac:spMkLst>
            <pc:docMk/>
            <pc:sldMk cId="2013400349" sldId="259"/>
            <ac:spMk id="6" creationId="{CE25A9FF-555E-5DCC-AC89-0BC8F7BE2088}"/>
          </ac:spMkLst>
        </pc:spChg>
        <pc:spChg chg="add del mod">
          <ac:chgData name="Dr" userId="42cb9296f20a93b1" providerId="LiveId" clId="{009E55FD-017F-4BEA-9B48-A8C62914FB3A}" dt="2022-12-07T10:09:40.223" v="6513" actId="21"/>
          <ac:spMkLst>
            <pc:docMk/>
            <pc:sldMk cId="2013400349" sldId="259"/>
            <ac:spMk id="10" creationId="{95560AB6-CC84-629D-6A6D-817262C94B3C}"/>
          </ac:spMkLst>
        </pc:spChg>
        <pc:spChg chg="add mod">
          <ac:chgData name="Dr" userId="42cb9296f20a93b1" providerId="LiveId" clId="{009E55FD-017F-4BEA-9B48-A8C62914FB3A}" dt="2022-12-05T07:42:44.029" v="4368" actId="20577"/>
          <ac:spMkLst>
            <pc:docMk/>
            <pc:sldMk cId="2013400349" sldId="259"/>
            <ac:spMk id="11" creationId="{9C4890C7-21A5-A1EF-9A8B-438C853B0DDE}"/>
          </ac:spMkLst>
        </pc:spChg>
        <pc:graphicFrameChg chg="add del mod">
          <ac:chgData name="Dr" userId="42cb9296f20a93b1" providerId="LiveId" clId="{009E55FD-017F-4BEA-9B48-A8C62914FB3A}" dt="2022-12-06T05:33:51.222" v="5412" actId="478"/>
          <ac:graphicFrameMkLst>
            <pc:docMk/>
            <pc:sldMk cId="2013400349" sldId="259"/>
            <ac:graphicFrameMk id="7" creationId="{78953625-A475-EA3B-6C22-B69975029430}"/>
          </ac:graphicFrameMkLst>
        </pc:graphicFrameChg>
        <pc:graphicFrameChg chg="add del mod">
          <ac:chgData name="Dr" userId="42cb9296f20a93b1" providerId="LiveId" clId="{009E55FD-017F-4BEA-9B48-A8C62914FB3A}" dt="2022-12-07T10:11:20.011" v="6531" actId="478"/>
          <ac:graphicFrameMkLst>
            <pc:docMk/>
            <pc:sldMk cId="2013400349" sldId="259"/>
            <ac:graphicFrameMk id="13" creationId="{8D8F5812-8B88-3D2E-B5A7-0CE290C1D930}"/>
          </ac:graphicFrameMkLst>
        </pc:graphicFrameChg>
        <pc:picChg chg="add mod">
          <ac:chgData name="Dr" userId="42cb9296f20a93b1" providerId="LiveId" clId="{009E55FD-017F-4BEA-9B48-A8C62914FB3A}" dt="2022-12-07T10:08:33.610" v="6494" actId="1076"/>
          <ac:picMkLst>
            <pc:docMk/>
            <pc:sldMk cId="2013400349" sldId="259"/>
            <ac:picMk id="3" creationId="{C24DD3F1-CF2A-20DB-2AB0-A7F14A0BDD37}"/>
          </ac:picMkLst>
        </pc:picChg>
        <pc:picChg chg="add del mod">
          <ac:chgData name="Dr" userId="42cb9296f20a93b1" providerId="LiveId" clId="{009E55FD-017F-4BEA-9B48-A8C62914FB3A}" dt="2022-12-05T06:21:15.605" v="3988" actId="478"/>
          <ac:picMkLst>
            <pc:docMk/>
            <pc:sldMk cId="2013400349" sldId="259"/>
            <ac:picMk id="4" creationId="{F4123AFB-B044-F8E6-451D-0E6E11787195}"/>
          </ac:picMkLst>
        </pc:picChg>
        <pc:picChg chg="add del mod">
          <ac:chgData name="Dr" userId="42cb9296f20a93b1" providerId="LiveId" clId="{009E55FD-017F-4BEA-9B48-A8C62914FB3A}" dt="2022-12-07T10:08:20.960" v="6489" actId="21"/>
          <ac:picMkLst>
            <pc:docMk/>
            <pc:sldMk cId="2013400349" sldId="259"/>
            <ac:picMk id="5" creationId="{E0B0C0BD-B065-AA0D-2407-D599A06538E8}"/>
          </ac:picMkLst>
        </pc:picChg>
        <pc:picChg chg="add del mod">
          <ac:chgData name="Dr" userId="42cb9296f20a93b1" providerId="LiveId" clId="{009E55FD-017F-4BEA-9B48-A8C62914FB3A}" dt="2022-12-06T05:39:00.585" v="5450" actId="478"/>
          <ac:picMkLst>
            <pc:docMk/>
            <pc:sldMk cId="2013400349" sldId="259"/>
            <ac:picMk id="6" creationId="{EF38FC49-A27A-D483-154F-CB0556AB20C6}"/>
          </ac:picMkLst>
        </pc:picChg>
        <pc:picChg chg="add mod">
          <ac:chgData name="Dr" userId="42cb9296f20a93b1" providerId="LiveId" clId="{009E55FD-017F-4BEA-9B48-A8C62914FB3A}" dt="2022-12-07T10:12:51.962" v="6543" actId="1440"/>
          <ac:picMkLst>
            <pc:docMk/>
            <pc:sldMk cId="2013400349" sldId="259"/>
            <ac:picMk id="9" creationId="{1CDBA801-02EF-2E9B-7649-E77542E0E75A}"/>
          </ac:picMkLst>
        </pc:picChg>
        <pc:cxnChg chg="add mod">
          <ac:chgData name="Dr" userId="42cb9296f20a93b1" providerId="LiveId" clId="{009E55FD-017F-4BEA-9B48-A8C62914FB3A}" dt="2022-12-05T06:03:12.807" v="3748" actId="14100"/>
          <ac:cxnSpMkLst>
            <pc:docMk/>
            <pc:sldMk cId="2013400349" sldId="259"/>
            <ac:cxnSpMk id="8" creationId="{CAD1174E-0B41-7E98-5AF3-D17897506A19}"/>
          </ac:cxnSpMkLst>
        </pc:cxnChg>
      </pc:sldChg>
      <pc:sldChg chg="addSp delSp modSp mod modTransition modAnim">
        <pc:chgData name="Dr" userId="42cb9296f20a93b1" providerId="LiveId" clId="{009E55FD-017F-4BEA-9B48-A8C62914FB3A}" dt="2022-12-07T11:06:47.891" v="7119" actId="20577"/>
        <pc:sldMkLst>
          <pc:docMk/>
          <pc:sldMk cId="903527985" sldId="260"/>
        </pc:sldMkLst>
        <pc:spChg chg="add del mod">
          <ac:chgData name="Dr" userId="42cb9296f20a93b1" providerId="LiveId" clId="{009E55FD-017F-4BEA-9B48-A8C62914FB3A}" dt="2022-12-07T10:09:31.781" v="6510" actId="21"/>
          <ac:spMkLst>
            <pc:docMk/>
            <pc:sldMk cId="903527985" sldId="260"/>
            <ac:spMk id="2" creationId="{004CCB0D-6493-27C1-3BD0-EC28135321E9}"/>
          </ac:spMkLst>
        </pc:spChg>
        <pc:spChg chg="add mod">
          <ac:chgData name="Dr" userId="42cb9296f20a93b1" providerId="LiveId" clId="{009E55FD-017F-4BEA-9B48-A8C62914FB3A}" dt="2022-12-05T07:42:52.178" v="4372" actId="20577"/>
          <ac:spMkLst>
            <pc:docMk/>
            <pc:sldMk cId="903527985" sldId="260"/>
            <ac:spMk id="3" creationId="{6FE2963D-6509-3E5C-D2B7-CA69D68509F2}"/>
          </ac:spMkLst>
        </pc:spChg>
        <pc:spChg chg="add del mod">
          <ac:chgData name="Dr" userId="42cb9296f20a93b1" providerId="LiveId" clId="{009E55FD-017F-4BEA-9B48-A8C62914FB3A}" dt="2022-12-07T10:09:21.683" v="6507"/>
          <ac:spMkLst>
            <pc:docMk/>
            <pc:sldMk cId="903527985" sldId="260"/>
            <ac:spMk id="7" creationId="{C5AEA3BB-FCAC-FC5E-5706-A3EBBA81D162}"/>
          </ac:spMkLst>
        </pc:spChg>
        <pc:spChg chg="add mod">
          <ac:chgData name="Dr" userId="42cb9296f20a93b1" providerId="LiveId" clId="{009E55FD-017F-4BEA-9B48-A8C62914FB3A}" dt="2022-12-07T11:06:47.891" v="7119" actId="20577"/>
          <ac:spMkLst>
            <pc:docMk/>
            <pc:sldMk cId="903527985" sldId="260"/>
            <ac:spMk id="8" creationId="{4DB502EF-4AB6-5CBB-6152-9D4344C3CCE6}"/>
          </ac:spMkLst>
        </pc:spChg>
        <pc:picChg chg="add del mod">
          <ac:chgData name="Dr" userId="42cb9296f20a93b1" providerId="LiveId" clId="{009E55FD-017F-4BEA-9B48-A8C62914FB3A}" dt="2022-12-07T10:08:14.027" v="6485" actId="21"/>
          <ac:picMkLst>
            <pc:docMk/>
            <pc:sldMk cId="903527985" sldId="260"/>
            <ac:picMk id="4" creationId="{5913EAFA-0D21-F85F-775A-63C25834C286}"/>
          </ac:picMkLst>
        </pc:picChg>
        <pc:picChg chg="add del mod">
          <ac:chgData name="Dr" userId="42cb9296f20a93b1" providerId="LiveId" clId="{009E55FD-017F-4BEA-9B48-A8C62914FB3A}" dt="2022-12-07T11:06:22.967" v="7105" actId="478"/>
          <ac:picMkLst>
            <pc:docMk/>
            <pc:sldMk cId="903527985" sldId="260"/>
            <ac:picMk id="6" creationId="{EE975F09-5C61-B122-49E0-A949983DF474}"/>
          </ac:picMkLst>
        </pc:picChg>
        <pc:picChg chg="add del mod">
          <ac:chgData name="Dr" userId="42cb9296f20a93b1" providerId="LiveId" clId="{009E55FD-017F-4BEA-9B48-A8C62914FB3A}" dt="2022-12-05T07:17:36.517" v="4186" actId="478"/>
          <ac:picMkLst>
            <pc:docMk/>
            <pc:sldMk cId="903527985" sldId="260"/>
            <ac:picMk id="2050" creationId="{1AFF046D-28F7-4FC9-5DCC-39838E12C323}"/>
          </ac:picMkLst>
        </pc:picChg>
        <pc:picChg chg="add mod">
          <ac:chgData name="Dr" userId="42cb9296f20a93b1" providerId="LiveId" clId="{009E55FD-017F-4BEA-9B48-A8C62914FB3A}" dt="2022-12-07T10:01:27.365" v="6475" actId="1440"/>
          <ac:picMkLst>
            <pc:docMk/>
            <pc:sldMk cId="903527985" sldId="260"/>
            <ac:picMk id="2050" creationId="{BA13F707-4BF1-228B-4BEC-7091542221FF}"/>
          </ac:picMkLst>
        </pc:picChg>
        <pc:picChg chg="add del mod">
          <ac:chgData name="Dr" userId="42cb9296f20a93b1" providerId="LiveId" clId="{009E55FD-017F-4BEA-9B48-A8C62914FB3A}" dt="2022-12-07T10:01:08.490" v="6469" actId="478"/>
          <ac:picMkLst>
            <pc:docMk/>
            <pc:sldMk cId="903527985" sldId="260"/>
            <ac:picMk id="2052" creationId="{0DA640C1-42D8-4470-247A-22F9A26C799C}"/>
          </ac:picMkLst>
        </pc:picChg>
        <pc:picChg chg="add del mod">
          <ac:chgData name="Dr" userId="42cb9296f20a93b1" providerId="LiveId" clId="{009E55FD-017F-4BEA-9B48-A8C62914FB3A}" dt="2022-12-07T10:47:20.099" v="6924"/>
          <ac:picMkLst>
            <pc:docMk/>
            <pc:sldMk cId="903527985" sldId="260"/>
            <ac:picMk id="2054" creationId="{C09AE333-D026-5E85-C9C4-52E73C3A4F4D}"/>
          </ac:picMkLst>
        </pc:picChg>
        <pc:picChg chg="add del">
          <ac:chgData name="Dr" userId="42cb9296f20a93b1" providerId="LiveId" clId="{009E55FD-017F-4BEA-9B48-A8C62914FB3A}" dt="2022-12-07T10:47:18.371" v="6919"/>
          <ac:picMkLst>
            <pc:docMk/>
            <pc:sldMk cId="903527985" sldId="260"/>
            <ac:picMk id="2056" creationId="{97D4CF94-8342-CAA4-1F11-0BA1F8BE5F60}"/>
          </ac:picMkLst>
        </pc:picChg>
        <pc:picChg chg="add mod">
          <ac:chgData name="Dr" userId="42cb9296f20a93b1" providerId="LiveId" clId="{009E55FD-017F-4BEA-9B48-A8C62914FB3A}" dt="2022-12-07T11:06:39.739" v="7112" actId="1440"/>
          <ac:picMkLst>
            <pc:docMk/>
            <pc:sldMk cId="903527985" sldId="260"/>
            <ac:picMk id="2058" creationId="{1F485BAA-B9DB-F477-4A05-0FDB8D415036}"/>
          </ac:picMkLst>
        </pc:picChg>
        <pc:picChg chg="add del mod">
          <ac:chgData name="Dr" userId="42cb9296f20a93b1" providerId="LiveId" clId="{009E55FD-017F-4BEA-9B48-A8C62914FB3A}" dt="2022-12-07T10:07:27.593" v="6476" actId="478"/>
          <ac:picMkLst>
            <pc:docMk/>
            <pc:sldMk cId="903527985" sldId="260"/>
            <ac:picMk id="5122" creationId="{B22AE67C-1B57-4C21-DE97-4FAC1DA336AA}"/>
          </ac:picMkLst>
        </pc:picChg>
        <pc:cxnChg chg="add mod">
          <ac:chgData name="Dr" userId="42cb9296f20a93b1" providerId="LiveId" clId="{009E55FD-017F-4BEA-9B48-A8C62914FB3A}" dt="2022-12-06T05:52:55.211" v="5545" actId="13822"/>
          <ac:cxnSpMkLst>
            <pc:docMk/>
            <pc:sldMk cId="903527985" sldId="260"/>
            <ac:cxnSpMk id="5" creationId="{8F5A6E0C-FD9B-3451-B40C-DC23D62A4C76}"/>
          </ac:cxnSpMkLst>
        </pc:cxnChg>
      </pc:sldChg>
      <pc:sldChg chg="addSp modSp mod modTransition modAnim">
        <pc:chgData name="Dr" userId="42cb9296f20a93b1" providerId="LiveId" clId="{009E55FD-017F-4BEA-9B48-A8C62914FB3A}" dt="2022-12-07T10:54:34.190" v="7038" actId="20577"/>
        <pc:sldMkLst>
          <pc:docMk/>
          <pc:sldMk cId="751300986" sldId="261"/>
        </pc:sldMkLst>
        <pc:spChg chg="mod">
          <ac:chgData name="Dr" userId="42cb9296f20a93b1" providerId="LiveId" clId="{009E55FD-017F-4BEA-9B48-A8C62914FB3A}" dt="2022-12-07T10:54:34.190" v="7038" actId="20577"/>
          <ac:spMkLst>
            <pc:docMk/>
            <pc:sldMk cId="751300986" sldId="261"/>
            <ac:spMk id="2" creationId="{4AE0A35B-3CEF-F4EF-CA79-BB03D2DD059D}"/>
          </ac:spMkLst>
        </pc:spChg>
        <pc:picChg chg="add mod">
          <ac:chgData name="Dr" userId="42cb9296f20a93b1" providerId="LiveId" clId="{009E55FD-017F-4BEA-9B48-A8C62914FB3A}" dt="2022-12-06T05:43:38.536" v="5502" actId="1076"/>
          <ac:picMkLst>
            <pc:docMk/>
            <pc:sldMk cId="751300986" sldId="261"/>
            <ac:picMk id="7170" creationId="{BA60F8D2-91CE-EEC1-D7BE-610A1CE71AFE}"/>
          </ac:picMkLst>
        </pc:picChg>
      </pc:sldChg>
      <pc:sldChg chg="addSp delSp modSp mod modTransition modAnim">
        <pc:chgData name="Dr" userId="42cb9296f20a93b1" providerId="LiveId" clId="{009E55FD-017F-4BEA-9B48-A8C62914FB3A}" dt="2022-12-07T14:14:56.267" v="7357"/>
        <pc:sldMkLst>
          <pc:docMk/>
          <pc:sldMk cId="1969669743" sldId="262"/>
        </pc:sldMkLst>
        <pc:spChg chg="mod">
          <ac:chgData name="Dr" userId="42cb9296f20a93b1" providerId="LiveId" clId="{009E55FD-017F-4BEA-9B48-A8C62914FB3A}" dt="2022-12-06T06:07:16.829" v="5575"/>
          <ac:spMkLst>
            <pc:docMk/>
            <pc:sldMk cId="1969669743" sldId="262"/>
            <ac:spMk id="2" creationId="{9794E531-AD0E-FFF1-6E5B-2B6142ADB8AA}"/>
          </ac:spMkLst>
        </pc:spChg>
        <pc:spChg chg="add mod">
          <ac:chgData name="Dr" userId="42cb9296f20a93b1" providerId="LiveId" clId="{009E55FD-017F-4BEA-9B48-A8C62914FB3A}" dt="2022-12-06T06:07:24.147" v="5576"/>
          <ac:spMkLst>
            <pc:docMk/>
            <pc:sldMk cId="1969669743" sldId="262"/>
            <ac:spMk id="4" creationId="{1B3299AC-FE7E-E673-309D-98D21E90F75A}"/>
          </ac:spMkLst>
        </pc:spChg>
        <pc:picChg chg="add del mod">
          <ac:chgData name="Dr" userId="42cb9296f20a93b1" providerId="LiveId" clId="{009E55FD-017F-4BEA-9B48-A8C62914FB3A}" dt="2022-12-05T07:08:58.138" v="4141" actId="478"/>
          <ac:picMkLst>
            <pc:docMk/>
            <pc:sldMk cId="1969669743" sldId="262"/>
            <ac:picMk id="2050" creationId="{97EE8E69-DB18-C63F-E0B5-A0E99D928F47}"/>
          </ac:picMkLst>
        </pc:picChg>
        <pc:picChg chg="add mod">
          <ac:chgData name="Dr" userId="42cb9296f20a93b1" providerId="LiveId" clId="{009E55FD-017F-4BEA-9B48-A8C62914FB3A}" dt="2022-12-06T05:45:42.127" v="5506" actId="1076"/>
          <ac:picMkLst>
            <pc:docMk/>
            <pc:sldMk cId="1969669743" sldId="262"/>
            <ac:picMk id="2052" creationId="{6A6209CB-67AC-5350-AC33-E645B09C7E42}"/>
          </ac:picMkLst>
        </pc:picChg>
        <pc:cxnChg chg="add del mod">
          <ac:chgData name="Dr" userId="42cb9296f20a93b1" providerId="LiveId" clId="{009E55FD-017F-4BEA-9B48-A8C62914FB3A}" dt="2022-12-05T06:25:22.469" v="4022" actId="478"/>
          <ac:cxnSpMkLst>
            <pc:docMk/>
            <pc:sldMk cId="1969669743" sldId="262"/>
            <ac:cxnSpMk id="6" creationId="{5BA085A6-E332-78B4-473C-4A2ED8080860}"/>
          </ac:cxnSpMkLst>
        </pc:cxnChg>
        <pc:cxnChg chg="add mod">
          <ac:chgData name="Dr" userId="42cb9296f20a93b1" providerId="LiveId" clId="{009E55FD-017F-4BEA-9B48-A8C62914FB3A}" dt="2022-12-05T06:25:37.937" v="4024" actId="13822"/>
          <ac:cxnSpMkLst>
            <pc:docMk/>
            <pc:sldMk cId="1969669743" sldId="262"/>
            <ac:cxnSpMk id="10" creationId="{4C9B7FFA-1CBC-A34D-6497-378DB1DBDB96}"/>
          </ac:cxnSpMkLst>
        </pc:cxnChg>
      </pc:sldChg>
      <pc:sldChg chg="addSp delSp modSp mod modTransition modAnim">
        <pc:chgData name="Dr" userId="42cb9296f20a93b1" providerId="LiveId" clId="{009E55FD-017F-4BEA-9B48-A8C62914FB3A}" dt="2022-12-07T14:14:49.675" v="7356" actId="1076"/>
        <pc:sldMkLst>
          <pc:docMk/>
          <pc:sldMk cId="1703384012" sldId="263"/>
        </pc:sldMkLst>
        <pc:spChg chg="add mod">
          <ac:chgData name="Dr" userId="42cb9296f20a93b1" providerId="LiveId" clId="{009E55FD-017F-4BEA-9B48-A8C62914FB3A}" dt="2022-12-07T14:14:49.675" v="7356" actId="1076"/>
          <ac:spMkLst>
            <pc:docMk/>
            <pc:sldMk cId="1703384012" sldId="263"/>
            <ac:spMk id="2" creationId="{94B2C92F-ABE2-5464-E7FA-57C076414C34}"/>
          </ac:spMkLst>
        </pc:spChg>
        <pc:spChg chg="mod">
          <ac:chgData name="Dr" userId="42cb9296f20a93b1" providerId="LiveId" clId="{009E55FD-017F-4BEA-9B48-A8C62914FB3A}" dt="2022-12-07T14:14:32.183" v="7350" actId="21"/>
          <ac:spMkLst>
            <pc:docMk/>
            <pc:sldMk cId="1703384012" sldId="263"/>
            <ac:spMk id="3" creationId="{4363B29D-86A6-DA92-AA65-F7FC4F86DA29}"/>
          </ac:spMkLst>
        </pc:spChg>
        <pc:picChg chg="add del mod">
          <ac:chgData name="Dr" userId="42cb9296f20a93b1" providerId="LiveId" clId="{009E55FD-017F-4BEA-9B48-A8C62914FB3A}" dt="2022-12-05T15:38:07.873" v="5277" actId="21"/>
          <ac:picMkLst>
            <pc:docMk/>
            <pc:sldMk cId="1703384012" sldId="263"/>
            <ac:picMk id="1026" creationId="{91A41B11-DEFE-BFFC-4811-582916E41268}"/>
          </ac:picMkLst>
        </pc:picChg>
        <pc:cxnChg chg="add del">
          <ac:chgData name="Dr" userId="42cb9296f20a93b1" providerId="LiveId" clId="{009E55FD-017F-4BEA-9B48-A8C62914FB3A}" dt="2022-12-05T05:07:31.438" v="2820" actId="478"/>
          <ac:cxnSpMkLst>
            <pc:docMk/>
            <pc:sldMk cId="1703384012" sldId="263"/>
            <ac:cxnSpMk id="4" creationId="{81C2B96B-FDD6-12EC-C2DE-9DFD843473CF}"/>
          </ac:cxnSpMkLst>
        </pc:cxnChg>
      </pc:sldChg>
      <pc:sldChg chg="addSp delSp modSp new mod modTransition modAnim">
        <pc:chgData name="Dr" userId="42cb9296f20a93b1" providerId="LiveId" clId="{009E55FD-017F-4BEA-9B48-A8C62914FB3A}" dt="2022-12-06T10:31:18.957" v="5774" actId="14100"/>
        <pc:sldMkLst>
          <pc:docMk/>
          <pc:sldMk cId="1878207402" sldId="264"/>
        </pc:sldMkLst>
        <pc:spChg chg="add mod">
          <ac:chgData name="Dr" userId="42cb9296f20a93b1" providerId="LiveId" clId="{009E55FD-017F-4BEA-9B48-A8C62914FB3A}" dt="2022-12-06T05:55:11.097" v="5553"/>
          <ac:spMkLst>
            <pc:docMk/>
            <pc:sldMk cId="1878207402" sldId="264"/>
            <ac:spMk id="2" creationId="{FC45DB0B-0CEE-D020-467F-E3EB5679AB7F}"/>
          </ac:spMkLst>
        </pc:spChg>
        <pc:spChg chg="add mod">
          <ac:chgData name="Dr" userId="42cb9296f20a93b1" providerId="LiveId" clId="{009E55FD-017F-4BEA-9B48-A8C62914FB3A}" dt="2022-12-06T10:31:18.957" v="5774" actId="14100"/>
          <ac:spMkLst>
            <pc:docMk/>
            <pc:sldMk cId="1878207402" sldId="264"/>
            <ac:spMk id="3" creationId="{E5F0F622-D19E-F8D3-5D50-033946D7C259}"/>
          </ac:spMkLst>
        </pc:spChg>
        <pc:spChg chg="add del mod">
          <ac:chgData name="Dr" userId="42cb9296f20a93b1" providerId="LiveId" clId="{009E55FD-017F-4BEA-9B48-A8C62914FB3A}" dt="2022-12-05T08:28:35.095" v="4919" actId="478"/>
          <ac:spMkLst>
            <pc:docMk/>
            <pc:sldMk cId="1878207402" sldId="264"/>
            <ac:spMk id="3" creationId="{E8026966-BFD5-BC4F-EE4E-FCFA0366A5A2}"/>
          </ac:spMkLst>
        </pc:spChg>
        <pc:spChg chg="add mod">
          <ac:chgData name="Dr" userId="42cb9296f20a93b1" providerId="LiveId" clId="{009E55FD-017F-4BEA-9B48-A8C62914FB3A}" dt="2022-12-05T08:33:01.216" v="5108" actId="20577"/>
          <ac:spMkLst>
            <pc:docMk/>
            <pc:sldMk cId="1878207402" sldId="264"/>
            <ac:spMk id="5" creationId="{54808744-D47E-8E99-356D-061392C9473E}"/>
          </ac:spMkLst>
        </pc:spChg>
        <pc:spChg chg="add mod">
          <ac:chgData name="Dr" userId="42cb9296f20a93b1" providerId="LiveId" clId="{009E55FD-017F-4BEA-9B48-A8C62914FB3A}" dt="2022-12-06T10:31:06.210" v="5772" actId="13822"/>
          <ac:spMkLst>
            <pc:docMk/>
            <pc:sldMk cId="1878207402" sldId="264"/>
            <ac:spMk id="6" creationId="{1663C954-C401-7FE4-9BFF-3F2CC60BD77A}"/>
          </ac:spMkLst>
        </pc:spChg>
        <pc:spChg chg="add mod">
          <ac:chgData name="Dr" userId="42cb9296f20a93b1" providerId="LiveId" clId="{009E55FD-017F-4BEA-9B48-A8C62914FB3A}" dt="2022-12-05T08:32:31.888" v="5096" actId="1076"/>
          <ac:spMkLst>
            <pc:docMk/>
            <pc:sldMk cId="1878207402" sldId="264"/>
            <ac:spMk id="8" creationId="{A23BC986-B093-C43F-259F-EB2241F1EFD0}"/>
          </ac:spMkLst>
        </pc:spChg>
        <pc:spChg chg="add del mod">
          <ac:chgData name="Dr" userId="42cb9296f20a93b1" providerId="LiveId" clId="{009E55FD-017F-4BEA-9B48-A8C62914FB3A}" dt="2022-12-05T08:24:27.099" v="4864" actId="478"/>
          <ac:spMkLst>
            <pc:docMk/>
            <pc:sldMk cId="1878207402" sldId="264"/>
            <ac:spMk id="12" creationId="{B59AAC30-B10F-BF91-FD94-5029957AF0BB}"/>
          </ac:spMkLst>
        </pc:spChg>
        <pc:spChg chg="add del mod">
          <ac:chgData name="Dr" userId="42cb9296f20a93b1" providerId="LiveId" clId="{009E55FD-017F-4BEA-9B48-A8C62914FB3A}" dt="2022-12-05T08:24:25.288" v="4863" actId="478"/>
          <ac:spMkLst>
            <pc:docMk/>
            <pc:sldMk cId="1878207402" sldId="264"/>
            <ac:spMk id="13" creationId="{4E4440E2-0495-3E67-33CD-BE80A6E19E5E}"/>
          </ac:spMkLst>
        </pc:spChg>
        <pc:graphicFrameChg chg="add mod modGraphic">
          <ac:chgData name="Dr" userId="42cb9296f20a93b1" providerId="LiveId" clId="{009E55FD-017F-4BEA-9B48-A8C62914FB3A}" dt="2022-12-06T05:54:58.767" v="5552" actId="13822"/>
          <ac:graphicFrameMkLst>
            <pc:docMk/>
            <pc:sldMk cId="1878207402" sldId="264"/>
            <ac:graphicFrameMk id="4" creationId="{8EFBFCFB-48B6-D48B-990A-8769DDC006D3}"/>
          </ac:graphicFrameMkLst>
        </pc:graphicFrameChg>
        <pc:picChg chg="add del mod">
          <ac:chgData name="Dr" userId="42cb9296f20a93b1" providerId="LiveId" clId="{009E55FD-017F-4BEA-9B48-A8C62914FB3A}" dt="2022-12-04T17:31:59.655" v="973"/>
          <ac:picMkLst>
            <pc:docMk/>
            <pc:sldMk cId="1878207402" sldId="264"/>
            <ac:picMk id="5" creationId="{EF248394-119B-ED7F-D188-982616D11B5E}"/>
          </ac:picMkLst>
        </pc:picChg>
        <pc:picChg chg="add del mod">
          <ac:chgData name="Dr" userId="42cb9296f20a93b1" providerId="LiveId" clId="{009E55FD-017F-4BEA-9B48-A8C62914FB3A}" dt="2022-12-05T08:24:20.948" v="4859" actId="478"/>
          <ac:picMkLst>
            <pc:docMk/>
            <pc:sldMk cId="1878207402" sldId="264"/>
            <ac:picMk id="7" creationId="{5F71E825-FE36-FBBE-EAB0-B0718B226CD6}"/>
          </ac:picMkLst>
        </pc:picChg>
        <pc:picChg chg="add del mod">
          <ac:chgData name="Dr" userId="42cb9296f20a93b1" providerId="LiveId" clId="{009E55FD-017F-4BEA-9B48-A8C62914FB3A}" dt="2022-12-05T08:24:21.600" v="4860" actId="478"/>
          <ac:picMkLst>
            <pc:docMk/>
            <pc:sldMk cId="1878207402" sldId="264"/>
            <ac:picMk id="9" creationId="{953FD8C4-0FD0-AE40-B4C2-17E379C0C6EF}"/>
          </ac:picMkLst>
        </pc:picChg>
        <pc:cxnChg chg="add del mod">
          <ac:chgData name="Dr" userId="42cb9296f20a93b1" providerId="LiveId" clId="{009E55FD-017F-4BEA-9B48-A8C62914FB3A}" dt="2022-12-05T08:24:22.711" v="4861" actId="478"/>
          <ac:cxnSpMkLst>
            <pc:docMk/>
            <pc:sldMk cId="1878207402" sldId="264"/>
            <ac:cxnSpMk id="11" creationId="{7137846B-7848-F9E3-7272-78BF9BA01815}"/>
          </ac:cxnSpMkLst>
        </pc:cxnChg>
      </pc:sldChg>
      <pc:sldChg chg="addSp delSp modSp new mod modTransition delAnim modAnim">
        <pc:chgData name="Dr" userId="42cb9296f20a93b1" providerId="LiveId" clId="{009E55FD-017F-4BEA-9B48-A8C62914FB3A}" dt="2022-12-07T14:18:34.798" v="7378"/>
        <pc:sldMkLst>
          <pc:docMk/>
          <pc:sldMk cId="1730703607" sldId="265"/>
        </pc:sldMkLst>
        <pc:spChg chg="add mod">
          <ac:chgData name="Dr" userId="42cb9296f20a93b1" providerId="LiveId" clId="{009E55FD-017F-4BEA-9B48-A8C62914FB3A}" dt="2022-12-07T10:30:19.478" v="6811" actId="1076"/>
          <ac:spMkLst>
            <pc:docMk/>
            <pc:sldMk cId="1730703607" sldId="265"/>
            <ac:spMk id="2" creationId="{BF5DC9C1-2431-ED1F-F905-D9401ACC2B10}"/>
          </ac:spMkLst>
        </pc:spChg>
        <pc:spChg chg="add del mod">
          <ac:chgData name="Dr" userId="42cb9296f20a93b1" providerId="LiveId" clId="{009E55FD-017F-4BEA-9B48-A8C62914FB3A}" dt="2022-12-05T04:42:40.673" v="2489"/>
          <ac:spMkLst>
            <pc:docMk/>
            <pc:sldMk cId="1730703607" sldId="265"/>
            <ac:spMk id="3" creationId="{95421696-3A16-287B-24BA-C70DE7CFAC25}"/>
          </ac:spMkLst>
        </pc:spChg>
        <pc:spChg chg="add del mod">
          <ac:chgData name="Dr" userId="42cb9296f20a93b1" providerId="LiveId" clId="{009E55FD-017F-4BEA-9B48-A8C62914FB3A}" dt="2022-12-07T10:16:53.477" v="6589" actId="478"/>
          <ac:spMkLst>
            <pc:docMk/>
            <pc:sldMk cId="1730703607" sldId="265"/>
            <ac:spMk id="3" creationId="{CEC53AF3-7E82-E66C-02D6-87E2B24CD215}"/>
          </ac:spMkLst>
        </pc:spChg>
        <pc:spChg chg="add del mod">
          <ac:chgData name="Dr" userId="42cb9296f20a93b1" providerId="LiveId" clId="{009E55FD-017F-4BEA-9B48-A8C62914FB3A}" dt="2022-12-05T05:36:00.427" v="3443" actId="478"/>
          <ac:spMkLst>
            <pc:docMk/>
            <pc:sldMk cId="1730703607" sldId="265"/>
            <ac:spMk id="4" creationId="{37F114A3-6C87-AD46-FA5E-062A1C0030F6}"/>
          </ac:spMkLst>
        </pc:spChg>
        <pc:spChg chg="add mod">
          <ac:chgData name="Dr" userId="42cb9296f20a93b1" providerId="LiveId" clId="{009E55FD-017F-4BEA-9B48-A8C62914FB3A}" dt="2022-12-07T10:17:28.803" v="6597" actId="14100"/>
          <ac:spMkLst>
            <pc:docMk/>
            <pc:sldMk cId="1730703607" sldId="265"/>
            <ac:spMk id="4" creationId="{7A838EB7-4D23-231A-E9C4-0AA9CE4C2AF7}"/>
          </ac:spMkLst>
        </pc:spChg>
        <pc:spChg chg="add del mod">
          <ac:chgData name="Dr" userId="42cb9296f20a93b1" providerId="LiveId" clId="{009E55FD-017F-4BEA-9B48-A8C62914FB3A}" dt="2022-12-07T10:17:43.293" v="6603"/>
          <ac:spMkLst>
            <pc:docMk/>
            <pc:sldMk cId="1730703607" sldId="265"/>
            <ac:spMk id="5" creationId="{1B76F981-E580-193B-1E2D-9B2FF6C54817}"/>
          </ac:spMkLst>
        </pc:spChg>
        <pc:spChg chg="add del">
          <ac:chgData name="Dr" userId="42cb9296f20a93b1" providerId="LiveId" clId="{009E55FD-017F-4BEA-9B48-A8C62914FB3A}" dt="2022-12-05T04:43:35.536" v="2535" actId="11529"/>
          <ac:spMkLst>
            <pc:docMk/>
            <pc:sldMk cId="1730703607" sldId="265"/>
            <ac:spMk id="5" creationId="{874143EE-E3FB-8231-4F62-7F155BC342E9}"/>
          </ac:spMkLst>
        </pc:spChg>
        <pc:spChg chg="add del mod">
          <ac:chgData name="Dr" userId="42cb9296f20a93b1" providerId="LiveId" clId="{009E55FD-017F-4BEA-9B48-A8C62914FB3A}" dt="2022-12-07T10:18:29.320" v="6607"/>
          <ac:spMkLst>
            <pc:docMk/>
            <pc:sldMk cId="1730703607" sldId="265"/>
            <ac:spMk id="6" creationId="{C0A60179-C2B8-7313-04CB-441DD17A6A95}"/>
          </ac:spMkLst>
        </pc:spChg>
        <pc:spChg chg="add del mod">
          <ac:chgData name="Dr" userId="42cb9296f20a93b1" providerId="LiveId" clId="{009E55FD-017F-4BEA-9B48-A8C62914FB3A}" dt="2022-12-05T04:43:35.333" v="2534"/>
          <ac:spMkLst>
            <pc:docMk/>
            <pc:sldMk cId="1730703607" sldId="265"/>
            <ac:spMk id="6" creationId="{FF67BC98-A2D6-CADB-9C35-330FAEB63A57}"/>
          </ac:spMkLst>
        </pc:spChg>
        <pc:spChg chg="add del mod">
          <ac:chgData name="Dr" userId="42cb9296f20a93b1" providerId="LiveId" clId="{009E55FD-017F-4BEA-9B48-A8C62914FB3A}" dt="2022-12-07T10:18:53.307" v="6630"/>
          <ac:spMkLst>
            <pc:docMk/>
            <pc:sldMk cId="1730703607" sldId="265"/>
            <ac:spMk id="7" creationId="{7F08FFF7-6FE2-CAA2-7B99-2D19973EF807}"/>
          </ac:spMkLst>
        </pc:spChg>
        <pc:spChg chg="add del mod">
          <ac:chgData name="Dr" userId="42cb9296f20a93b1" providerId="LiveId" clId="{009E55FD-017F-4BEA-9B48-A8C62914FB3A}" dt="2022-12-05T05:36:32.345" v="3458" actId="478"/>
          <ac:spMkLst>
            <pc:docMk/>
            <pc:sldMk cId="1730703607" sldId="265"/>
            <ac:spMk id="7" creationId="{AA074140-FE7E-A93B-4C98-839982683D76}"/>
          </ac:spMkLst>
        </pc:spChg>
        <pc:spChg chg="add mod">
          <ac:chgData name="Dr" userId="42cb9296f20a93b1" providerId="LiveId" clId="{009E55FD-017F-4BEA-9B48-A8C62914FB3A}" dt="2022-12-07T11:09:21.768" v="7127" actId="1076"/>
          <ac:spMkLst>
            <pc:docMk/>
            <pc:sldMk cId="1730703607" sldId="265"/>
            <ac:spMk id="9" creationId="{140A1EAE-A21B-0921-88BE-180E59CD0011}"/>
          </ac:spMkLst>
        </pc:spChg>
        <pc:spChg chg="add del mod">
          <ac:chgData name="Dr" userId="42cb9296f20a93b1" providerId="LiveId" clId="{009E55FD-017F-4BEA-9B48-A8C62914FB3A}" dt="2022-12-05T03:57:40.035" v="2217" actId="21"/>
          <ac:spMkLst>
            <pc:docMk/>
            <pc:sldMk cId="1730703607" sldId="265"/>
            <ac:spMk id="9" creationId="{4159ED6C-F7B9-8BBB-8A77-EA3E2FAAF3FF}"/>
          </ac:spMkLst>
        </pc:spChg>
        <pc:spChg chg="add del mod">
          <ac:chgData name="Dr" userId="42cb9296f20a93b1" providerId="LiveId" clId="{009E55FD-017F-4BEA-9B48-A8C62914FB3A}" dt="2022-12-04T18:02:31.293" v="1456" actId="21"/>
          <ac:spMkLst>
            <pc:docMk/>
            <pc:sldMk cId="1730703607" sldId="265"/>
            <ac:spMk id="10" creationId="{1ADB7113-34DB-CE8F-89AF-1F79811D9C34}"/>
          </ac:spMkLst>
        </pc:spChg>
        <pc:spChg chg="add del mod">
          <ac:chgData name="Dr" userId="42cb9296f20a93b1" providerId="LiveId" clId="{009E55FD-017F-4BEA-9B48-A8C62914FB3A}" dt="2022-12-07T11:08:32.984" v="7120" actId="478"/>
          <ac:spMkLst>
            <pc:docMk/>
            <pc:sldMk cId="1730703607" sldId="265"/>
            <ac:spMk id="12" creationId="{B5F3BE1A-A68D-BBFA-B897-E3F2A28AD4A0}"/>
          </ac:spMkLst>
        </pc:spChg>
        <pc:spChg chg="add del mod">
          <ac:chgData name="Dr" userId="42cb9296f20a93b1" providerId="LiveId" clId="{009E55FD-017F-4BEA-9B48-A8C62914FB3A}" dt="2022-12-05T05:28:45.295" v="3223" actId="478"/>
          <ac:spMkLst>
            <pc:docMk/>
            <pc:sldMk cId="1730703607" sldId="265"/>
            <ac:spMk id="13" creationId="{D8269F40-C519-2123-25C4-76438681A3BB}"/>
          </ac:spMkLst>
        </pc:spChg>
        <pc:spChg chg="add mod">
          <ac:chgData name="Dr" userId="42cb9296f20a93b1" providerId="LiveId" clId="{009E55FD-017F-4BEA-9B48-A8C62914FB3A}" dt="2022-12-07T10:16:06.074" v="6583" actId="1076"/>
          <ac:spMkLst>
            <pc:docMk/>
            <pc:sldMk cId="1730703607" sldId="265"/>
            <ac:spMk id="14" creationId="{502B62F9-B531-D165-8B3B-C7B607738A14}"/>
          </ac:spMkLst>
        </pc:spChg>
        <pc:spChg chg="add del">
          <ac:chgData name="Dr" userId="42cb9296f20a93b1" providerId="LiveId" clId="{009E55FD-017F-4BEA-9B48-A8C62914FB3A}" dt="2022-12-06T11:00:09.513" v="6024" actId="11529"/>
          <ac:spMkLst>
            <pc:docMk/>
            <pc:sldMk cId="1730703607" sldId="265"/>
            <ac:spMk id="15" creationId="{3312F4A9-50A5-8D2E-2343-6D01775A5087}"/>
          </ac:spMkLst>
        </pc:spChg>
        <pc:spChg chg="add del mod">
          <ac:chgData name="Dr" userId="42cb9296f20a93b1" providerId="LiveId" clId="{009E55FD-017F-4BEA-9B48-A8C62914FB3A}" dt="2022-12-07T10:13:43.575" v="6556" actId="478"/>
          <ac:spMkLst>
            <pc:docMk/>
            <pc:sldMk cId="1730703607" sldId="265"/>
            <ac:spMk id="16" creationId="{C5320F9B-0420-7352-0C3A-2E6887C823DA}"/>
          </ac:spMkLst>
        </pc:spChg>
        <pc:spChg chg="add del mod">
          <ac:chgData name="Dr" userId="42cb9296f20a93b1" providerId="LiveId" clId="{009E55FD-017F-4BEA-9B48-A8C62914FB3A}" dt="2022-12-07T10:13:44.405" v="6557" actId="478"/>
          <ac:spMkLst>
            <pc:docMk/>
            <pc:sldMk cId="1730703607" sldId="265"/>
            <ac:spMk id="17" creationId="{96688533-21B8-FCFF-3EB8-EC5E39F2F828}"/>
          </ac:spMkLst>
        </pc:spChg>
        <pc:spChg chg="add mod">
          <ac:chgData name="Dr" userId="42cb9296f20a93b1" providerId="LiveId" clId="{009E55FD-017F-4BEA-9B48-A8C62914FB3A}" dt="2022-12-07T14:15:22.911" v="7360" actId="1076"/>
          <ac:spMkLst>
            <pc:docMk/>
            <pc:sldMk cId="1730703607" sldId="265"/>
            <ac:spMk id="18" creationId="{D4918540-16DA-AB65-94BC-FA50D82D4607}"/>
          </ac:spMkLst>
        </pc:spChg>
        <pc:spChg chg="add del mod">
          <ac:chgData name="Dr" userId="42cb9296f20a93b1" providerId="LiveId" clId="{009E55FD-017F-4BEA-9B48-A8C62914FB3A}" dt="2022-12-07T10:13:23.396" v="6549" actId="478"/>
          <ac:spMkLst>
            <pc:docMk/>
            <pc:sldMk cId="1730703607" sldId="265"/>
            <ac:spMk id="19" creationId="{BF3F6D3D-2B1E-546A-60D6-0E212FECDE49}"/>
          </ac:spMkLst>
        </pc:spChg>
        <pc:spChg chg="add del mod">
          <ac:chgData name="Dr" userId="42cb9296f20a93b1" providerId="LiveId" clId="{009E55FD-017F-4BEA-9B48-A8C62914FB3A}" dt="2022-12-07T10:13:15.406" v="6546" actId="478"/>
          <ac:spMkLst>
            <pc:docMk/>
            <pc:sldMk cId="1730703607" sldId="265"/>
            <ac:spMk id="20" creationId="{7BE41BA1-063B-A316-FCF6-BBD51A4C1151}"/>
          </ac:spMkLst>
        </pc:spChg>
        <pc:spChg chg="add del">
          <ac:chgData name="Dr" userId="42cb9296f20a93b1" providerId="LiveId" clId="{009E55FD-017F-4BEA-9B48-A8C62914FB3A}" dt="2022-12-05T05:28:50.694" v="3225" actId="22"/>
          <ac:spMkLst>
            <pc:docMk/>
            <pc:sldMk cId="1730703607" sldId="265"/>
            <ac:spMk id="21" creationId="{639BDADB-E5EB-A94B-7E68-A1790E28FF60}"/>
          </ac:spMkLst>
        </pc:spChg>
        <pc:spChg chg="add del">
          <ac:chgData name="Dr" userId="42cb9296f20a93b1" providerId="LiveId" clId="{009E55FD-017F-4BEA-9B48-A8C62914FB3A}" dt="2022-12-06T11:07:09.288" v="6100" actId="22"/>
          <ac:spMkLst>
            <pc:docMk/>
            <pc:sldMk cId="1730703607" sldId="265"/>
            <ac:spMk id="22" creationId="{5ECA97AA-04FF-C3DE-240E-4BD79D521E89}"/>
          </ac:spMkLst>
        </pc:spChg>
        <pc:spChg chg="add del mod">
          <ac:chgData name="Dr" userId="42cb9296f20a93b1" providerId="LiveId" clId="{009E55FD-017F-4BEA-9B48-A8C62914FB3A}" dt="2022-12-07T10:13:27.030" v="6552" actId="478"/>
          <ac:spMkLst>
            <pc:docMk/>
            <pc:sldMk cId="1730703607" sldId="265"/>
            <ac:spMk id="23" creationId="{048DE474-B82F-C1BF-B525-A7D4A553F2E2}"/>
          </ac:spMkLst>
        </pc:spChg>
        <pc:spChg chg="add del">
          <ac:chgData name="Dr" userId="42cb9296f20a93b1" providerId="LiveId" clId="{009E55FD-017F-4BEA-9B48-A8C62914FB3A}" dt="2022-12-05T05:28:57.150" v="3227" actId="22"/>
          <ac:spMkLst>
            <pc:docMk/>
            <pc:sldMk cId="1730703607" sldId="265"/>
            <ac:spMk id="23" creationId="{B4FE2204-DDD0-0473-3AA2-136D16E27DE5}"/>
          </ac:spMkLst>
        </pc:spChg>
        <pc:spChg chg="add del mod">
          <ac:chgData name="Dr" userId="42cb9296f20a93b1" providerId="LiveId" clId="{009E55FD-017F-4BEA-9B48-A8C62914FB3A}" dt="2022-12-05T05:37:09.323" v="3467" actId="478"/>
          <ac:spMkLst>
            <pc:docMk/>
            <pc:sldMk cId="1730703607" sldId="265"/>
            <ac:spMk id="24" creationId="{0F6E0423-A48A-26FC-44B3-12EF7B57E079}"/>
          </ac:spMkLst>
        </pc:spChg>
        <pc:spChg chg="add del mod">
          <ac:chgData name="Dr" userId="42cb9296f20a93b1" providerId="LiveId" clId="{009E55FD-017F-4BEA-9B48-A8C62914FB3A}" dt="2022-12-07T10:13:16.922" v="6547" actId="478"/>
          <ac:spMkLst>
            <pc:docMk/>
            <pc:sldMk cId="1730703607" sldId="265"/>
            <ac:spMk id="24" creationId="{2028B4A0-5AE1-0B45-27E9-2D9344808413}"/>
          </ac:spMkLst>
        </pc:spChg>
        <pc:spChg chg="add del mod">
          <ac:chgData name="Dr" userId="42cb9296f20a93b1" providerId="LiveId" clId="{009E55FD-017F-4BEA-9B48-A8C62914FB3A}" dt="2022-12-07T10:13:13.665" v="6545" actId="478"/>
          <ac:spMkLst>
            <pc:docMk/>
            <pc:sldMk cId="1730703607" sldId="265"/>
            <ac:spMk id="25" creationId="{86EAC6FF-75C9-5E1B-A86B-A3DAF10BA0B8}"/>
          </ac:spMkLst>
        </pc:spChg>
        <pc:spChg chg="add del mod">
          <ac:chgData name="Dr" userId="42cb9296f20a93b1" providerId="LiveId" clId="{009E55FD-017F-4BEA-9B48-A8C62914FB3A}" dt="2022-12-07T11:08:34.585" v="7121" actId="478"/>
          <ac:spMkLst>
            <pc:docMk/>
            <pc:sldMk cId="1730703607" sldId="265"/>
            <ac:spMk id="26" creationId="{CA94DE5B-F3F6-5B4A-6168-7629A9D246BF}"/>
          </ac:spMkLst>
        </pc:spChg>
        <pc:spChg chg="add del mod">
          <ac:chgData name="Dr" userId="42cb9296f20a93b1" providerId="LiveId" clId="{009E55FD-017F-4BEA-9B48-A8C62914FB3A}" dt="2022-12-07T10:13:25.526" v="6551" actId="478"/>
          <ac:spMkLst>
            <pc:docMk/>
            <pc:sldMk cId="1730703607" sldId="265"/>
            <ac:spMk id="27" creationId="{F0529998-3A25-4B12-3D3F-FCC71725FD69}"/>
          </ac:spMkLst>
        </pc:spChg>
        <pc:spChg chg="add del mod">
          <ac:chgData name="Dr" userId="42cb9296f20a93b1" providerId="LiveId" clId="{009E55FD-017F-4BEA-9B48-A8C62914FB3A}" dt="2022-12-06T11:09:05.011" v="6136"/>
          <ac:spMkLst>
            <pc:docMk/>
            <pc:sldMk cId="1730703607" sldId="265"/>
            <ac:spMk id="28" creationId="{60360BE2-25AA-144C-04CA-28A58E9CB83E}"/>
          </ac:spMkLst>
        </pc:spChg>
        <pc:spChg chg="add mod">
          <ac:chgData name="Dr" userId="42cb9296f20a93b1" providerId="LiveId" clId="{009E55FD-017F-4BEA-9B48-A8C62914FB3A}" dt="2022-12-07T10:15:48.520" v="6579" actId="1076"/>
          <ac:spMkLst>
            <pc:docMk/>
            <pc:sldMk cId="1730703607" sldId="265"/>
            <ac:spMk id="29" creationId="{6027E0E4-1112-4E8C-1FFF-26C715D421F2}"/>
          </ac:spMkLst>
        </pc:spChg>
        <pc:spChg chg="add del mod">
          <ac:chgData name="Dr" userId="42cb9296f20a93b1" providerId="LiveId" clId="{009E55FD-017F-4BEA-9B48-A8C62914FB3A}" dt="2022-12-07T10:13:41.679" v="6555" actId="478"/>
          <ac:spMkLst>
            <pc:docMk/>
            <pc:sldMk cId="1730703607" sldId="265"/>
            <ac:spMk id="31" creationId="{800EB990-B38C-8C17-BDD2-DA69F1ED63A3}"/>
          </ac:spMkLst>
        </pc:spChg>
        <pc:spChg chg="add del">
          <ac:chgData name="Dr" userId="42cb9296f20a93b1" providerId="LiveId" clId="{009E55FD-017F-4BEA-9B48-A8C62914FB3A}" dt="2022-12-05T05:34:11.709" v="3426" actId="22"/>
          <ac:spMkLst>
            <pc:docMk/>
            <pc:sldMk cId="1730703607" sldId="265"/>
            <ac:spMk id="37" creationId="{0B406BA2-B6A7-51F7-EAA8-84FC313C5EFD}"/>
          </ac:spMkLst>
        </pc:spChg>
        <pc:spChg chg="add del mod">
          <ac:chgData name="Dr" userId="42cb9296f20a93b1" providerId="LiveId" clId="{009E55FD-017F-4BEA-9B48-A8C62914FB3A}" dt="2022-12-05T05:37:46.721" v="3474" actId="478"/>
          <ac:spMkLst>
            <pc:docMk/>
            <pc:sldMk cId="1730703607" sldId="265"/>
            <ac:spMk id="39" creationId="{E252AB0A-4084-5163-8876-F3C45ABDF199}"/>
          </ac:spMkLst>
        </pc:spChg>
        <pc:spChg chg="add del">
          <ac:chgData name="Dr" userId="42cb9296f20a93b1" providerId="LiveId" clId="{009E55FD-017F-4BEA-9B48-A8C62914FB3A}" dt="2022-12-05T05:35:45.440" v="3442" actId="11529"/>
          <ac:spMkLst>
            <pc:docMk/>
            <pc:sldMk cId="1730703607" sldId="265"/>
            <ac:spMk id="40" creationId="{0ED99A79-518B-EACC-07A3-3BF5D88FAF09}"/>
          </ac:spMkLst>
        </pc:spChg>
        <pc:spChg chg="add mod">
          <ac:chgData name="Dr" userId="42cb9296f20a93b1" providerId="LiveId" clId="{009E55FD-017F-4BEA-9B48-A8C62914FB3A}" dt="2022-12-07T10:16:09.098" v="6584" actId="1076"/>
          <ac:spMkLst>
            <pc:docMk/>
            <pc:sldMk cId="1730703607" sldId="265"/>
            <ac:spMk id="41" creationId="{95E74B5D-22BA-71A8-9E6F-059B509322A9}"/>
          </ac:spMkLst>
        </pc:spChg>
        <pc:spChg chg="add mod">
          <ac:chgData name="Dr" userId="42cb9296f20a93b1" providerId="LiveId" clId="{009E55FD-017F-4BEA-9B48-A8C62914FB3A}" dt="2022-12-07T10:47:51.448" v="6927" actId="20577"/>
          <ac:spMkLst>
            <pc:docMk/>
            <pc:sldMk cId="1730703607" sldId="265"/>
            <ac:spMk id="42" creationId="{024EEFE5-58F3-C523-B837-FA5F732521A9}"/>
          </ac:spMkLst>
        </pc:spChg>
        <pc:spChg chg="add mod">
          <ac:chgData name="Dr" userId="42cb9296f20a93b1" providerId="LiveId" clId="{009E55FD-017F-4BEA-9B48-A8C62914FB3A}" dt="2022-12-07T11:09:10.814" v="7122" actId="20577"/>
          <ac:spMkLst>
            <pc:docMk/>
            <pc:sldMk cId="1730703607" sldId="265"/>
            <ac:spMk id="43" creationId="{C22E83B0-60EE-8255-F75A-81DE9BAC24D9}"/>
          </ac:spMkLst>
        </pc:spChg>
        <pc:spChg chg="add mod">
          <ac:chgData name="Dr" userId="42cb9296f20a93b1" providerId="LiveId" clId="{009E55FD-017F-4BEA-9B48-A8C62914FB3A}" dt="2022-12-07T10:49:48.834" v="6931" actId="20577"/>
          <ac:spMkLst>
            <pc:docMk/>
            <pc:sldMk cId="1730703607" sldId="265"/>
            <ac:spMk id="44" creationId="{D7E59D8B-375B-26B9-2D78-8141EFB6B618}"/>
          </ac:spMkLst>
        </pc:spChg>
        <pc:spChg chg="add del mod">
          <ac:chgData name="Dr" userId="42cb9296f20a93b1" providerId="LiveId" clId="{009E55FD-017F-4BEA-9B48-A8C62914FB3A}" dt="2022-12-06T11:05:57.455" v="6084" actId="478"/>
          <ac:spMkLst>
            <pc:docMk/>
            <pc:sldMk cId="1730703607" sldId="265"/>
            <ac:spMk id="51" creationId="{E631E299-9FE3-3B25-7B7D-8B29EE6B7116}"/>
          </ac:spMkLst>
        </pc:spChg>
        <pc:spChg chg="add del mod">
          <ac:chgData name="Dr" userId="42cb9296f20a93b1" providerId="LiveId" clId="{009E55FD-017F-4BEA-9B48-A8C62914FB3A}" dt="2022-12-07T10:13:18.960" v="6548" actId="478"/>
          <ac:spMkLst>
            <pc:docMk/>
            <pc:sldMk cId="1730703607" sldId="265"/>
            <ac:spMk id="61" creationId="{21033D60-BED3-EC3A-6322-BC85AE666A72}"/>
          </ac:spMkLst>
        </pc:spChg>
        <pc:spChg chg="add del mod">
          <ac:chgData name="Dr" userId="42cb9296f20a93b1" providerId="LiveId" clId="{009E55FD-017F-4BEA-9B48-A8C62914FB3A}" dt="2022-12-06T11:06:05.079" v="6089" actId="478"/>
          <ac:spMkLst>
            <pc:docMk/>
            <pc:sldMk cId="1730703607" sldId="265"/>
            <ac:spMk id="63" creationId="{9549EBAE-2EF1-1E23-6476-B362159C17B1}"/>
          </ac:spMkLst>
        </pc:spChg>
        <pc:spChg chg="add del mod">
          <ac:chgData name="Dr" userId="42cb9296f20a93b1" providerId="LiveId" clId="{009E55FD-017F-4BEA-9B48-A8C62914FB3A}" dt="2022-12-07T10:13:11.749" v="6544" actId="478"/>
          <ac:spMkLst>
            <pc:docMk/>
            <pc:sldMk cId="1730703607" sldId="265"/>
            <ac:spMk id="68" creationId="{B4ADF853-C7BC-4FED-B7B9-98E50D8BC86C}"/>
          </ac:spMkLst>
        </pc:spChg>
        <pc:spChg chg="add del mod">
          <ac:chgData name="Dr" userId="42cb9296f20a93b1" providerId="LiveId" clId="{009E55FD-017F-4BEA-9B48-A8C62914FB3A}" dt="2022-12-06T11:06:00.403" v="6086" actId="478"/>
          <ac:spMkLst>
            <pc:docMk/>
            <pc:sldMk cId="1730703607" sldId="265"/>
            <ac:spMk id="70" creationId="{F3C5C008-4201-D8B2-F07E-108D1C2220B8}"/>
          </ac:spMkLst>
        </pc:spChg>
        <pc:spChg chg="add mod">
          <ac:chgData name="Dr" userId="42cb9296f20a93b1" providerId="LiveId" clId="{009E55FD-017F-4BEA-9B48-A8C62914FB3A}" dt="2022-12-07T10:24:13.231" v="6682" actId="1076"/>
          <ac:spMkLst>
            <pc:docMk/>
            <pc:sldMk cId="1730703607" sldId="265"/>
            <ac:spMk id="74" creationId="{2D9D3DD2-9B7E-9DB6-CB19-D8E8F00232C5}"/>
          </ac:spMkLst>
        </pc:spChg>
        <pc:graphicFrameChg chg="add del mod">
          <ac:chgData name="Dr" userId="42cb9296f20a93b1" providerId="LiveId" clId="{009E55FD-017F-4BEA-9B48-A8C62914FB3A}" dt="2022-12-04T17:42:16.778" v="1066" actId="21"/>
          <ac:graphicFrameMkLst>
            <pc:docMk/>
            <pc:sldMk cId="1730703607" sldId="265"/>
            <ac:graphicFrameMk id="5" creationId="{2977AD7B-998A-04BA-7752-4A02DA291BB1}"/>
          </ac:graphicFrameMkLst>
        </pc:graphicFrameChg>
        <pc:graphicFrameChg chg="add del mod modGraphic">
          <ac:chgData name="Dr" userId="42cb9296f20a93b1" providerId="LiveId" clId="{009E55FD-017F-4BEA-9B48-A8C62914FB3A}" dt="2022-12-04T17:44:01.740" v="1112" actId="3680"/>
          <ac:graphicFrameMkLst>
            <pc:docMk/>
            <pc:sldMk cId="1730703607" sldId="265"/>
            <ac:graphicFrameMk id="6" creationId="{3A61B9EC-A721-56B8-68F7-E1EFD025FBB9}"/>
          </ac:graphicFrameMkLst>
        </pc:graphicFrameChg>
        <pc:graphicFrameChg chg="add del mod modGraphic">
          <ac:chgData name="Dr" userId="42cb9296f20a93b1" providerId="LiveId" clId="{009E55FD-017F-4BEA-9B48-A8C62914FB3A}" dt="2022-12-04T17:44:56.858" v="1157" actId="3680"/>
          <ac:graphicFrameMkLst>
            <pc:docMk/>
            <pc:sldMk cId="1730703607" sldId="265"/>
            <ac:graphicFrameMk id="7" creationId="{2272418E-9BCB-953D-9B4A-2E937648F2F8}"/>
          </ac:graphicFrameMkLst>
        </pc:graphicFrameChg>
        <pc:graphicFrameChg chg="add del mod modGraphic">
          <ac:chgData name="Dr" userId="42cb9296f20a93b1" providerId="LiveId" clId="{009E55FD-017F-4BEA-9B48-A8C62914FB3A}" dt="2022-12-05T03:57:34.271" v="2216" actId="21"/>
          <ac:graphicFrameMkLst>
            <pc:docMk/>
            <pc:sldMk cId="1730703607" sldId="265"/>
            <ac:graphicFrameMk id="8" creationId="{E50E21E1-63CA-FBF4-6B90-38D2AB5E45EB}"/>
          </ac:graphicFrameMkLst>
        </pc:graphicFrameChg>
        <pc:cxnChg chg="add del mod">
          <ac:chgData name="Dr" userId="42cb9296f20a93b1" providerId="LiveId" clId="{009E55FD-017F-4BEA-9B48-A8C62914FB3A}" dt="2022-12-06T10:57:57.264" v="6009" actId="478"/>
          <ac:cxnSpMkLst>
            <pc:docMk/>
            <pc:sldMk cId="1730703607" sldId="265"/>
            <ac:cxnSpMk id="11" creationId="{D9FAFEB5-0AD9-DB57-B427-589682A48FAF}"/>
          </ac:cxnSpMkLst>
        </pc:cxnChg>
        <pc:cxnChg chg="add del mod">
          <ac:chgData name="Dr" userId="42cb9296f20a93b1" providerId="LiveId" clId="{009E55FD-017F-4BEA-9B48-A8C62914FB3A}" dt="2022-12-05T05:32:06.282" v="3327" actId="478"/>
          <ac:cxnSpMkLst>
            <pc:docMk/>
            <pc:sldMk cId="1730703607" sldId="265"/>
            <ac:cxnSpMk id="28" creationId="{E1E2EA2C-25AE-5E12-9709-53F42932ECAA}"/>
          </ac:cxnSpMkLst>
        </pc:cxnChg>
        <pc:cxnChg chg="add del mod">
          <ac:chgData name="Dr" userId="42cb9296f20a93b1" providerId="LiveId" clId="{009E55FD-017F-4BEA-9B48-A8C62914FB3A}" dt="2022-12-06T10:59:39.830" v="6020" actId="478"/>
          <ac:cxnSpMkLst>
            <pc:docMk/>
            <pc:sldMk cId="1730703607" sldId="265"/>
            <ac:cxnSpMk id="33" creationId="{D40B7D6D-2C65-9BAA-DECF-5DD2828F1C89}"/>
          </ac:cxnSpMkLst>
        </pc:cxnChg>
        <pc:cxnChg chg="add del mod">
          <ac:chgData name="Dr" userId="42cb9296f20a93b1" providerId="LiveId" clId="{009E55FD-017F-4BEA-9B48-A8C62914FB3A}" dt="2022-12-06T10:59:42.324" v="6021" actId="478"/>
          <ac:cxnSpMkLst>
            <pc:docMk/>
            <pc:sldMk cId="1730703607" sldId="265"/>
            <ac:cxnSpMk id="35" creationId="{48E201D4-B2AF-E004-3446-6FE28182A66C}"/>
          </ac:cxnSpMkLst>
        </pc:cxnChg>
        <pc:cxnChg chg="add del mod">
          <ac:chgData name="Dr" userId="42cb9296f20a93b1" providerId="LiveId" clId="{009E55FD-017F-4BEA-9B48-A8C62914FB3A}" dt="2022-12-06T11:00:32.486" v="6028" actId="478"/>
          <ac:cxnSpMkLst>
            <pc:docMk/>
            <pc:sldMk cId="1730703607" sldId="265"/>
            <ac:cxnSpMk id="47" creationId="{1D03D8FA-D5D9-BFD2-776B-59C39B94C575}"/>
          </ac:cxnSpMkLst>
        </pc:cxnChg>
        <pc:cxnChg chg="add del">
          <ac:chgData name="Dr" userId="42cb9296f20a93b1" providerId="LiveId" clId="{009E55FD-017F-4BEA-9B48-A8C62914FB3A}" dt="2022-12-05T05:40:09.299" v="3494" actId="11529"/>
          <ac:cxnSpMkLst>
            <pc:docMk/>
            <pc:sldMk cId="1730703607" sldId="265"/>
            <ac:cxnSpMk id="49" creationId="{683AD9C8-E3F3-8F7A-082F-37C5E4923558}"/>
          </ac:cxnSpMkLst>
        </pc:cxnChg>
        <pc:cxnChg chg="add del mod">
          <ac:chgData name="Dr" userId="42cb9296f20a93b1" providerId="LiveId" clId="{009E55FD-017F-4BEA-9B48-A8C62914FB3A}" dt="2022-12-06T11:00:34.838" v="6029" actId="478"/>
          <ac:cxnSpMkLst>
            <pc:docMk/>
            <pc:sldMk cId="1730703607" sldId="265"/>
            <ac:cxnSpMk id="53" creationId="{33B7C3DA-0829-D395-C5BE-45F4E3ADF7F1}"/>
          </ac:cxnSpMkLst>
        </pc:cxnChg>
        <pc:cxnChg chg="add del mod">
          <ac:chgData name="Dr" userId="42cb9296f20a93b1" providerId="LiveId" clId="{009E55FD-017F-4BEA-9B48-A8C62914FB3A}" dt="2022-12-06T11:00:37.353" v="6030" actId="478"/>
          <ac:cxnSpMkLst>
            <pc:docMk/>
            <pc:sldMk cId="1730703607" sldId="265"/>
            <ac:cxnSpMk id="54" creationId="{64353999-9712-2351-BE73-A0D4C60A43CE}"/>
          </ac:cxnSpMkLst>
        </pc:cxnChg>
        <pc:cxnChg chg="add del mod">
          <ac:chgData name="Dr" userId="42cb9296f20a93b1" providerId="LiveId" clId="{009E55FD-017F-4BEA-9B48-A8C62914FB3A}" dt="2022-12-06T11:03:28.025" v="6070" actId="478"/>
          <ac:cxnSpMkLst>
            <pc:docMk/>
            <pc:sldMk cId="1730703607" sldId="265"/>
            <ac:cxnSpMk id="56" creationId="{4E68DB16-DC77-7C0F-E907-C6962AA54E0B}"/>
          </ac:cxnSpMkLst>
        </pc:cxnChg>
        <pc:cxnChg chg="add del mod">
          <ac:chgData name="Dr" userId="42cb9296f20a93b1" providerId="LiveId" clId="{009E55FD-017F-4BEA-9B48-A8C62914FB3A}" dt="2022-12-06T11:03:26.753" v="6069" actId="478"/>
          <ac:cxnSpMkLst>
            <pc:docMk/>
            <pc:sldMk cId="1730703607" sldId="265"/>
            <ac:cxnSpMk id="65" creationId="{0345000C-3F44-B2E6-66BF-39F631E1DAFD}"/>
          </ac:cxnSpMkLst>
        </pc:cxnChg>
        <pc:cxnChg chg="add del mod">
          <ac:chgData name="Dr" userId="42cb9296f20a93b1" providerId="LiveId" clId="{009E55FD-017F-4BEA-9B48-A8C62914FB3A}" dt="2022-12-06T11:03:29.219" v="6071" actId="478"/>
          <ac:cxnSpMkLst>
            <pc:docMk/>
            <pc:sldMk cId="1730703607" sldId="265"/>
            <ac:cxnSpMk id="67" creationId="{1E29E979-DC97-F2FF-3BDD-79AAEAA1C93D}"/>
          </ac:cxnSpMkLst>
        </pc:cxnChg>
        <pc:cxnChg chg="add del mod">
          <ac:chgData name="Dr" userId="42cb9296f20a93b1" providerId="LiveId" clId="{009E55FD-017F-4BEA-9B48-A8C62914FB3A}" dt="2022-12-06T11:06:01.939" v="6087" actId="478"/>
          <ac:cxnSpMkLst>
            <pc:docMk/>
            <pc:sldMk cId="1730703607" sldId="265"/>
            <ac:cxnSpMk id="71" creationId="{7A756FD2-B5A8-583C-9EC8-86384A46745B}"/>
          </ac:cxnSpMkLst>
        </pc:cxnChg>
        <pc:cxnChg chg="add del mod">
          <ac:chgData name="Dr" userId="42cb9296f20a93b1" providerId="LiveId" clId="{009E55FD-017F-4BEA-9B48-A8C62914FB3A}" dt="2022-12-06T11:06:02.956" v="6088" actId="478"/>
          <ac:cxnSpMkLst>
            <pc:docMk/>
            <pc:sldMk cId="1730703607" sldId="265"/>
            <ac:cxnSpMk id="72" creationId="{E89A93E5-A1AB-0FA9-0BD8-902F1E8B0296}"/>
          </ac:cxnSpMkLst>
        </pc:cxnChg>
      </pc:sldChg>
      <pc:sldChg chg="addSp delSp modSp new mod modTransition modAnim">
        <pc:chgData name="Dr" userId="42cb9296f20a93b1" providerId="LiveId" clId="{009E55FD-017F-4BEA-9B48-A8C62914FB3A}" dt="2022-12-08T01:47:21.734" v="7455" actId="20577"/>
        <pc:sldMkLst>
          <pc:docMk/>
          <pc:sldMk cId="3598767823" sldId="266"/>
        </pc:sldMkLst>
        <pc:spChg chg="add mod">
          <ac:chgData name="Dr" userId="42cb9296f20a93b1" providerId="LiveId" clId="{009E55FD-017F-4BEA-9B48-A8C62914FB3A}" dt="2022-12-08T01:47:21.734" v="7455" actId="20577"/>
          <ac:spMkLst>
            <pc:docMk/>
            <pc:sldMk cId="3598767823" sldId="266"/>
            <ac:spMk id="2" creationId="{121E0244-045B-1E15-CFA9-189F26631047}"/>
          </ac:spMkLst>
        </pc:spChg>
        <pc:spChg chg="add del mod">
          <ac:chgData name="Dr" userId="42cb9296f20a93b1" providerId="LiveId" clId="{009E55FD-017F-4BEA-9B48-A8C62914FB3A}" dt="2022-12-05T07:15:53.969" v="4173"/>
          <ac:spMkLst>
            <pc:docMk/>
            <pc:sldMk cId="3598767823" sldId="266"/>
            <ac:spMk id="4" creationId="{CD31B332-099E-03FA-C480-EB037DEEFD09}"/>
          </ac:spMkLst>
        </pc:spChg>
        <pc:picChg chg="add del mod">
          <ac:chgData name="Dr" userId="42cb9296f20a93b1" providerId="LiveId" clId="{009E55FD-017F-4BEA-9B48-A8C62914FB3A}" dt="2022-12-07T10:20:07.661" v="6639" actId="478"/>
          <ac:picMkLst>
            <pc:docMk/>
            <pc:sldMk cId="3598767823" sldId="266"/>
            <ac:picMk id="1026" creationId="{46A9706C-386B-20D0-ABE7-25565862AB38}"/>
          </ac:picMkLst>
        </pc:picChg>
        <pc:picChg chg="add mod">
          <ac:chgData name="Dr" userId="42cb9296f20a93b1" providerId="LiveId" clId="{009E55FD-017F-4BEA-9B48-A8C62914FB3A}" dt="2022-12-07T10:20:47.004" v="6651" actId="14100"/>
          <ac:picMkLst>
            <pc:docMk/>
            <pc:sldMk cId="3598767823" sldId="266"/>
            <ac:picMk id="3074" creationId="{4D86C9CF-55ED-4F30-83A0-EDCFD05EFEF0}"/>
          </ac:picMkLst>
        </pc:picChg>
        <pc:picChg chg="add del mod">
          <ac:chgData name="Dr" userId="42cb9296f20a93b1" providerId="LiveId" clId="{009E55FD-017F-4BEA-9B48-A8C62914FB3A}" dt="2022-12-06T04:03:21.087" v="5296" actId="478"/>
          <ac:picMkLst>
            <pc:docMk/>
            <pc:sldMk cId="3598767823" sldId="266"/>
            <ac:picMk id="4098" creationId="{D43E01A7-C564-D567-FE16-8F987B88FA41}"/>
          </ac:picMkLst>
        </pc:picChg>
        <pc:cxnChg chg="add del mod">
          <ac:chgData name="Dr" userId="42cb9296f20a93b1" providerId="LiveId" clId="{009E55FD-017F-4BEA-9B48-A8C62914FB3A}" dt="2022-12-05T07:14:19.430" v="4157" actId="478"/>
          <ac:cxnSpMkLst>
            <pc:docMk/>
            <pc:sldMk cId="3598767823" sldId="266"/>
            <ac:cxnSpMk id="6" creationId="{C058ECFC-D1DD-363C-4DB8-D3104DE33DC4}"/>
          </ac:cxnSpMkLst>
        </pc:cxnChg>
        <pc:cxnChg chg="add mod">
          <ac:chgData name="Dr" userId="42cb9296f20a93b1" providerId="LiveId" clId="{009E55FD-017F-4BEA-9B48-A8C62914FB3A}" dt="2022-12-05T07:17:04.635" v="4185" actId="13822"/>
          <ac:cxnSpMkLst>
            <pc:docMk/>
            <pc:sldMk cId="3598767823" sldId="266"/>
            <ac:cxnSpMk id="8" creationId="{609DFDB4-FB93-5E9F-4063-7AD4004D7EBC}"/>
          </ac:cxnSpMkLst>
        </pc:cxnChg>
      </pc:sldChg>
      <pc:sldChg chg="addSp delSp modSp new del mod">
        <pc:chgData name="Dr" userId="42cb9296f20a93b1" providerId="LiveId" clId="{009E55FD-017F-4BEA-9B48-A8C62914FB3A}" dt="2022-12-05T05:13:56.090" v="2941" actId="47"/>
        <pc:sldMkLst>
          <pc:docMk/>
          <pc:sldMk cId="2182104816" sldId="267"/>
        </pc:sldMkLst>
        <pc:spChg chg="add del mod">
          <ac:chgData name="Dr" userId="42cb9296f20a93b1" providerId="LiveId" clId="{009E55FD-017F-4BEA-9B48-A8C62914FB3A}" dt="2022-12-05T05:13:38.222" v="2936"/>
          <ac:spMkLst>
            <pc:docMk/>
            <pc:sldMk cId="2182104816" sldId="267"/>
            <ac:spMk id="2" creationId="{77394831-1BDE-43C1-BF4A-7DF542B29429}"/>
          </ac:spMkLst>
        </pc:spChg>
      </pc:sldChg>
      <pc:sldChg chg="addSp delSp modSp new mod modTransition modAnim">
        <pc:chgData name="Dr" userId="42cb9296f20a93b1" providerId="LiveId" clId="{009E55FD-017F-4BEA-9B48-A8C62914FB3A}" dt="2022-12-08T01:46:05.692" v="7389" actId="5793"/>
        <pc:sldMkLst>
          <pc:docMk/>
          <pc:sldMk cId="971448229" sldId="268"/>
        </pc:sldMkLst>
        <pc:spChg chg="add del mod">
          <ac:chgData name="Dr" userId="42cb9296f20a93b1" providerId="LiveId" clId="{009E55FD-017F-4BEA-9B48-A8C62914FB3A}" dt="2022-12-06T06:28:15.224" v="5649" actId="478"/>
          <ac:spMkLst>
            <pc:docMk/>
            <pc:sldMk cId="971448229" sldId="268"/>
            <ac:spMk id="2" creationId="{6ECA37B0-03C1-283B-139E-BA6FD5C353CA}"/>
          </ac:spMkLst>
        </pc:spChg>
        <pc:spChg chg="add del mod">
          <ac:chgData name="Dr" userId="42cb9296f20a93b1" providerId="LiveId" clId="{009E55FD-017F-4BEA-9B48-A8C62914FB3A}" dt="2022-12-05T09:05:56.822" v="5271"/>
          <ac:spMkLst>
            <pc:docMk/>
            <pc:sldMk cId="971448229" sldId="268"/>
            <ac:spMk id="2" creationId="{CD8AB243-E4C8-9681-63C3-95407D2D0A9E}"/>
          </ac:spMkLst>
        </pc:spChg>
        <pc:spChg chg="add mod">
          <ac:chgData name="Dr" userId="42cb9296f20a93b1" providerId="LiveId" clId="{009E55FD-017F-4BEA-9B48-A8C62914FB3A}" dt="2022-12-07T14:13:27.977" v="7343" actId="1076"/>
          <ac:spMkLst>
            <pc:docMk/>
            <pc:sldMk cId="971448229" sldId="268"/>
            <ac:spMk id="3" creationId="{57A4106D-287E-A82F-2B44-D17B80CC28EB}"/>
          </ac:spMkLst>
        </pc:spChg>
        <pc:spChg chg="add mod">
          <ac:chgData name="Dr" userId="42cb9296f20a93b1" providerId="LiveId" clId="{009E55FD-017F-4BEA-9B48-A8C62914FB3A}" dt="2022-12-06T06:27:23.525" v="5638" actId="1076"/>
          <ac:spMkLst>
            <pc:docMk/>
            <pc:sldMk cId="971448229" sldId="268"/>
            <ac:spMk id="4" creationId="{41A1534A-B144-36E6-CAD3-0ABEFDC82D04}"/>
          </ac:spMkLst>
        </pc:spChg>
        <pc:spChg chg="add del mod">
          <ac:chgData name="Dr" userId="42cb9296f20a93b1" providerId="LiveId" clId="{009E55FD-017F-4BEA-9B48-A8C62914FB3A}" dt="2022-12-05T08:50:06.075" v="5127" actId="478"/>
          <ac:spMkLst>
            <pc:docMk/>
            <pc:sldMk cId="971448229" sldId="268"/>
            <ac:spMk id="7" creationId="{AB49A3AA-0962-D53D-F9C8-0DC83DC56940}"/>
          </ac:spMkLst>
        </pc:spChg>
        <pc:spChg chg="add del mod">
          <ac:chgData name="Dr" userId="42cb9296f20a93b1" providerId="LiveId" clId="{009E55FD-017F-4BEA-9B48-A8C62914FB3A}" dt="2022-12-05T09:05:56.822" v="5269" actId="478"/>
          <ac:spMkLst>
            <pc:docMk/>
            <pc:sldMk cId="971448229" sldId="268"/>
            <ac:spMk id="10" creationId="{8AEA06A3-F57E-1FD3-12B5-A0B5141A3A39}"/>
          </ac:spMkLst>
        </pc:spChg>
        <pc:spChg chg="add del mod">
          <ac:chgData name="Dr" userId="42cb9296f20a93b1" providerId="LiveId" clId="{009E55FD-017F-4BEA-9B48-A8C62914FB3A}" dt="2022-12-05T08:51:20.933" v="5166"/>
          <ac:spMkLst>
            <pc:docMk/>
            <pc:sldMk cId="971448229" sldId="268"/>
            <ac:spMk id="12" creationId="{0B75E5E2-CB4B-3183-6D1E-FA61DB752FEB}"/>
          </ac:spMkLst>
        </pc:spChg>
        <pc:spChg chg="add mod">
          <ac:chgData name="Dr" userId="42cb9296f20a93b1" providerId="LiveId" clId="{009E55FD-017F-4BEA-9B48-A8C62914FB3A}" dt="2022-12-07T14:13:32.498" v="7345" actId="1076"/>
          <ac:spMkLst>
            <pc:docMk/>
            <pc:sldMk cId="971448229" sldId="268"/>
            <ac:spMk id="13" creationId="{EA47C283-3267-6EDB-F542-1B4091615637}"/>
          </ac:spMkLst>
        </pc:spChg>
        <pc:spChg chg="add del mod">
          <ac:chgData name="Dr" userId="42cb9296f20a93b1" providerId="LiveId" clId="{009E55FD-017F-4BEA-9B48-A8C62914FB3A}" dt="2022-12-08T01:46:05.692" v="7389" actId="5793"/>
          <ac:spMkLst>
            <pc:docMk/>
            <pc:sldMk cId="971448229" sldId="268"/>
            <ac:spMk id="15" creationId="{2491C2CE-1AD5-76A6-6CF5-A383BBFFF9B1}"/>
          </ac:spMkLst>
        </pc:spChg>
        <pc:graphicFrameChg chg="add mod modGraphic">
          <ac:chgData name="Dr" userId="42cb9296f20a93b1" providerId="LiveId" clId="{009E55FD-017F-4BEA-9B48-A8C62914FB3A}" dt="2022-12-07T14:06:33.471" v="7280" actId="20577"/>
          <ac:graphicFrameMkLst>
            <pc:docMk/>
            <pc:sldMk cId="971448229" sldId="268"/>
            <ac:graphicFrameMk id="2" creationId="{E969B71A-2816-12F9-C40F-6513F8686966}"/>
          </ac:graphicFrameMkLst>
        </pc:graphicFrameChg>
        <pc:graphicFrameChg chg="add del mod">
          <ac:chgData name="Dr" userId="42cb9296f20a93b1" providerId="LiveId" clId="{009E55FD-017F-4BEA-9B48-A8C62914FB3A}" dt="2022-12-06T06:27:57.724" v="5644"/>
          <ac:graphicFrameMkLst>
            <pc:docMk/>
            <pc:sldMk cId="971448229" sldId="268"/>
            <ac:graphicFrameMk id="3" creationId="{7892E03A-9BBB-E170-D1C5-D3F55EEE2980}"/>
          </ac:graphicFrameMkLst>
        </pc:graphicFrameChg>
        <pc:graphicFrameChg chg="add mod">
          <ac:chgData name="Dr" userId="42cb9296f20a93b1" providerId="LiveId" clId="{009E55FD-017F-4BEA-9B48-A8C62914FB3A}" dt="2022-12-06T06:28:03.974" v="5646"/>
          <ac:graphicFrameMkLst>
            <pc:docMk/>
            <pc:sldMk cId="971448229" sldId="268"/>
            <ac:graphicFrameMk id="5" creationId="{44E87CF0-237D-DB0B-E42B-AA6F86C294B6}"/>
          </ac:graphicFrameMkLst>
        </pc:graphicFrameChg>
        <pc:graphicFrameChg chg="add del mod modGraphic">
          <ac:chgData name="Dr" userId="42cb9296f20a93b1" providerId="LiveId" clId="{009E55FD-017F-4BEA-9B48-A8C62914FB3A}" dt="2022-12-06T06:27:53.503" v="5642" actId="21"/>
          <ac:graphicFrameMkLst>
            <pc:docMk/>
            <pc:sldMk cId="971448229" sldId="268"/>
            <ac:graphicFrameMk id="11" creationId="{86366AA1-46F8-4D69-9D70-57FB979B5014}"/>
          </ac:graphicFrameMkLst>
        </pc:graphicFrameChg>
        <pc:graphicFrameChg chg="add mod modGraphic">
          <ac:chgData name="Dr" userId="42cb9296f20a93b1" providerId="LiveId" clId="{009E55FD-017F-4BEA-9B48-A8C62914FB3A}" dt="2022-12-05T08:51:42.309" v="5176" actId="20577"/>
          <ac:graphicFrameMkLst>
            <pc:docMk/>
            <pc:sldMk cId="971448229" sldId="268"/>
            <ac:graphicFrameMk id="14" creationId="{9ACA6601-CCA9-F8A6-03FE-53E596667B0E}"/>
          </ac:graphicFrameMkLst>
        </pc:graphicFrameChg>
        <pc:cxnChg chg="add del mod">
          <ac:chgData name="Dr" userId="42cb9296f20a93b1" providerId="LiveId" clId="{009E55FD-017F-4BEA-9B48-A8C62914FB3A}" dt="2022-12-05T08:53:06.714" v="5262" actId="478"/>
          <ac:cxnSpMkLst>
            <pc:docMk/>
            <pc:sldMk cId="971448229" sldId="268"/>
            <ac:cxnSpMk id="6" creationId="{B2DA0171-37D1-8F9D-DC19-929DFEA30AF3}"/>
          </ac:cxnSpMkLst>
        </pc:cxnChg>
        <pc:cxnChg chg="add del mod">
          <ac:chgData name="Dr" userId="42cb9296f20a93b1" providerId="LiveId" clId="{009E55FD-017F-4BEA-9B48-A8C62914FB3A}" dt="2022-12-05T09:05:59.723" v="5272" actId="478"/>
          <ac:cxnSpMkLst>
            <pc:docMk/>
            <pc:sldMk cId="971448229" sldId="268"/>
            <ac:cxnSpMk id="17" creationId="{F4DA1BD2-8A46-BC9C-46AB-2E6F7144C1B5}"/>
          </ac:cxnSpMkLst>
        </pc:cxnChg>
      </pc:sldChg>
      <pc:sldChg chg="new del">
        <pc:chgData name="Dr" userId="42cb9296f20a93b1" providerId="LiveId" clId="{009E55FD-017F-4BEA-9B48-A8C62914FB3A}" dt="2022-12-04T18:47:43.169" v="2158" actId="47"/>
        <pc:sldMkLst>
          <pc:docMk/>
          <pc:sldMk cId="3057467198" sldId="268"/>
        </pc:sldMkLst>
      </pc:sldChg>
      <pc:sldChg chg="addSp delSp modSp new mod modTransition modAnim">
        <pc:chgData name="Dr" userId="42cb9296f20a93b1" providerId="LiveId" clId="{009E55FD-017F-4BEA-9B48-A8C62914FB3A}" dt="2022-12-06T10:26:15.711" v="5764"/>
        <pc:sldMkLst>
          <pc:docMk/>
          <pc:sldMk cId="2367353166" sldId="269"/>
        </pc:sldMkLst>
        <pc:spChg chg="add del mod">
          <ac:chgData name="Dr" userId="42cb9296f20a93b1" providerId="LiveId" clId="{009E55FD-017F-4BEA-9B48-A8C62914FB3A}" dt="2022-12-05T07:30:21.818" v="4314" actId="478"/>
          <ac:spMkLst>
            <pc:docMk/>
            <pc:sldMk cId="2367353166" sldId="269"/>
            <ac:spMk id="2" creationId="{A0D66E25-DD5A-90D1-955E-6BACCBB1CC01}"/>
          </ac:spMkLst>
        </pc:spChg>
        <pc:spChg chg="add del mod">
          <ac:chgData name="Dr" userId="42cb9296f20a93b1" providerId="LiveId" clId="{009E55FD-017F-4BEA-9B48-A8C62914FB3A}" dt="2022-12-04T18:50:45.018" v="2207" actId="12084"/>
          <ac:spMkLst>
            <pc:docMk/>
            <pc:sldMk cId="2367353166" sldId="269"/>
            <ac:spMk id="2" creationId="{C77AA4C5-5DC3-5FB9-2B9D-FCE894B8939B}"/>
          </ac:spMkLst>
        </pc:spChg>
        <pc:spChg chg="add del mod">
          <ac:chgData name="Dr" userId="42cb9296f20a93b1" providerId="LiveId" clId="{009E55FD-017F-4BEA-9B48-A8C62914FB3A}" dt="2022-12-06T06:38:05.355" v="5708" actId="478"/>
          <ac:spMkLst>
            <pc:docMk/>
            <pc:sldMk cId="2367353166" sldId="269"/>
            <ac:spMk id="3" creationId="{7650FD49-A6FD-E06F-036E-37191E9A1F5F}"/>
          </ac:spMkLst>
        </pc:spChg>
        <pc:spChg chg="add mod">
          <ac:chgData name="Dr" userId="42cb9296f20a93b1" providerId="LiveId" clId="{009E55FD-017F-4BEA-9B48-A8C62914FB3A}" dt="2022-12-06T06:38:16.230" v="5711" actId="1076"/>
          <ac:spMkLst>
            <pc:docMk/>
            <pc:sldMk cId="2367353166" sldId="269"/>
            <ac:spMk id="5" creationId="{772A7671-E22E-4FF6-E414-7A37682C8BAD}"/>
          </ac:spMkLst>
        </pc:spChg>
        <pc:graphicFrameChg chg="add del mod">
          <ac:chgData name="Dr" userId="42cb9296f20a93b1" providerId="LiveId" clId="{009E55FD-017F-4BEA-9B48-A8C62914FB3A}" dt="2022-12-05T07:23:04.635" v="4247" actId="478"/>
          <ac:graphicFrameMkLst>
            <pc:docMk/>
            <pc:sldMk cId="2367353166" sldId="269"/>
            <ac:graphicFrameMk id="3" creationId="{B073BEA6-4667-63B3-1038-7FC91234DB99}"/>
          </ac:graphicFrameMkLst>
        </pc:graphicFrameChg>
        <pc:graphicFrameChg chg="add del mod modGraphic">
          <ac:chgData name="Dr" userId="42cb9296f20a93b1" providerId="LiveId" clId="{009E55FD-017F-4BEA-9B48-A8C62914FB3A}" dt="2022-12-05T07:27:43.542" v="4293" actId="478"/>
          <ac:graphicFrameMkLst>
            <pc:docMk/>
            <pc:sldMk cId="2367353166" sldId="269"/>
            <ac:graphicFrameMk id="4" creationId="{98CA6A23-6C49-28C9-B362-9DFA70644549}"/>
          </ac:graphicFrameMkLst>
        </pc:graphicFrameChg>
        <pc:picChg chg="add del mod">
          <ac:chgData name="Dr" userId="42cb9296f20a93b1" providerId="LiveId" clId="{009E55FD-017F-4BEA-9B48-A8C62914FB3A}" dt="2022-12-05T15:38:25.688" v="5282" actId="478"/>
          <ac:picMkLst>
            <pc:docMk/>
            <pc:sldMk cId="2367353166" sldId="269"/>
            <ac:picMk id="2" creationId="{65475FE4-9563-D1E4-E161-015F5EC1EA4D}"/>
          </ac:picMkLst>
        </pc:picChg>
        <pc:picChg chg="add del mod">
          <ac:chgData name="Dr" userId="42cb9296f20a93b1" providerId="LiveId" clId="{009E55FD-017F-4BEA-9B48-A8C62914FB3A}" dt="2022-12-05T15:39:29.686" v="5289" actId="478"/>
          <ac:picMkLst>
            <pc:docMk/>
            <pc:sldMk cId="2367353166" sldId="269"/>
            <ac:picMk id="2050" creationId="{C026C872-EE13-B36F-0F23-3D92E0AAD9B8}"/>
          </ac:picMkLst>
        </pc:picChg>
        <pc:picChg chg="add del mod">
          <ac:chgData name="Dr" userId="42cb9296f20a93b1" providerId="LiveId" clId="{009E55FD-017F-4BEA-9B48-A8C62914FB3A}" dt="2022-12-06T06:38:08.504" v="5709" actId="478"/>
          <ac:picMkLst>
            <pc:docMk/>
            <pc:sldMk cId="2367353166" sldId="269"/>
            <ac:picMk id="2052" creationId="{84632A2C-466E-F391-2A3C-7366FB81777C}"/>
          </ac:picMkLst>
        </pc:picChg>
        <pc:picChg chg="add del mod">
          <ac:chgData name="Dr" userId="42cb9296f20a93b1" providerId="LiveId" clId="{009E55FD-017F-4BEA-9B48-A8C62914FB3A}" dt="2022-12-05T07:29:41.604" v="4305" actId="478"/>
          <ac:picMkLst>
            <pc:docMk/>
            <pc:sldMk cId="2367353166" sldId="269"/>
            <ac:picMk id="8194" creationId="{0521B4A4-4383-EC4B-6417-8254B1E398E4}"/>
          </ac:picMkLst>
        </pc:picChg>
        <pc:picChg chg="add del mod">
          <ac:chgData name="Dr" userId="42cb9296f20a93b1" providerId="LiveId" clId="{009E55FD-017F-4BEA-9B48-A8C62914FB3A}" dt="2022-12-05T07:41:25.110" v="4358" actId="478"/>
          <ac:picMkLst>
            <pc:docMk/>
            <pc:sldMk cId="2367353166" sldId="269"/>
            <ac:picMk id="8196" creationId="{59556837-3FDE-2FA7-6E8A-6470175E5B0B}"/>
          </ac:picMkLst>
        </pc:picChg>
        <pc:picChg chg="add mod">
          <ac:chgData name="Dr" userId="42cb9296f20a93b1" providerId="LiveId" clId="{009E55FD-017F-4BEA-9B48-A8C62914FB3A}" dt="2022-12-06T06:38:18.632" v="5712" actId="1076"/>
          <ac:picMkLst>
            <pc:docMk/>
            <pc:sldMk cId="2367353166" sldId="269"/>
            <ac:picMk id="8198" creationId="{246E4AA3-3F6F-8375-B61D-9AAE7A684463}"/>
          </ac:picMkLst>
        </pc:picChg>
      </pc:sldChg>
      <pc:sldChg chg="addSp delSp modSp new mod modTransition modAnim">
        <pc:chgData name="Dr" userId="42cb9296f20a93b1" providerId="LiveId" clId="{009E55FD-017F-4BEA-9B48-A8C62914FB3A}" dt="2022-12-07T10:38:56.040" v="6877" actId="1076"/>
        <pc:sldMkLst>
          <pc:docMk/>
          <pc:sldMk cId="3965551819" sldId="270"/>
        </pc:sldMkLst>
        <pc:spChg chg="add mod">
          <ac:chgData name="Dr" userId="42cb9296f20a93b1" providerId="LiveId" clId="{009E55FD-017F-4BEA-9B48-A8C62914FB3A}" dt="2022-12-06T05:42:19.684" v="5497" actId="14100"/>
          <ac:spMkLst>
            <pc:docMk/>
            <pc:sldMk cId="3965551819" sldId="270"/>
            <ac:spMk id="2" creationId="{61324FA7-AE40-EE43-F371-EAAD1FDC0BBC}"/>
          </ac:spMkLst>
        </pc:spChg>
        <pc:spChg chg="add mod">
          <ac:chgData name="Dr" userId="42cb9296f20a93b1" providerId="LiveId" clId="{009E55FD-017F-4BEA-9B48-A8C62914FB3A}" dt="2022-12-06T06:07:50.202" v="5579"/>
          <ac:spMkLst>
            <pc:docMk/>
            <pc:sldMk cId="3965551819" sldId="270"/>
            <ac:spMk id="3" creationId="{C3BEBCE3-E442-2786-C3E5-EE178CE529B8}"/>
          </ac:spMkLst>
        </pc:spChg>
        <pc:spChg chg="add mod">
          <ac:chgData name="Dr" userId="42cb9296f20a93b1" providerId="LiveId" clId="{009E55FD-017F-4BEA-9B48-A8C62914FB3A}" dt="2022-12-07T10:38:56.040" v="6877" actId="1076"/>
          <ac:spMkLst>
            <pc:docMk/>
            <pc:sldMk cId="3965551819" sldId="270"/>
            <ac:spMk id="12" creationId="{233C69AC-1C01-4E6A-A58D-0004AE7147CA}"/>
          </ac:spMkLst>
        </pc:spChg>
        <pc:spChg chg="add mod">
          <ac:chgData name="Dr" userId="42cb9296f20a93b1" providerId="LiveId" clId="{009E55FD-017F-4BEA-9B48-A8C62914FB3A}" dt="2022-12-07T10:38:52.822" v="6876" actId="1076"/>
          <ac:spMkLst>
            <pc:docMk/>
            <pc:sldMk cId="3965551819" sldId="270"/>
            <ac:spMk id="14" creationId="{EB441868-512B-7070-E769-FEC2DECA3634}"/>
          </ac:spMkLst>
        </pc:spChg>
        <pc:picChg chg="add del">
          <ac:chgData name="Dr" userId="42cb9296f20a93b1" providerId="LiveId" clId="{009E55FD-017F-4BEA-9B48-A8C62914FB3A}" dt="2022-12-07T09:39:42.828" v="6428" actId="22"/>
          <ac:picMkLst>
            <pc:docMk/>
            <pc:sldMk cId="3965551819" sldId="270"/>
            <ac:picMk id="5" creationId="{0819BA53-E2A1-860D-C48B-EC439D5B2F19}"/>
          </ac:picMkLst>
        </pc:picChg>
        <pc:picChg chg="add del mod">
          <ac:chgData name="Dr" userId="42cb9296f20a93b1" providerId="LiveId" clId="{009E55FD-017F-4BEA-9B48-A8C62914FB3A}" dt="2022-12-05T05:13:24.497" v="2933" actId="478"/>
          <ac:picMkLst>
            <pc:docMk/>
            <pc:sldMk cId="3965551819" sldId="270"/>
            <ac:picMk id="5" creationId="{FC36E270-77A8-773A-A5AC-94283057A5F7}"/>
          </ac:picMkLst>
        </pc:picChg>
        <pc:picChg chg="add del mod">
          <ac:chgData name="Dr" userId="42cb9296f20a93b1" providerId="LiveId" clId="{009E55FD-017F-4BEA-9B48-A8C62914FB3A}" dt="2022-12-07T09:39:40.140" v="6426" actId="478"/>
          <ac:picMkLst>
            <pc:docMk/>
            <pc:sldMk cId="3965551819" sldId="270"/>
            <ac:picMk id="7" creationId="{2C6F5B6F-E792-C4B6-6CB5-656B2439E812}"/>
          </ac:picMkLst>
        </pc:picChg>
        <pc:picChg chg="add del mod">
          <ac:chgData name="Dr" userId="42cb9296f20a93b1" providerId="LiveId" clId="{009E55FD-017F-4BEA-9B48-A8C62914FB3A}" dt="2022-12-07T10:37:58.365" v="6860" actId="478"/>
          <ac:picMkLst>
            <pc:docMk/>
            <pc:sldMk cId="3965551819" sldId="270"/>
            <ac:picMk id="8" creationId="{2D624FC1-462A-04AA-5E59-037BEDDEFFAB}"/>
          </ac:picMkLst>
        </pc:picChg>
        <pc:picChg chg="add del mod">
          <ac:chgData name="Dr" userId="42cb9296f20a93b1" providerId="LiveId" clId="{009E55FD-017F-4BEA-9B48-A8C62914FB3A}" dt="2022-12-07T09:40:35.849" v="6431" actId="478"/>
          <ac:picMkLst>
            <pc:docMk/>
            <pc:sldMk cId="3965551819" sldId="270"/>
            <ac:picMk id="9" creationId="{3BB617DE-528E-3031-AD3B-580A340B5401}"/>
          </ac:picMkLst>
        </pc:picChg>
        <pc:picChg chg="add del mod">
          <ac:chgData name="Dr" userId="42cb9296f20a93b1" providerId="LiveId" clId="{009E55FD-017F-4BEA-9B48-A8C62914FB3A}" dt="2022-12-07T10:38:31.290" v="6868" actId="478"/>
          <ac:picMkLst>
            <pc:docMk/>
            <pc:sldMk cId="3965551819" sldId="270"/>
            <ac:picMk id="11" creationId="{0A0F7697-56A3-CBD3-5CF0-D7DB04469156}"/>
          </ac:picMkLst>
        </pc:picChg>
        <pc:picChg chg="add mod">
          <ac:chgData name="Dr" userId="42cb9296f20a93b1" providerId="LiveId" clId="{009E55FD-017F-4BEA-9B48-A8C62914FB3A}" dt="2022-12-07T10:38:14.373" v="6867" actId="1440"/>
          <ac:picMkLst>
            <pc:docMk/>
            <pc:sldMk cId="3965551819" sldId="270"/>
            <ac:picMk id="15" creationId="{5A3A83D3-A8E5-FD54-1FB0-F8F024527D45}"/>
          </ac:picMkLst>
        </pc:picChg>
        <pc:picChg chg="add mod">
          <ac:chgData name="Dr" userId="42cb9296f20a93b1" providerId="LiveId" clId="{009E55FD-017F-4BEA-9B48-A8C62914FB3A}" dt="2022-12-07T10:38:48.420" v="6875" actId="1440"/>
          <ac:picMkLst>
            <pc:docMk/>
            <pc:sldMk cId="3965551819" sldId="270"/>
            <ac:picMk id="17" creationId="{83E933C5-C5EC-6836-87BA-0109CBAAA74F}"/>
          </ac:picMkLst>
        </pc:picChg>
        <pc:cxnChg chg="add del mod">
          <ac:chgData name="Dr" userId="42cb9296f20a93b1" providerId="LiveId" clId="{009E55FD-017F-4BEA-9B48-A8C62914FB3A}" dt="2022-12-06T04:10:35.195" v="5390" actId="478"/>
          <ac:cxnSpMkLst>
            <pc:docMk/>
            <pc:sldMk cId="3965551819" sldId="270"/>
            <ac:cxnSpMk id="11" creationId="{79D4A176-19D6-4580-2086-DEF2006D9D29}"/>
          </ac:cxnSpMkLst>
        </pc:cxnChg>
      </pc:sldChg>
      <pc:sldChg chg="addSp delSp modSp new mod modTransition modAnim">
        <pc:chgData name="Dr" userId="42cb9296f20a93b1" providerId="LiveId" clId="{009E55FD-017F-4BEA-9B48-A8C62914FB3A}" dt="2022-12-07T11:04:46.201" v="7101" actId="20577"/>
        <pc:sldMkLst>
          <pc:docMk/>
          <pc:sldMk cId="1040305792" sldId="271"/>
        </pc:sldMkLst>
        <pc:spChg chg="add mod">
          <ac:chgData name="Dr" userId="42cb9296f20a93b1" providerId="LiveId" clId="{009E55FD-017F-4BEA-9B48-A8C62914FB3A}" dt="2022-12-06T05:47:41.868" v="5540" actId="113"/>
          <ac:spMkLst>
            <pc:docMk/>
            <pc:sldMk cId="1040305792" sldId="271"/>
            <ac:spMk id="2" creationId="{FC0DCB9A-D315-D4AD-FD2B-44C76D30F92F}"/>
          </ac:spMkLst>
        </pc:spChg>
        <pc:spChg chg="add mod">
          <ac:chgData name="Dr" userId="42cb9296f20a93b1" providerId="LiveId" clId="{009E55FD-017F-4BEA-9B48-A8C62914FB3A}" dt="2022-12-07T11:04:46.201" v="7101" actId="20577"/>
          <ac:spMkLst>
            <pc:docMk/>
            <pc:sldMk cId="1040305792" sldId="271"/>
            <ac:spMk id="3" creationId="{5F417CA4-61E9-A040-3138-8A2B0F802F59}"/>
          </ac:spMkLst>
        </pc:spChg>
        <pc:spChg chg="add del mod">
          <ac:chgData name="Dr" userId="42cb9296f20a93b1" providerId="LiveId" clId="{009E55FD-017F-4BEA-9B48-A8C62914FB3A}" dt="2022-12-05T05:19:51.983" v="3078"/>
          <ac:spMkLst>
            <pc:docMk/>
            <pc:sldMk cId="1040305792" sldId="271"/>
            <ac:spMk id="5" creationId="{DBE1A3EF-87AC-668C-2A24-15F32F23FF45}"/>
          </ac:spMkLst>
        </pc:spChg>
        <pc:spChg chg="add del mod">
          <ac:chgData name="Dr" userId="42cb9296f20a93b1" providerId="LiveId" clId="{009E55FD-017F-4BEA-9B48-A8C62914FB3A}" dt="2022-12-07T10:09:22.387" v="6508" actId="21"/>
          <ac:spMkLst>
            <pc:docMk/>
            <pc:sldMk cId="1040305792" sldId="271"/>
            <ac:spMk id="10" creationId="{814A8AC6-B49B-72E9-F6BF-5E22DB023E16}"/>
          </ac:spMkLst>
        </pc:spChg>
        <pc:spChg chg="add mod">
          <ac:chgData name="Dr" userId="42cb9296f20a93b1" providerId="LiveId" clId="{009E55FD-017F-4BEA-9B48-A8C62914FB3A}" dt="2022-12-05T06:11:14.337" v="3777" actId="20577"/>
          <ac:spMkLst>
            <pc:docMk/>
            <pc:sldMk cId="1040305792" sldId="271"/>
            <ac:spMk id="12" creationId="{FF8EF61E-01FE-2643-737B-E23F86A65BBA}"/>
          </ac:spMkLst>
        </pc:spChg>
        <pc:picChg chg="add del mod">
          <ac:chgData name="Dr" userId="42cb9296f20a93b1" providerId="LiveId" clId="{009E55FD-017F-4BEA-9B48-A8C62914FB3A}" dt="2022-12-07T10:45:29.179" v="6892" actId="478"/>
          <ac:picMkLst>
            <pc:docMk/>
            <pc:sldMk cId="1040305792" sldId="271"/>
            <ac:picMk id="4" creationId="{14E0CD5A-D8F3-25D4-DBDD-8A7C10A20306}"/>
          </ac:picMkLst>
        </pc:picChg>
        <pc:picChg chg="add mod">
          <ac:chgData name="Dr" userId="42cb9296f20a93b1" providerId="LiveId" clId="{009E55FD-017F-4BEA-9B48-A8C62914FB3A}" dt="2022-12-07T10:45:57.503" v="6901" actId="14100"/>
          <ac:picMkLst>
            <pc:docMk/>
            <pc:sldMk cId="1040305792" sldId="271"/>
            <ac:picMk id="5" creationId="{FE1340CD-D769-8333-C1F2-1A42C1AAE0CF}"/>
          </ac:picMkLst>
        </pc:picChg>
        <pc:picChg chg="add del mod">
          <ac:chgData name="Dr" userId="42cb9296f20a93b1" providerId="LiveId" clId="{009E55FD-017F-4BEA-9B48-A8C62914FB3A}" dt="2022-12-07T10:44:19.470" v="6878" actId="478"/>
          <ac:picMkLst>
            <pc:docMk/>
            <pc:sldMk cId="1040305792" sldId="271"/>
            <ac:picMk id="1026" creationId="{041D09B8-73DE-4C20-CA38-6B84315FDAC4}"/>
          </ac:picMkLst>
        </pc:picChg>
        <pc:picChg chg="add del mod">
          <ac:chgData name="Dr" userId="42cb9296f20a93b1" providerId="LiveId" clId="{009E55FD-017F-4BEA-9B48-A8C62914FB3A}" dt="2022-12-05T06:01:07.156" v="3732" actId="478"/>
          <ac:picMkLst>
            <pc:docMk/>
            <pc:sldMk cId="1040305792" sldId="271"/>
            <ac:picMk id="1026" creationId="{077F862E-FE7B-8B63-3B4E-7318E4FDE432}"/>
          </ac:picMkLst>
        </pc:picChg>
        <pc:picChg chg="add del mod">
          <ac:chgData name="Dr" userId="42cb9296f20a93b1" providerId="LiveId" clId="{009E55FD-017F-4BEA-9B48-A8C62914FB3A}" dt="2022-12-07T10:45:59.749" v="6902" actId="478"/>
          <ac:picMkLst>
            <pc:docMk/>
            <pc:sldMk cId="1040305792" sldId="271"/>
            <ac:picMk id="1028" creationId="{3A4F01BE-0855-84AD-611D-0669A342AC90}"/>
          </ac:picMkLst>
        </pc:picChg>
        <pc:picChg chg="add del mod">
          <ac:chgData name="Dr" userId="42cb9296f20a93b1" providerId="LiveId" clId="{009E55FD-017F-4BEA-9B48-A8C62914FB3A}" dt="2022-12-05T06:02:16.737" v="3740" actId="478"/>
          <ac:picMkLst>
            <pc:docMk/>
            <pc:sldMk cId="1040305792" sldId="271"/>
            <ac:picMk id="1028" creationId="{43876D09-3A04-31B2-8204-EE30071AD83E}"/>
          </ac:picMkLst>
        </pc:picChg>
        <pc:picChg chg="add del mod">
          <ac:chgData name="Dr" userId="42cb9296f20a93b1" providerId="LiveId" clId="{009E55FD-017F-4BEA-9B48-A8C62914FB3A}" dt="2022-12-07T09:41:23.948" v="6446" actId="478"/>
          <ac:picMkLst>
            <pc:docMk/>
            <pc:sldMk cId="1040305792" sldId="271"/>
            <ac:picMk id="1030" creationId="{690F413B-C4FC-1839-FC81-072BF9FA75AC}"/>
          </ac:picMkLst>
        </pc:picChg>
        <pc:picChg chg="add del mod">
          <ac:chgData name="Dr" userId="42cb9296f20a93b1" providerId="LiveId" clId="{009E55FD-017F-4BEA-9B48-A8C62914FB3A}" dt="2022-12-07T09:42:42.657" v="6461" actId="478"/>
          <ac:picMkLst>
            <pc:docMk/>
            <pc:sldMk cId="1040305792" sldId="271"/>
            <ac:picMk id="1032" creationId="{0FC70F05-2862-19AF-76B8-A36A020A6C4C}"/>
          </ac:picMkLst>
        </pc:picChg>
        <pc:picChg chg="add mod">
          <ac:chgData name="Dr" userId="42cb9296f20a93b1" providerId="LiveId" clId="{009E55FD-017F-4BEA-9B48-A8C62914FB3A}" dt="2022-12-07T10:46:30.842" v="6911" actId="14100"/>
          <ac:picMkLst>
            <pc:docMk/>
            <pc:sldMk cId="1040305792" sldId="271"/>
            <ac:picMk id="1034" creationId="{3F751B51-8AB5-7569-7305-8582216B8B43}"/>
          </ac:picMkLst>
        </pc:picChg>
        <pc:cxnChg chg="add del mod">
          <ac:chgData name="Dr" userId="42cb9296f20a93b1" providerId="LiveId" clId="{009E55FD-017F-4BEA-9B48-A8C62914FB3A}" dt="2022-12-06T05:46:12.059" v="5510" actId="478"/>
          <ac:cxnSpMkLst>
            <pc:docMk/>
            <pc:sldMk cId="1040305792" sldId="271"/>
            <ac:cxnSpMk id="7" creationId="{E8045A1C-F073-4AE5-DD39-BB4001D0F6BF}"/>
          </ac:cxnSpMkLst>
        </pc:cxnChg>
      </pc:sldChg>
      <pc:sldChg chg="new del">
        <pc:chgData name="Dr" userId="42cb9296f20a93b1" providerId="LiveId" clId="{009E55FD-017F-4BEA-9B48-A8C62914FB3A}" dt="2022-12-06T14:56:08.813" v="6208" actId="47"/>
        <pc:sldMkLst>
          <pc:docMk/>
          <pc:sldMk cId="1063664559" sldId="272"/>
        </pc:sldMkLst>
      </pc:sldChg>
      <pc:sldChg chg="addSp modSp new mod ord modTransition">
        <pc:chgData name="Dr" userId="42cb9296f20a93b1" providerId="LiveId" clId="{009E55FD-017F-4BEA-9B48-A8C62914FB3A}" dt="2022-12-07T10:53:51" v="7027" actId="20577"/>
        <pc:sldMkLst>
          <pc:docMk/>
          <pc:sldMk cId="2752327205" sldId="272"/>
        </pc:sldMkLst>
        <pc:spChg chg="add mod">
          <ac:chgData name="Dr" userId="42cb9296f20a93b1" providerId="LiveId" clId="{009E55FD-017F-4BEA-9B48-A8C62914FB3A}" dt="2022-12-07T10:53:51" v="7027" actId="20577"/>
          <ac:spMkLst>
            <pc:docMk/>
            <pc:sldMk cId="2752327205" sldId="272"/>
            <ac:spMk id="3" creationId="{2F0F89D9-48DA-2C9C-1E91-F2EF82457478}"/>
          </ac:spMkLst>
        </pc:spChg>
      </pc:sldChg>
      <pc:sldChg chg="addSp delSp modSp new del mod modAnim">
        <pc:chgData name="Dr" userId="42cb9296f20a93b1" providerId="LiveId" clId="{009E55FD-017F-4BEA-9B48-A8C62914FB3A}" dt="2022-12-06T10:55:28.880" v="6000" actId="47"/>
        <pc:sldMkLst>
          <pc:docMk/>
          <pc:sldMk cId="4082993413" sldId="272"/>
        </pc:sldMkLst>
        <pc:spChg chg="add mod">
          <ac:chgData name="Dr" userId="42cb9296f20a93b1" providerId="LiveId" clId="{009E55FD-017F-4BEA-9B48-A8C62914FB3A}" dt="2022-12-06T10:32:26.732" v="5779" actId="1076"/>
          <ac:spMkLst>
            <pc:docMk/>
            <pc:sldMk cId="4082993413" sldId="272"/>
            <ac:spMk id="3" creationId="{CEAC9299-F0C9-AC86-34D7-CB4E34542ACB}"/>
          </ac:spMkLst>
        </pc:spChg>
        <pc:graphicFrameChg chg="add del mod modGraphic">
          <ac:chgData name="Dr" userId="42cb9296f20a93b1" providerId="LiveId" clId="{009E55FD-017F-4BEA-9B48-A8C62914FB3A}" dt="2022-12-06T10:37:19.072" v="5793" actId="478"/>
          <ac:graphicFrameMkLst>
            <pc:docMk/>
            <pc:sldMk cId="4082993413" sldId="272"/>
            <ac:graphicFrameMk id="4" creationId="{883D91E9-00EC-10D4-4A4B-BC8B5725EE3B}"/>
          </ac:graphicFrameMkLst>
        </pc:graphicFrameChg>
        <pc:graphicFrameChg chg="add del mod modGraphic">
          <ac:chgData name="Dr" userId="42cb9296f20a93b1" providerId="LiveId" clId="{009E55FD-017F-4BEA-9B48-A8C62914FB3A}" dt="2022-12-06T10:38:23.853" v="5798" actId="21"/>
          <ac:graphicFrameMkLst>
            <pc:docMk/>
            <pc:sldMk cId="4082993413" sldId="272"/>
            <ac:graphicFrameMk id="5" creationId="{9BF5BD2A-D692-D4E4-95C5-31D3A4CCE00C}"/>
          </ac:graphicFrameMkLst>
        </pc:graphicFrameChg>
        <pc:graphicFrameChg chg="add mod modGraphic">
          <ac:chgData name="Dr" userId="42cb9296f20a93b1" providerId="LiveId" clId="{009E55FD-017F-4BEA-9B48-A8C62914FB3A}" dt="2022-12-06T10:47:09.594" v="5880" actId="1076"/>
          <ac:graphicFrameMkLst>
            <pc:docMk/>
            <pc:sldMk cId="4082993413" sldId="272"/>
            <ac:graphicFrameMk id="6" creationId="{83E8439E-E09F-E1C1-ED51-0003B305A815}"/>
          </ac:graphicFrameMkLst>
        </pc:graphicFrameChg>
      </pc:sldChg>
      <pc:sldChg chg="addSp delSp modSp new mod modAnim">
        <pc:chgData name="Dr" userId="42cb9296f20a93b1" providerId="LiveId" clId="{009E55FD-017F-4BEA-9B48-A8C62914FB3A}" dt="2022-12-07T14:18:28.294" v="7376"/>
        <pc:sldMkLst>
          <pc:docMk/>
          <pc:sldMk cId="1868188863" sldId="273"/>
        </pc:sldMkLst>
        <pc:spChg chg="add del">
          <ac:chgData name="Dr" userId="42cb9296f20a93b1" providerId="LiveId" clId="{009E55FD-017F-4BEA-9B48-A8C62914FB3A}" dt="2022-12-07T10:27:13.797" v="6715" actId="478"/>
          <ac:spMkLst>
            <pc:docMk/>
            <pc:sldMk cId="1868188863" sldId="273"/>
            <ac:spMk id="2" creationId="{EDBC8DA7-D699-E279-24EC-945635FE1BE8}"/>
          </ac:spMkLst>
        </pc:spChg>
        <pc:spChg chg="add mod">
          <ac:chgData name="Dr" userId="42cb9296f20a93b1" providerId="LiveId" clId="{009E55FD-017F-4BEA-9B48-A8C62914FB3A}" dt="2022-12-07T10:27:33.601" v="6730" actId="20577"/>
          <ac:spMkLst>
            <pc:docMk/>
            <pc:sldMk cId="1868188863" sldId="273"/>
            <ac:spMk id="3" creationId="{31E61345-1987-0718-7C8C-1BA2B7A88DB8}"/>
          </ac:spMkLst>
        </pc:spChg>
        <pc:spChg chg="add mod">
          <ac:chgData name="Dr" userId="42cb9296f20a93b1" providerId="LiveId" clId="{009E55FD-017F-4BEA-9B48-A8C62914FB3A}" dt="2022-12-07T10:31:16.205" v="6832" actId="20577"/>
          <ac:spMkLst>
            <pc:docMk/>
            <pc:sldMk cId="1868188863" sldId="273"/>
            <ac:spMk id="4" creationId="{5B4D8BC8-BFE5-9FC5-63A7-2962EDBB7290}"/>
          </ac:spMkLst>
        </pc:spChg>
        <pc:spChg chg="add mod">
          <ac:chgData name="Dr" userId="42cb9296f20a93b1" providerId="LiveId" clId="{009E55FD-017F-4BEA-9B48-A8C62914FB3A}" dt="2022-12-07T11:15:20.419" v="7129" actId="20577"/>
          <ac:spMkLst>
            <pc:docMk/>
            <pc:sldMk cId="1868188863" sldId="273"/>
            <ac:spMk id="5" creationId="{F04419BB-45AB-932B-201B-470E4B0FD15B}"/>
          </ac:spMkLst>
        </pc:spChg>
        <pc:spChg chg="add del">
          <ac:chgData name="Dr" userId="42cb9296f20a93b1" providerId="LiveId" clId="{009E55FD-017F-4BEA-9B48-A8C62914FB3A}" dt="2022-12-07T10:30:16.900" v="6810" actId="22"/>
          <ac:spMkLst>
            <pc:docMk/>
            <pc:sldMk cId="1868188863" sldId="273"/>
            <ac:spMk id="7" creationId="{E4FB08C6-19C0-6B2A-9611-6C7234AC8084}"/>
          </ac:spMkLst>
        </pc:spChg>
        <pc:spChg chg="add mod">
          <ac:chgData name="Dr" userId="42cb9296f20a93b1" providerId="LiveId" clId="{009E55FD-017F-4BEA-9B48-A8C62914FB3A}" dt="2022-12-07T10:51:19.975" v="7012" actId="20577"/>
          <ac:spMkLst>
            <pc:docMk/>
            <pc:sldMk cId="1868188863" sldId="273"/>
            <ac:spMk id="8" creationId="{DCFA17B5-9C53-AD1F-580F-749C191B619B}"/>
          </ac:spMkLst>
        </pc:spChg>
        <pc:picChg chg="add mod">
          <ac:chgData name="Dr" userId="42cb9296f20a93b1" providerId="LiveId" clId="{009E55FD-017F-4BEA-9B48-A8C62914FB3A}" dt="2022-12-07T10:30:07.604" v="6808" actId="14100"/>
          <ac:picMkLst>
            <pc:docMk/>
            <pc:sldMk cId="1868188863" sldId="273"/>
            <ac:picMk id="5122" creationId="{214C5C92-8024-6F8C-C893-C13154FB67B3}"/>
          </ac:picMkLst>
        </pc:picChg>
        <pc:picChg chg="add mod">
          <ac:chgData name="Dr" userId="42cb9296f20a93b1" providerId="LiveId" clId="{009E55FD-017F-4BEA-9B48-A8C62914FB3A}" dt="2022-12-07T10:30:04.731" v="6807" actId="14100"/>
          <ac:picMkLst>
            <pc:docMk/>
            <pc:sldMk cId="1868188863" sldId="273"/>
            <ac:picMk id="5124" creationId="{D57A2CDE-A842-90F2-4C74-D83618498707}"/>
          </ac:picMkLst>
        </pc:picChg>
      </pc:sldChg>
      <pc:sldChg chg="new del">
        <pc:chgData name="Dr" userId="42cb9296f20a93b1" providerId="LiveId" clId="{009E55FD-017F-4BEA-9B48-A8C62914FB3A}" dt="2022-12-07T13:54:57.992" v="7226" actId="47"/>
        <pc:sldMkLst>
          <pc:docMk/>
          <pc:sldMk cId="4011064548" sldId="274"/>
        </pc:sldMkLst>
      </pc:sldChg>
    </pc:docChg>
  </pc:docChgLst>
  <pc:docChgLst>
    <pc:chgData name="Dr" userId="42cb9296f20a93b1" providerId="LiveId" clId="{26CD6087-6BA9-4729-BFBD-3E1DFDBFE7C5}"/>
    <pc:docChg chg="undo custSel addSld delSld modSld">
      <pc:chgData name="Dr" userId="42cb9296f20a93b1" providerId="LiveId" clId="{26CD6087-6BA9-4729-BFBD-3E1DFDBFE7C5}" dt="2022-12-27T19:43:37.706" v="316" actId="20577"/>
      <pc:docMkLst>
        <pc:docMk/>
      </pc:docMkLst>
      <pc:sldChg chg="modSp">
        <pc:chgData name="Dr" userId="42cb9296f20a93b1" providerId="LiveId" clId="{26CD6087-6BA9-4729-BFBD-3E1DFDBFE7C5}" dt="2022-12-27T17:08:15.116" v="23" actId="1076"/>
        <pc:sldMkLst>
          <pc:docMk/>
          <pc:sldMk cId="3402827777" sldId="256"/>
        </pc:sldMkLst>
        <pc:picChg chg="mod">
          <ac:chgData name="Dr" userId="42cb9296f20a93b1" providerId="LiveId" clId="{26CD6087-6BA9-4729-BFBD-3E1DFDBFE7C5}" dt="2022-12-27T17:08:15.116" v="23" actId="1076"/>
          <ac:picMkLst>
            <pc:docMk/>
            <pc:sldMk cId="3402827777" sldId="256"/>
            <ac:picMk id="6146" creationId="{458BCD49-8981-3316-7478-8598A4AE4F13}"/>
          </ac:picMkLst>
        </pc:picChg>
      </pc:sldChg>
      <pc:sldChg chg="addSp delSp modSp mod">
        <pc:chgData name="Dr" userId="42cb9296f20a93b1" providerId="LiveId" clId="{26CD6087-6BA9-4729-BFBD-3E1DFDBFE7C5}" dt="2022-12-27T19:06:02.603" v="242" actId="9405"/>
        <pc:sldMkLst>
          <pc:docMk/>
          <pc:sldMk cId="636335687" sldId="257"/>
        </pc:sldMkLst>
        <pc:spChg chg="mod">
          <ac:chgData name="Dr" userId="42cb9296f20a93b1" providerId="LiveId" clId="{26CD6087-6BA9-4729-BFBD-3E1DFDBFE7C5}" dt="2022-12-27T17:38:22.692" v="96" actId="20577"/>
          <ac:spMkLst>
            <pc:docMk/>
            <pc:sldMk cId="636335687" sldId="257"/>
            <ac:spMk id="11" creationId="{F88ED754-923B-9CF6-CC67-B1BCA53B6FB9}"/>
          </ac:spMkLst>
        </pc:spChg>
        <pc:inkChg chg="add del">
          <ac:chgData name="Dr" userId="42cb9296f20a93b1" providerId="LiveId" clId="{26CD6087-6BA9-4729-BFBD-3E1DFDBFE7C5}" dt="2022-12-27T17:33:10.412" v="66" actId="9405"/>
          <ac:inkMkLst>
            <pc:docMk/>
            <pc:sldMk cId="636335687" sldId="257"/>
            <ac:inkMk id="2" creationId="{E4F8B00F-FA70-537B-3F7D-78B7717BC005}"/>
          </ac:inkMkLst>
        </pc:inkChg>
        <pc:inkChg chg="add del">
          <ac:chgData name="Dr" userId="42cb9296f20a93b1" providerId="LiveId" clId="{26CD6087-6BA9-4729-BFBD-3E1DFDBFE7C5}" dt="2022-12-27T17:33:10.119" v="65" actId="9405"/>
          <ac:inkMkLst>
            <pc:docMk/>
            <pc:sldMk cId="636335687" sldId="257"/>
            <ac:inkMk id="5" creationId="{E7D02657-26F0-81B4-2A25-89872203F395}"/>
          </ac:inkMkLst>
        </pc:inkChg>
        <pc:inkChg chg="add del">
          <ac:chgData name="Dr" userId="42cb9296f20a93b1" providerId="LiveId" clId="{26CD6087-6BA9-4729-BFBD-3E1DFDBFE7C5}" dt="2022-12-27T19:05:36.567" v="234" actId="9405"/>
          <ac:inkMkLst>
            <pc:docMk/>
            <pc:sldMk cId="636335687" sldId="257"/>
            <ac:inkMk id="6" creationId="{FC63BD46-B39D-676C-EFBF-6C45CD2CBECC}"/>
          </ac:inkMkLst>
        </pc:inkChg>
        <pc:inkChg chg="add del">
          <ac:chgData name="Dr" userId="42cb9296f20a93b1" providerId="LiveId" clId="{26CD6087-6BA9-4729-BFBD-3E1DFDBFE7C5}" dt="2022-12-27T19:05:41.239" v="236" actId="9405"/>
          <ac:inkMkLst>
            <pc:docMk/>
            <pc:sldMk cId="636335687" sldId="257"/>
            <ac:inkMk id="8" creationId="{8A836980-3849-57B8-BEE4-C1F1E8DC9109}"/>
          </ac:inkMkLst>
        </pc:inkChg>
        <pc:inkChg chg="add del">
          <ac:chgData name="Dr" userId="42cb9296f20a93b1" providerId="LiveId" clId="{26CD6087-6BA9-4729-BFBD-3E1DFDBFE7C5}" dt="2022-12-27T19:05:50.768" v="240" actId="9405"/>
          <ac:inkMkLst>
            <pc:docMk/>
            <pc:sldMk cId="636335687" sldId="257"/>
            <ac:inkMk id="9" creationId="{A0E96A54-D7EC-3C00-BB38-F5325C50320C}"/>
          </ac:inkMkLst>
        </pc:inkChg>
        <pc:inkChg chg="add del">
          <ac:chgData name="Dr" userId="42cb9296f20a93b1" providerId="LiveId" clId="{26CD6087-6BA9-4729-BFBD-3E1DFDBFE7C5}" dt="2022-12-27T19:05:49.529" v="239" actId="9405"/>
          <ac:inkMkLst>
            <pc:docMk/>
            <pc:sldMk cId="636335687" sldId="257"/>
            <ac:inkMk id="10" creationId="{018339E3-8C20-FD28-D82E-E7E530558B2C}"/>
          </ac:inkMkLst>
        </pc:inkChg>
        <pc:inkChg chg="add">
          <ac:chgData name="Dr" userId="42cb9296f20a93b1" providerId="LiveId" clId="{26CD6087-6BA9-4729-BFBD-3E1DFDBFE7C5}" dt="2022-12-27T19:05:55.934" v="241" actId="9405"/>
          <ac:inkMkLst>
            <pc:docMk/>
            <pc:sldMk cId="636335687" sldId="257"/>
            <ac:inkMk id="12" creationId="{4EC73B31-D6AC-8D4E-0082-14502FE36EC0}"/>
          </ac:inkMkLst>
        </pc:inkChg>
        <pc:inkChg chg="add">
          <ac:chgData name="Dr" userId="42cb9296f20a93b1" providerId="LiveId" clId="{26CD6087-6BA9-4729-BFBD-3E1DFDBFE7C5}" dt="2022-12-27T19:06:02.603" v="242" actId="9405"/>
          <ac:inkMkLst>
            <pc:docMk/>
            <pc:sldMk cId="636335687" sldId="257"/>
            <ac:inkMk id="13" creationId="{2DF9074F-0EB1-24DE-E390-9377E4076F86}"/>
          </ac:inkMkLst>
        </pc:inkChg>
      </pc:sldChg>
      <pc:sldChg chg="addSp delSp modSp mod">
        <pc:chgData name="Dr" userId="42cb9296f20a93b1" providerId="LiveId" clId="{26CD6087-6BA9-4729-BFBD-3E1DFDBFE7C5}" dt="2022-12-27T19:12:56.882" v="297" actId="14100"/>
        <pc:sldMkLst>
          <pc:docMk/>
          <pc:sldMk cId="2013400349" sldId="259"/>
        </pc:sldMkLst>
        <pc:spChg chg="mod">
          <ac:chgData name="Dr" userId="42cb9296f20a93b1" providerId="LiveId" clId="{26CD6087-6BA9-4729-BFBD-3E1DFDBFE7C5}" dt="2022-12-27T17:37:58.124" v="87" actId="20577"/>
          <ac:spMkLst>
            <pc:docMk/>
            <pc:sldMk cId="2013400349" sldId="259"/>
            <ac:spMk id="6" creationId="{CE25A9FF-555E-5DCC-AC89-0BC8F7BE2088}"/>
          </ac:spMkLst>
        </pc:spChg>
        <pc:spChg chg="mod">
          <ac:chgData name="Dr" userId="42cb9296f20a93b1" providerId="LiveId" clId="{26CD6087-6BA9-4729-BFBD-3E1DFDBFE7C5}" dt="2022-12-27T17:38:09.349" v="93" actId="20577"/>
          <ac:spMkLst>
            <pc:docMk/>
            <pc:sldMk cId="2013400349" sldId="259"/>
            <ac:spMk id="11" creationId="{9C4890C7-21A5-A1EF-9A8B-438C853B0DDE}"/>
          </ac:spMkLst>
        </pc:spChg>
        <pc:picChg chg="del">
          <ac:chgData name="Dr" userId="42cb9296f20a93b1" providerId="LiveId" clId="{26CD6087-6BA9-4729-BFBD-3E1DFDBFE7C5}" dt="2022-12-27T19:12:28.017" v="289" actId="478"/>
          <ac:picMkLst>
            <pc:docMk/>
            <pc:sldMk cId="2013400349" sldId="259"/>
            <ac:picMk id="3" creationId="{C24DD3F1-CF2A-20DB-2AB0-A7F14A0BDD37}"/>
          </ac:picMkLst>
        </pc:picChg>
        <pc:picChg chg="add mod">
          <ac:chgData name="Dr" userId="42cb9296f20a93b1" providerId="LiveId" clId="{26CD6087-6BA9-4729-BFBD-3E1DFDBFE7C5}" dt="2022-12-27T19:12:56.882" v="297" actId="14100"/>
          <ac:picMkLst>
            <pc:docMk/>
            <pc:sldMk cId="2013400349" sldId="259"/>
            <ac:picMk id="3074" creationId="{9DB33D42-E0F3-FD3C-CF7B-A7D0CBDDB3F7}"/>
          </ac:picMkLst>
        </pc:picChg>
        <pc:inkChg chg="add del">
          <ac:chgData name="Dr" userId="42cb9296f20a93b1" providerId="LiveId" clId="{26CD6087-6BA9-4729-BFBD-3E1DFDBFE7C5}" dt="2022-12-27T19:12:02.455" v="270"/>
          <ac:inkMkLst>
            <pc:docMk/>
            <pc:sldMk cId="2013400349" sldId="259"/>
            <ac:inkMk id="4" creationId="{F7F90FEA-BEA2-4C0B-8942-D461B74CB1BC}"/>
          </ac:inkMkLst>
        </pc:inkChg>
        <pc:inkChg chg="add del">
          <ac:chgData name="Dr" userId="42cb9296f20a93b1" providerId="LiveId" clId="{26CD6087-6BA9-4729-BFBD-3E1DFDBFE7C5}" dt="2022-12-27T19:12:02.455" v="271"/>
          <ac:inkMkLst>
            <pc:docMk/>
            <pc:sldMk cId="2013400349" sldId="259"/>
            <ac:inkMk id="5" creationId="{C17B77B0-6420-F177-946C-98BBC6903183}"/>
          </ac:inkMkLst>
        </pc:inkChg>
        <pc:inkChg chg="add del">
          <ac:chgData name="Dr" userId="42cb9296f20a93b1" providerId="LiveId" clId="{26CD6087-6BA9-4729-BFBD-3E1DFDBFE7C5}" dt="2022-12-27T19:12:02.455" v="272"/>
          <ac:inkMkLst>
            <pc:docMk/>
            <pc:sldMk cId="2013400349" sldId="259"/>
            <ac:inkMk id="7" creationId="{02510051-35CD-9D43-6353-DB059E483802}"/>
          </ac:inkMkLst>
        </pc:inkChg>
        <pc:inkChg chg="add del">
          <ac:chgData name="Dr" userId="42cb9296f20a93b1" providerId="LiveId" clId="{26CD6087-6BA9-4729-BFBD-3E1DFDBFE7C5}" dt="2022-12-27T19:12:02.471" v="273"/>
          <ac:inkMkLst>
            <pc:docMk/>
            <pc:sldMk cId="2013400349" sldId="259"/>
            <ac:inkMk id="10" creationId="{268F3CE8-1359-4A03-5822-09DA6E577974}"/>
          </ac:inkMkLst>
        </pc:inkChg>
        <pc:inkChg chg="add del">
          <ac:chgData name="Dr" userId="42cb9296f20a93b1" providerId="LiveId" clId="{26CD6087-6BA9-4729-BFBD-3E1DFDBFE7C5}" dt="2022-12-27T19:12:02.471" v="274"/>
          <ac:inkMkLst>
            <pc:docMk/>
            <pc:sldMk cId="2013400349" sldId="259"/>
            <ac:inkMk id="12" creationId="{9664FEBE-556A-6917-BA8F-4B7BA6C4A63E}"/>
          </ac:inkMkLst>
        </pc:inkChg>
        <pc:inkChg chg="add del">
          <ac:chgData name="Dr" userId="42cb9296f20a93b1" providerId="LiveId" clId="{26CD6087-6BA9-4729-BFBD-3E1DFDBFE7C5}" dt="2022-12-27T19:12:02.471" v="275"/>
          <ac:inkMkLst>
            <pc:docMk/>
            <pc:sldMk cId="2013400349" sldId="259"/>
            <ac:inkMk id="13" creationId="{D83DA631-24D3-BF4B-0F62-EDD0C9EC513A}"/>
          </ac:inkMkLst>
        </pc:inkChg>
        <pc:inkChg chg="add del">
          <ac:chgData name="Dr" userId="42cb9296f20a93b1" providerId="LiveId" clId="{26CD6087-6BA9-4729-BFBD-3E1DFDBFE7C5}" dt="2022-12-27T19:12:02.471" v="276"/>
          <ac:inkMkLst>
            <pc:docMk/>
            <pc:sldMk cId="2013400349" sldId="259"/>
            <ac:inkMk id="14" creationId="{7C16EC4F-F184-CE0D-209A-C18C0656D5FB}"/>
          </ac:inkMkLst>
        </pc:inkChg>
        <pc:inkChg chg="add del">
          <ac:chgData name="Dr" userId="42cb9296f20a93b1" providerId="LiveId" clId="{26CD6087-6BA9-4729-BFBD-3E1DFDBFE7C5}" dt="2022-12-27T19:12:02.471" v="277"/>
          <ac:inkMkLst>
            <pc:docMk/>
            <pc:sldMk cId="2013400349" sldId="259"/>
            <ac:inkMk id="15" creationId="{D47BEAB4-64AB-8CD9-5D4A-62277E2FA7B6}"/>
          </ac:inkMkLst>
        </pc:inkChg>
        <pc:inkChg chg="add del">
          <ac:chgData name="Dr" userId="42cb9296f20a93b1" providerId="LiveId" clId="{26CD6087-6BA9-4729-BFBD-3E1DFDBFE7C5}" dt="2022-12-27T19:12:02.471" v="278"/>
          <ac:inkMkLst>
            <pc:docMk/>
            <pc:sldMk cId="2013400349" sldId="259"/>
            <ac:inkMk id="16" creationId="{F0410AB5-A8BF-D194-E6A2-135002B869AF}"/>
          </ac:inkMkLst>
        </pc:inkChg>
        <pc:inkChg chg="add del">
          <ac:chgData name="Dr" userId="42cb9296f20a93b1" providerId="LiveId" clId="{26CD6087-6BA9-4729-BFBD-3E1DFDBFE7C5}" dt="2022-12-27T19:12:02.471" v="279"/>
          <ac:inkMkLst>
            <pc:docMk/>
            <pc:sldMk cId="2013400349" sldId="259"/>
            <ac:inkMk id="17" creationId="{7C8D155D-A94E-7874-C860-E59F282ECD9C}"/>
          </ac:inkMkLst>
        </pc:inkChg>
        <pc:inkChg chg="add del">
          <ac:chgData name="Dr" userId="42cb9296f20a93b1" providerId="LiveId" clId="{26CD6087-6BA9-4729-BFBD-3E1DFDBFE7C5}" dt="2022-12-27T19:12:02.471" v="280"/>
          <ac:inkMkLst>
            <pc:docMk/>
            <pc:sldMk cId="2013400349" sldId="259"/>
            <ac:inkMk id="18" creationId="{4D05C169-3A1B-2B20-4287-EE8AD5DCE202}"/>
          </ac:inkMkLst>
        </pc:inkChg>
        <pc:inkChg chg="add del">
          <ac:chgData name="Dr" userId="42cb9296f20a93b1" providerId="LiveId" clId="{26CD6087-6BA9-4729-BFBD-3E1DFDBFE7C5}" dt="2022-12-27T19:12:02.471" v="281"/>
          <ac:inkMkLst>
            <pc:docMk/>
            <pc:sldMk cId="2013400349" sldId="259"/>
            <ac:inkMk id="19" creationId="{803EFDE6-0AF3-7F69-094D-1207AC17DEBC}"/>
          </ac:inkMkLst>
        </pc:inkChg>
        <pc:inkChg chg="add del">
          <ac:chgData name="Dr" userId="42cb9296f20a93b1" providerId="LiveId" clId="{26CD6087-6BA9-4729-BFBD-3E1DFDBFE7C5}" dt="2022-12-27T19:12:02.471" v="282"/>
          <ac:inkMkLst>
            <pc:docMk/>
            <pc:sldMk cId="2013400349" sldId="259"/>
            <ac:inkMk id="20" creationId="{C8001F57-D7A9-F236-C8A0-F40C7213C188}"/>
          </ac:inkMkLst>
        </pc:inkChg>
        <pc:inkChg chg="add del">
          <ac:chgData name="Dr" userId="42cb9296f20a93b1" providerId="LiveId" clId="{26CD6087-6BA9-4729-BFBD-3E1DFDBFE7C5}" dt="2022-12-27T19:11:20.249" v="263" actId="9405"/>
          <ac:inkMkLst>
            <pc:docMk/>
            <pc:sldMk cId="2013400349" sldId="259"/>
            <ac:inkMk id="21" creationId="{496E5F9C-5B29-CA89-1B2C-F6D5BCC28F8B}"/>
          </ac:inkMkLst>
        </pc:inkChg>
        <pc:inkChg chg="add del">
          <ac:chgData name="Dr" userId="42cb9296f20a93b1" providerId="LiveId" clId="{26CD6087-6BA9-4729-BFBD-3E1DFDBFE7C5}" dt="2022-12-27T19:11:19.216" v="262" actId="9405"/>
          <ac:inkMkLst>
            <pc:docMk/>
            <pc:sldMk cId="2013400349" sldId="259"/>
            <ac:inkMk id="22" creationId="{F17BA230-8558-6F67-7E6B-50A3D535DD78}"/>
          </ac:inkMkLst>
        </pc:inkChg>
        <pc:inkChg chg="add del">
          <ac:chgData name="Dr" userId="42cb9296f20a93b1" providerId="LiveId" clId="{26CD6087-6BA9-4729-BFBD-3E1DFDBFE7C5}" dt="2022-12-27T19:11:18.950" v="261" actId="9405"/>
          <ac:inkMkLst>
            <pc:docMk/>
            <pc:sldMk cId="2013400349" sldId="259"/>
            <ac:inkMk id="23" creationId="{07BD02BC-1CD0-89C1-F53B-4DC8926E6626}"/>
          </ac:inkMkLst>
        </pc:inkChg>
        <pc:inkChg chg="add del">
          <ac:chgData name="Dr" userId="42cb9296f20a93b1" providerId="LiveId" clId="{26CD6087-6BA9-4729-BFBD-3E1DFDBFE7C5}" dt="2022-12-27T19:11:18.747" v="260" actId="9405"/>
          <ac:inkMkLst>
            <pc:docMk/>
            <pc:sldMk cId="2013400349" sldId="259"/>
            <ac:inkMk id="24" creationId="{6C3BFBA2-6C43-3B5A-FCA6-0D0819D22A1B}"/>
          </ac:inkMkLst>
        </pc:inkChg>
        <pc:inkChg chg="add del">
          <ac:chgData name="Dr" userId="42cb9296f20a93b1" providerId="LiveId" clId="{26CD6087-6BA9-4729-BFBD-3E1DFDBFE7C5}" dt="2022-12-27T19:12:02.471" v="283"/>
          <ac:inkMkLst>
            <pc:docMk/>
            <pc:sldMk cId="2013400349" sldId="259"/>
            <ac:inkMk id="25" creationId="{2C5AFC25-568C-A7A9-2E5A-6FDE8AE4A337}"/>
          </ac:inkMkLst>
        </pc:inkChg>
        <pc:inkChg chg="add del">
          <ac:chgData name="Dr" userId="42cb9296f20a93b1" providerId="LiveId" clId="{26CD6087-6BA9-4729-BFBD-3E1DFDBFE7C5}" dt="2022-12-27T19:12:02.471" v="284"/>
          <ac:inkMkLst>
            <pc:docMk/>
            <pc:sldMk cId="2013400349" sldId="259"/>
            <ac:inkMk id="26" creationId="{EC92CC1B-F936-8A3D-D4A0-665DB0CF20D1}"/>
          </ac:inkMkLst>
        </pc:inkChg>
        <pc:inkChg chg="add del">
          <ac:chgData name="Dr" userId="42cb9296f20a93b1" providerId="LiveId" clId="{26CD6087-6BA9-4729-BFBD-3E1DFDBFE7C5}" dt="2022-12-27T19:12:02.471" v="285"/>
          <ac:inkMkLst>
            <pc:docMk/>
            <pc:sldMk cId="2013400349" sldId="259"/>
            <ac:inkMk id="27" creationId="{6549821D-E794-72A2-836A-DAD9CE8796E2}"/>
          </ac:inkMkLst>
        </pc:inkChg>
        <pc:inkChg chg="add del">
          <ac:chgData name="Dr" userId="42cb9296f20a93b1" providerId="LiveId" clId="{26CD6087-6BA9-4729-BFBD-3E1DFDBFE7C5}" dt="2022-12-27T19:12:02.471" v="286"/>
          <ac:inkMkLst>
            <pc:docMk/>
            <pc:sldMk cId="2013400349" sldId="259"/>
            <ac:inkMk id="28" creationId="{FAB93B61-AB3C-0B1B-557F-6FC81C1EB39C}"/>
          </ac:inkMkLst>
        </pc:inkChg>
      </pc:sldChg>
      <pc:sldChg chg="addSp delSp modSp mod">
        <pc:chgData name="Dr" userId="42cb9296f20a93b1" providerId="LiveId" clId="{26CD6087-6BA9-4729-BFBD-3E1DFDBFE7C5}" dt="2022-12-27T17:40:05.783" v="115" actId="20577"/>
        <pc:sldMkLst>
          <pc:docMk/>
          <pc:sldMk cId="903527985" sldId="260"/>
        </pc:sldMkLst>
        <pc:spChg chg="mod">
          <ac:chgData name="Dr" userId="42cb9296f20a93b1" providerId="LiveId" clId="{26CD6087-6BA9-4729-BFBD-3E1DFDBFE7C5}" dt="2022-12-27T17:38:39.724" v="102"/>
          <ac:spMkLst>
            <pc:docMk/>
            <pc:sldMk cId="903527985" sldId="260"/>
            <ac:spMk id="3" creationId="{6FE2963D-6509-3E5C-D2B7-CA69D68509F2}"/>
          </ac:spMkLst>
        </pc:spChg>
        <pc:spChg chg="mod">
          <ac:chgData name="Dr" userId="42cb9296f20a93b1" providerId="LiveId" clId="{26CD6087-6BA9-4729-BFBD-3E1DFDBFE7C5}" dt="2022-12-27T17:40:05.783" v="115" actId="20577"/>
          <ac:spMkLst>
            <pc:docMk/>
            <pc:sldMk cId="903527985" sldId="260"/>
            <ac:spMk id="8" creationId="{4DB502EF-4AB6-5CBB-6152-9D4344C3CCE6}"/>
          </ac:spMkLst>
        </pc:spChg>
        <pc:picChg chg="add mod">
          <ac:chgData name="Dr" userId="42cb9296f20a93b1" providerId="LiveId" clId="{26CD6087-6BA9-4729-BFBD-3E1DFDBFE7C5}" dt="2022-12-27T16:58:35.106" v="19" actId="1440"/>
          <ac:picMkLst>
            <pc:docMk/>
            <pc:sldMk cId="903527985" sldId="260"/>
            <ac:picMk id="1026" creationId="{449CC328-69BA-3C87-D3EE-C84D8BC07A32}"/>
          </ac:picMkLst>
        </pc:picChg>
        <pc:picChg chg="del">
          <ac:chgData name="Dr" userId="42cb9296f20a93b1" providerId="LiveId" clId="{26CD6087-6BA9-4729-BFBD-3E1DFDBFE7C5}" dt="2022-12-27T16:58:12.717" v="12" actId="478"/>
          <ac:picMkLst>
            <pc:docMk/>
            <pc:sldMk cId="903527985" sldId="260"/>
            <ac:picMk id="2058" creationId="{1F485BAA-B9DB-F477-4A05-0FDB8D415036}"/>
          </ac:picMkLst>
        </pc:picChg>
      </pc:sldChg>
      <pc:sldChg chg="modSp mod">
        <pc:chgData name="Dr" userId="42cb9296f20a93b1" providerId="LiveId" clId="{26CD6087-6BA9-4729-BFBD-3E1DFDBFE7C5}" dt="2022-12-27T17:35:26.065" v="71" actId="1076"/>
        <pc:sldMkLst>
          <pc:docMk/>
          <pc:sldMk cId="751300986" sldId="261"/>
        </pc:sldMkLst>
        <pc:spChg chg="mod">
          <ac:chgData name="Dr" userId="42cb9296f20a93b1" providerId="LiveId" clId="{26CD6087-6BA9-4729-BFBD-3E1DFDBFE7C5}" dt="2022-12-27T17:35:26.065" v="71" actId="1076"/>
          <ac:spMkLst>
            <pc:docMk/>
            <pc:sldMk cId="751300986" sldId="261"/>
            <ac:spMk id="2" creationId="{4AE0A35B-3CEF-F4EF-CA79-BB03D2DD059D}"/>
          </ac:spMkLst>
        </pc:spChg>
      </pc:sldChg>
      <pc:sldChg chg="modSp mod">
        <pc:chgData name="Dr" userId="42cb9296f20a93b1" providerId="LiveId" clId="{26CD6087-6BA9-4729-BFBD-3E1DFDBFE7C5}" dt="2022-12-27T17:40:44.217" v="137" actId="20577"/>
        <pc:sldMkLst>
          <pc:docMk/>
          <pc:sldMk cId="1878207402" sldId="264"/>
        </pc:sldMkLst>
        <pc:spChg chg="mod">
          <ac:chgData name="Dr" userId="42cb9296f20a93b1" providerId="LiveId" clId="{26CD6087-6BA9-4729-BFBD-3E1DFDBFE7C5}" dt="2022-12-27T17:40:44.217" v="137" actId="20577"/>
          <ac:spMkLst>
            <pc:docMk/>
            <pc:sldMk cId="1878207402" sldId="264"/>
            <ac:spMk id="5" creationId="{54808744-D47E-8E99-356D-061392C9473E}"/>
          </ac:spMkLst>
        </pc:spChg>
        <pc:spChg chg="mod">
          <ac:chgData name="Dr" userId="42cb9296f20a93b1" providerId="LiveId" clId="{26CD6087-6BA9-4729-BFBD-3E1DFDBFE7C5}" dt="2022-12-27T17:38:48.791" v="103"/>
          <ac:spMkLst>
            <pc:docMk/>
            <pc:sldMk cId="1878207402" sldId="264"/>
            <ac:spMk id="8" creationId="{A23BC986-B093-C43F-259F-EB2241F1EFD0}"/>
          </ac:spMkLst>
        </pc:spChg>
      </pc:sldChg>
      <pc:sldChg chg="modSp mod">
        <pc:chgData name="Dr" userId="42cb9296f20a93b1" providerId="LiveId" clId="{26CD6087-6BA9-4729-BFBD-3E1DFDBFE7C5}" dt="2022-12-27T19:43:37.706" v="316" actId="20577"/>
        <pc:sldMkLst>
          <pc:docMk/>
          <pc:sldMk cId="1730703607" sldId="265"/>
        </pc:sldMkLst>
        <pc:spChg chg="mod">
          <ac:chgData name="Dr" userId="42cb9296f20a93b1" providerId="LiveId" clId="{26CD6087-6BA9-4729-BFBD-3E1DFDBFE7C5}" dt="2022-12-27T19:43:37.706" v="316" actId="20577"/>
          <ac:spMkLst>
            <pc:docMk/>
            <pc:sldMk cId="1730703607" sldId="265"/>
            <ac:spMk id="29" creationId="{6027E0E4-1112-4E8C-1FFF-26C715D421F2}"/>
          </ac:spMkLst>
        </pc:spChg>
        <pc:spChg chg="mod">
          <ac:chgData name="Dr" userId="42cb9296f20a93b1" providerId="LiveId" clId="{26CD6087-6BA9-4729-BFBD-3E1DFDBFE7C5}" dt="2022-12-27T17:38:51.559" v="104"/>
          <ac:spMkLst>
            <pc:docMk/>
            <pc:sldMk cId="1730703607" sldId="265"/>
            <ac:spMk id="74" creationId="{2D9D3DD2-9B7E-9DB6-CB19-D8E8F00232C5}"/>
          </ac:spMkLst>
        </pc:spChg>
      </pc:sldChg>
      <pc:sldChg chg="modSp mod">
        <pc:chgData name="Dr" userId="42cb9296f20a93b1" providerId="LiveId" clId="{26CD6087-6BA9-4729-BFBD-3E1DFDBFE7C5}" dt="2022-12-27T17:44:35.265" v="211" actId="14100"/>
        <pc:sldMkLst>
          <pc:docMk/>
          <pc:sldMk cId="971448229" sldId="268"/>
        </pc:sldMkLst>
        <pc:spChg chg="mod">
          <ac:chgData name="Dr" userId="42cb9296f20a93b1" providerId="LiveId" clId="{26CD6087-6BA9-4729-BFBD-3E1DFDBFE7C5}" dt="2022-12-27T17:44:08.478" v="193" actId="14100"/>
          <ac:spMkLst>
            <pc:docMk/>
            <pc:sldMk cId="971448229" sldId="268"/>
            <ac:spMk id="13" creationId="{EA47C283-3267-6EDB-F542-1B4091615637}"/>
          </ac:spMkLst>
        </pc:spChg>
        <pc:spChg chg="mod">
          <ac:chgData name="Dr" userId="42cb9296f20a93b1" providerId="LiveId" clId="{26CD6087-6BA9-4729-BFBD-3E1DFDBFE7C5}" dt="2022-12-27T17:44:35.265" v="211" actId="14100"/>
          <ac:spMkLst>
            <pc:docMk/>
            <pc:sldMk cId="971448229" sldId="268"/>
            <ac:spMk id="15" creationId="{2491C2CE-1AD5-76A6-6CF5-A383BBFFF9B1}"/>
          </ac:spMkLst>
        </pc:spChg>
      </pc:sldChg>
      <pc:sldChg chg="modSp">
        <pc:chgData name="Dr" userId="42cb9296f20a93b1" providerId="LiveId" clId="{26CD6087-6BA9-4729-BFBD-3E1DFDBFE7C5}" dt="2022-12-27T17:07:42.891" v="20" actId="1440"/>
        <pc:sldMkLst>
          <pc:docMk/>
          <pc:sldMk cId="2367353166" sldId="269"/>
        </pc:sldMkLst>
        <pc:picChg chg="mod">
          <ac:chgData name="Dr" userId="42cb9296f20a93b1" providerId="LiveId" clId="{26CD6087-6BA9-4729-BFBD-3E1DFDBFE7C5}" dt="2022-12-27T17:07:42.891" v="20" actId="1440"/>
          <ac:picMkLst>
            <pc:docMk/>
            <pc:sldMk cId="2367353166" sldId="269"/>
            <ac:picMk id="8198" creationId="{246E4AA3-3F6F-8375-B61D-9AAE7A684463}"/>
          </ac:picMkLst>
        </pc:picChg>
      </pc:sldChg>
      <pc:sldChg chg="addSp delSp modSp mod">
        <pc:chgData name="Dr" userId="42cb9296f20a93b1" providerId="LiveId" clId="{26CD6087-6BA9-4729-BFBD-3E1DFDBFE7C5}" dt="2022-12-27T17:38:31.043" v="98"/>
        <pc:sldMkLst>
          <pc:docMk/>
          <pc:sldMk cId="3965551819" sldId="270"/>
        </pc:sldMkLst>
        <pc:spChg chg="mod">
          <ac:chgData name="Dr" userId="42cb9296f20a93b1" providerId="LiveId" clId="{26CD6087-6BA9-4729-BFBD-3E1DFDBFE7C5}" dt="2022-12-27T17:38:29.410" v="97"/>
          <ac:spMkLst>
            <pc:docMk/>
            <pc:sldMk cId="3965551819" sldId="270"/>
            <ac:spMk id="12" creationId="{233C69AC-1C01-4E6A-A58D-0004AE7147CA}"/>
          </ac:spMkLst>
        </pc:spChg>
        <pc:spChg chg="mod">
          <ac:chgData name="Dr" userId="42cb9296f20a93b1" providerId="LiveId" clId="{26CD6087-6BA9-4729-BFBD-3E1DFDBFE7C5}" dt="2022-12-27T17:38:31.043" v="98"/>
          <ac:spMkLst>
            <pc:docMk/>
            <pc:sldMk cId="3965551819" sldId="270"/>
            <ac:spMk id="14" creationId="{EB441868-512B-7070-E769-FEC2DECA3634}"/>
          </ac:spMkLst>
        </pc:spChg>
        <pc:inkChg chg="add del">
          <ac:chgData name="Dr" userId="42cb9296f20a93b1" providerId="LiveId" clId="{26CD6087-6BA9-4729-BFBD-3E1DFDBFE7C5}" dt="2022-12-27T17:29:01.255" v="29" actId="9405"/>
          <ac:inkMkLst>
            <pc:docMk/>
            <pc:sldMk cId="3965551819" sldId="270"/>
            <ac:inkMk id="4" creationId="{6B35D4DC-5A65-4EB8-4FF6-F981B951CBCE}"/>
          </ac:inkMkLst>
        </pc:inkChg>
        <pc:inkChg chg="add del">
          <ac:chgData name="Dr" userId="42cb9296f20a93b1" providerId="LiveId" clId="{26CD6087-6BA9-4729-BFBD-3E1DFDBFE7C5}" dt="2022-12-27T17:29:05.172" v="31" actId="9405"/>
          <ac:inkMkLst>
            <pc:docMk/>
            <pc:sldMk cId="3965551819" sldId="270"/>
            <ac:inkMk id="5" creationId="{42623FE1-C2EC-9741-A3F3-62BA490A9444}"/>
          </ac:inkMkLst>
        </pc:inkChg>
        <pc:inkChg chg="add del">
          <ac:chgData name="Dr" userId="42cb9296f20a93b1" providerId="LiveId" clId="{26CD6087-6BA9-4729-BFBD-3E1DFDBFE7C5}" dt="2022-12-27T17:29:08.391" v="33" actId="9405"/>
          <ac:inkMkLst>
            <pc:docMk/>
            <pc:sldMk cId="3965551819" sldId="270"/>
            <ac:inkMk id="6" creationId="{9C0E30B9-7BF3-8338-FF33-F4795A40CAC5}"/>
          </ac:inkMkLst>
        </pc:inkChg>
        <pc:inkChg chg="add del">
          <ac:chgData name="Dr" userId="42cb9296f20a93b1" providerId="LiveId" clId="{26CD6087-6BA9-4729-BFBD-3E1DFDBFE7C5}" dt="2022-12-27T17:29:44.604" v="39" actId="9405"/>
          <ac:inkMkLst>
            <pc:docMk/>
            <pc:sldMk cId="3965551819" sldId="270"/>
            <ac:inkMk id="7" creationId="{2F8CCF2E-3B50-7CB4-B309-9D669C13AB3C}"/>
          </ac:inkMkLst>
        </pc:inkChg>
        <pc:inkChg chg="add del">
          <ac:chgData name="Dr" userId="42cb9296f20a93b1" providerId="LiveId" clId="{26CD6087-6BA9-4729-BFBD-3E1DFDBFE7C5}" dt="2022-12-27T17:29:44.105" v="38" actId="9405"/>
          <ac:inkMkLst>
            <pc:docMk/>
            <pc:sldMk cId="3965551819" sldId="270"/>
            <ac:inkMk id="8" creationId="{BFC431F0-81A7-734B-0152-6A23402D606F}"/>
          </ac:inkMkLst>
        </pc:inkChg>
        <pc:inkChg chg="add del">
          <ac:chgData name="Dr" userId="42cb9296f20a93b1" providerId="LiveId" clId="{26CD6087-6BA9-4729-BFBD-3E1DFDBFE7C5}" dt="2022-12-27T17:29:43.671" v="37" actId="9405"/>
          <ac:inkMkLst>
            <pc:docMk/>
            <pc:sldMk cId="3965551819" sldId="270"/>
            <ac:inkMk id="9" creationId="{D8B4C112-9359-16D3-D15E-F38CF8CC883D}"/>
          </ac:inkMkLst>
        </pc:inkChg>
        <pc:inkChg chg="add del">
          <ac:chgData name="Dr" userId="42cb9296f20a93b1" providerId="LiveId" clId="{26CD6087-6BA9-4729-BFBD-3E1DFDBFE7C5}" dt="2022-12-27T17:30:09.896" v="41" actId="9405"/>
          <ac:inkMkLst>
            <pc:docMk/>
            <pc:sldMk cId="3965551819" sldId="270"/>
            <ac:inkMk id="10" creationId="{48A37519-6D49-08FB-95DD-3EF3B9B7B556}"/>
          </ac:inkMkLst>
        </pc:inkChg>
        <pc:inkChg chg="add del">
          <ac:chgData name="Dr" userId="42cb9296f20a93b1" providerId="LiveId" clId="{26CD6087-6BA9-4729-BFBD-3E1DFDBFE7C5}" dt="2022-12-27T17:30:29.325" v="43" actId="9405"/>
          <ac:inkMkLst>
            <pc:docMk/>
            <pc:sldMk cId="3965551819" sldId="270"/>
            <ac:inkMk id="11" creationId="{629F42A4-C58A-AB26-52CF-40BA573AADDC}"/>
          </ac:inkMkLst>
        </pc:inkChg>
        <pc:inkChg chg="add del">
          <ac:chgData name="Dr" userId="42cb9296f20a93b1" providerId="LiveId" clId="{26CD6087-6BA9-4729-BFBD-3E1DFDBFE7C5}" dt="2022-12-27T17:30:36.498" v="45" actId="9405"/>
          <ac:inkMkLst>
            <pc:docMk/>
            <pc:sldMk cId="3965551819" sldId="270"/>
            <ac:inkMk id="13" creationId="{7988B1F3-9C38-15F7-740E-D2182B6AEF9D}"/>
          </ac:inkMkLst>
        </pc:inkChg>
        <pc:inkChg chg="add del">
          <ac:chgData name="Dr" userId="42cb9296f20a93b1" providerId="LiveId" clId="{26CD6087-6BA9-4729-BFBD-3E1DFDBFE7C5}" dt="2022-12-27T17:30:39.186" v="47" actId="9405"/>
          <ac:inkMkLst>
            <pc:docMk/>
            <pc:sldMk cId="3965551819" sldId="270"/>
            <ac:inkMk id="16" creationId="{C4F737A5-0153-D4EC-D9E4-CFBB14BEB1DC}"/>
          </ac:inkMkLst>
        </pc:inkChg>
        <pc:inkChg chg="add del">
          <ac:chgData name="Dr" userId="42cb9296f20a93b1" providerId="LiveId" clId="{26CD6087-6BA9-4729-BFBD-3E1DFDBFE7C5}" dt="2022-12-27T17:30:46.130" v="49" actId="9405"/>
          <ac:inkMkLst>
            <pc:docMk/>
            <pc:sldMk cId="3965551819" sldId="270"/>
            <ac:inkMk id="18" creationId="{13D2F964-37B7-90B8-D53C-5520AFAE9055}"/>
          </ac:inkMkLst>
        </pc:inkChg>
        <pc:inkChg chg="add">
          <ac:chgData name="Dr" userId="42cb9296f20a93b1" providerId="LiveId" clId="{26CD6087-6BA9-4729-BFBD-3E1DFDBFE7C5}" dt="2022-12-27T17:30:54.734" v="50" actId="9405"/>
          <ac:inkMkLst>
            <pc:docMk/>
            <pc:sldMk cId="3965551819" sldId="270"/>
            <ac:inkMk id="19" creationId="{F1A66102-A0BC-6CBF-6FBF-6CA34A09F662}"/>
          </ac:inkMkLst>
        </pc:inkChg>
        <pc:inkChg chg="add del">
          <ac:chgData name="Dr" userId="42cb9296f20a93b1" providerId="LiveId" clId="{26CD6087-6BA9-4729-BFBD-3E1DFDBFE7C5}" dt="2022-12-27T17:30:59.634" v="52" actId="9405"/>
          <ac:inkMkLst>
            <pc:docMk/>
            <pc:sldMk cId="3965551819" sldId="270"/>
            <ac:inkMk id="20" creationId="{589F049B-8FFB-3DA2-89D8-82C2586E085E}"/>
          </ac:inkMkLst>
        </pc:inkChg>
        <pc:inkChg chg="add">
          <ac:chgData name="Dr" userId="42cb9296f20a93b1" providerId="LiveId" clId="{26CD6087-6BA9-4729-BFBD-3E1DFDBFE7C5}" dt="2022-12-27T17:31:08.190" v="53" actId="9405"/>
          <ac:inkMkLst>
            <pc:docMk/>
            <pc:sldMk cId="3965551819" sldId="270"/>
            <ac:inkMk id="21" creationId="{BDD8DD1A-6F2D-DA11-74CD-6F7D570A6BDE}"/>
          </ac:inkMkLst>
        </pc:inkChg>
        <pc:inkChg chg="add del">
          <ac:chgData name="Dr" userId="42cb9296f20a93b1" providerId="LiveId" clId="{26CD6087-6BA9-4729-BFBD-3E1DFDBFE7C5}" dt="2022-12-27T17:31:32.572" v="55" actId="9405"/>
          <ac:inkMkLst>
            <pc:docMk/>
            <pc:sldMk cId="3965551819" sldId="270"/>
            <ac:inkMk id="22" creationId="{E06D8EA1-9F8C-A844-CE6F-32776910627C}"/>
          </ac:inkMkLst>
        </pc:inkChg>
        <pc:inkChg chg="add">
          <ac:chgData name="Dr" userId="42cb9296f20a93b1" providerId="LiveId" clId="{26CD6087-6BA9-4729-BFBD-3E1DFDBFE7C5}" dt="2022-12-27T17:31:40.129" v="56" actId="9405"/>
          <ac:inkMkLst>
            <pc:docMk/>
            <pc:sldMk cId="3965551819" sldId="270"/>
            <ac:inkMk id="23" creationId="{8E7A337C-1D83-7890-9419-44391EB6F693}"/>
          </ac:inkMkLst>
        </pc:inkChg>
        <pc:inkChg chg="add">
          <ac:chgData name="Dr" userId="42cb9296f20a93b1" providerId="LiveId" clId="{26CD6087-6BA9-4729-BFBD-3E1DFDBFE7C5}" dt="2022-12-27T17:31:47.304" v="57" actId="9405"/>
          <ac:inkMkLst>
            <pc:docMk/>
            <pc:sldMk cId="3965551819" sldId="270"/>
            <ac:inkMk id="24" creationId="{B3E36457-CACE-4471-DBD1-A3364FB9895C}"/>
          </ac:inkMkLst>
        </pc:inkChg>
        <pc:inkChg chg="add">
          <ac:chgData name="Dr" userId="42cb9296f20a93b1" providerId="LiveId" clId="{26CD6087-6BA9-4729-BFBD-3E1DFDBFE7C5}" dt="2022-12-27T17:31:52.065" v="58" actId="9405"/>
          <ac:inkMkLst>
            <pc:docMk/>
            <pc:sldMk cId="3965551819" sldId="270"/>
            <ac:inkMk id="25" creationId="{AB7CCA40-AE72-0378-3C2A-D67EB2FC1C09}"/>
          </ac:inkMkLst>
        </pc:inkChg>
        <pc:inkChg chg="add">
          <ac:chgData name="Dr" userId="42cb9296f20a93b1" providerId="LiveId" clId="{26CD6087-6BA9-4729-BFBD-3E1DFDBFE7C5}" dt="2022-12-27T17:32:14.262" v="59" actId="9405"/>
          <ac:inkMkLst>
            <pc:docMk/>
            <pc:sldMk cId="3965551819" sldId="270"/>
            <ac:inkMk id="26" creationId="{5EB7E5B9-3925-C286-3376-2E38F89A6ACA}"/>
          </ac:inkMkLst>
        </pc:inkChg>
        <pc:inkChg chg="add">
          <ac:chgData name="Dr" userId="42cb9296f20a93b1" providerId="LiveId" clId="{26CD6087-6BA9-4729-BFBD-3E1DFDBFE7C5}" dt="2022-12-27T17:32:22.657" v="60" actId="9405"/>
          <ac:inkMkLst>
            <pc:docMk/>
            <pc:sldMk cId="3965551819" sldId="270"/>
            <ac:inkMk id="27" creationId="{640864F4-0ABD-3EBA-1C4F-2D179EFB414D}"/>
          </ac:inkMkLst>
        </pc:inkChg>
        <pc:inkChg chg="add del">
          <ac:chgData name="Dr" userId="42cb9296f20a93b1" providerId="LiveId" clId="{26CD6087-6BA9-4729-BFBD-3E1DFDBFE7C5}" dt="2022-12-27T17:32:45.298" v="62" actId="9405"/>
          <ac:inkMkLst>
            <pc:docMk/>
            <pc:sldMk cId="3965551819" sldId="270"/>
            <ac:inkMk id="28" creationId="{2E5A0775-63CA-AEEB-51F4-7CF8CC97FD15}"/>
          </ac:inkMkLst>
        </pc:inkChg>
      </pc:sldChg>
      <pc:sldChg chg="modSp mod">
        <pc:chgData name="Dr" userId="42cb9296f20a93b1" providerId="LiveId" clId="{26CD6087-6BA9-4729-BFBD-3E1DFDBFE7C5}" dt="2022-12-27T17:38:35.500" v="100"/>
        <pc:sldMkLst>
          <pc:docMk/>
          <pc:sldMk cId="1040305792" sldId="271"/>
        </pc:sldMkLst>
        <pc:spChg chg="mod">
          <ac:chgData name="Dr" userId="42cb9296f20a93b1" providerId="LiveId" clId="{26CD6087-6BA9-4729-BFBD-3E1DFDBFE7C5}" dt="2022-12-27T17:37:28.097" v="84" actId="20577"/>
          <ac:spMkLst>
            <pc:docMk/>
            <pc:sldMk cId="1040305792" sldId="271"/>
            <ac:spMk id="3" creationId="{5F417CA4-61E9-A040-3138-8A2B0F802F59}"/>
          </ac:spMkLst>
        </pc:spChg>
        <pc:spChg chg="mod">
          <ac:chgData name="Dr" userId="42cb9296f20a93b1" providerId="LiveId" clId="{26CD6087-6BA9-4729-BFBD-3E1DFDBFE7C5}" dt="2022-12-27T17:38:33.531" v="99"/>
          <ac:spMkLst>
            <pc:docMk/>
            <pc:sldMk cId="1040305792" sldId="271"/>
            <ac:spMk id="10" creationId="{814A8AC6-B49B-72E9-F6BF-5E22DB023E16}"/>
          </ac:spMkLst>
        </pc:spChg>
        <pc:spChg chg="mod">
          <ac:chgData name="Dr" userId="42cb9296f20a93b1" providerId="LiveId" clId="{26CD6087-6BA9-4729-BFBD-3E1DFDBFE7C5}" dt="2022-12-27T17:38:35.500" v="100"/>
          <ac:spMkLst>
            <pc:docMk/>
            <pc:sldMk cId="1040305792" sldId="271"/>
            <ac:spMk id="12" creationId="{FF8EF61E-01FE-2643-737B-E23F86A65BBA}"/>
          </ac:spMkLst>
        </pc:spChg>
      </pc:sldChg>
      <pc:sldChg chg="addSp delSp modSp mod modAnim">
        <pc:chgData name="Dr" userId="42cb9296f20a93b1" providerId="LiveId" clId="{26CD6087-6BA9-4729-BFBD-3E1DFDBFE7C5}" dt="2022-12-27T19:14:51.635" v="314"/>
        <pc:sldMkLst>
          <pc:docMk/>
          <pc:sldMk cId="1868188863" sldId="273"/>
        </pc:sldMkLst>
        <pc:spChg chg="mod">
          <ac:chgData name="Dr" userId="42cb9296f20a93b1" providerId="LiveId" clId="{26CD6087-6BA9-4729-BFBD-3E1DFDBFE7C5}" dt="2022-12-27T17:47:56.671" v="230" actId="1076"/>
          <ac:spMkLst>
            <pc:docMk/>
            <pc:sldMk cId="1868188863" sldId="273"/>
            <ac:spMk id="3" creationId="{31E61345-1987-0718-7C8C-1BA2B7A88DB8}"/>
          </ac:spMkLst>
        </pc:spChg>
        <pc:spChg chg="mod">
          <ac:chgData name="Dr" userId="42cb9296f20a93b1" providerId="LiveId" clId="{26CD6087-6BA9-4729-BFBD-3E1DFDBFE7C5}" dt="2022-12-27T17:48:06.058" v="232" actId="1076"/>
          <ac:spMkLst>
            <pc:docMk/>
            <pc:sldMk cId="1868188863" sldId="273"/>
            <ac:spMk id="4" creationId="{5B4D8BC8-BFE5-9FC5-63A7-2962EDBB7290}"/>
          </ac:spMkLst>
        </pc:spChg>
        <pc:spChg chg="mod">
          <ac:chgData name="Dr" userId="42cb9296f20a93b1" providerId="LiveId" clId="{26CD6087-6BA9-4729-BFBD-3E1DFDBFE7C5}" dt="2022-12-27T19:14:06.248" v="302" actId="1076"/>
          <ac:spMkLst>
            <pc:docMk/>
            <pc:sldMk cId="1868188863" sldId="273"/>
            <ac:spMk id="5" creationId="{F04419BB-45AB-932B-201B-470E4B0FD15B}"/>
          </ac:spMkLst>
        </pc:spChg>
        <pc:spChg chg="mod">
          <ac:chgData name="Dr" userId="42cb9296f20a93b1" providerId="LiveId" clId="{26CD6087-6BA9-4729-BFBD-3E1DFDBFE7C5}" dt="2022-12-27T17:42:53.773" v="151" actId="20577"/>
          <ac:spMkLst>
            <pc:docMk/>
            <pc:sldMk cId="1868188863" sldId="273"/>
            <ac:spMk id="8" creationId="{DCFA17B5-9C53-AD1F-580F-749C191B619B}"/>
          </ac:spMkLst>
        </pc:spChg>
        <pc:picChg chg="add mod">
          <ac:chgData name="Dr" userId="42cb9296f20a93b1" providerId="LiveId" clId="{26CD6087-6BA9-4729-BFBD-3E1DFDBFE7C5}" dt="2022-12-27T17:47:59.113" v="231" actId="1076"/>
          <ac:picMkLst>
            <pc:docMk/>
            <pc:sldMk cId="1868188863" sldId="273"/>
            <ac:picMk id="2050" creationId="{7CAE2967-3702-CDB5-EA18-961EDBB96DFD}"/>
          </ac:picMkLst>
        </pc:picChg>
        <pc:picChg chg="mod">
          <ac:chgData name="Dr" userId="42cb9296f20a93b1" providerId="LiveId" clId="{26CD6087-6BA9-4729-BFBD-3E1DFDBFE7C5}" dt="2022-12-27T17:47:53.694" v="229" actId="1076"/>
          <ac:picMkLst>
            <pc:docMk/>
            <pc:sldMk cId="1868188863" sldId="273"/>
            <ac:picMk id="5122" creationId="{214C5C92-8024-6F8C-C893-C13154FB67B3}"/>
          </ac:picMkLst>
        </pc:picChg>
        <pc:picChg chg="del">
          <ac:chgData name="Dr" userId="42cb9296f20a93b1" providerId="LiveId" clId="{26CD6087-6BA9-4729-BFBD-3E1DFDBFE7C5}" dt="2022-12-27T17:46:34.230" v="212" actId="478"/>
          <ac:picMkLst>
            <pc:docMk/>
            <pc:sldMk cId="1868188863" sldId="273"/>
            <ac:picMk id="5124" creationId="{D57A2CDE-A842-90F2-4C74-D83618498707}"/>
          </ac:picMkLst>
        </pc:picChg>
      </pc:sldChg>
      <pc:sldChg chg="addSp new del mod">
        <pc:chgData name="Dr" userId="42cb9296f20a93b1" providerId="LiveId" clId="{26CD6087-6BA9-4729-BFBD-3E1DFDBFE7C5}" dt="2022-12-27T19:13:09.134" v="298" actId="47"/>
        <pc:sldMkLst>
          <pc:docMk/>
          <pc:sldMk cId="303095160" sldId="274"/>
        </pc:sldMkLst>
        <pc:spChg chg="add">
          <ac:chgData name="Dr" userId="42cb9296f20a93b1" providerId="LiveId" clId="{26CD6087-6BA9-4729-BFBD-3E1DFDBFE7C5}" dt="2022-12-27T19:12:21.634" v="288" actId="11529"/>
          <ac:spMkLst>
            <pc:docMk/>
            <pc:sldMk cId="303095160" sldId="274"/>
            <ac:spMk id="2" creationId="{22BC09EF-B61F-4022-CABD-A530A31121E8}"/>
          </ac:spMkLst>
        </pc:spChg>
      </pc:sldChg>
      <pc:sldChg chg="new del">
        <pc:chgData name="Dr" userId="42cb9296f20a93b1" providerId="LiveId" clId="{26CD6087-6BA9-4729-BFBD-3E1DFDBFE7C5}" dt="2022-12-27T19:11:30.380" v="265" actId="47"/>
        <pc:sldMkLst>
          <pc:docMk/>
          <pc:sldMk cId="495637285" sldId="274"/>
        </pc:sldMkLst>
      </pc:sldChg>
      <pc:sldChg chg="new del">
        <pc:chgData name="Dr" userId="42cb9296f20a93b1" providerId="LiveId" clId="{26CD6087-6BA9-4729-BFBD-3E1DFDBFE7C5}" dt="2022-12-27T17:33:19.086" v="68" actId="47"/>
        <pc:sldMkLst>
          <pc:docMk/>
          <pc:sldMk cId="2187546755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FA2DC-35B6-4259-A22A-41659A96699E}" type="doc">
      <dgm:prSet loTypeId="urn:microsoft.com/office/officeart/2005/8/layout/hierarchy1" loCatId="hierarchy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223D5D0-B5EF-46D1-AE7A-6023D82734F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Data</a:t>
          </a:r>
        </a:p>
        <a:p>
          <a:r>
            <a:rPr lang="en-IN" dirty="0"/>
            <a:t>(Wine types)</a:t>
          </a:r>
        </a:p>
      </dgm:t>
    </dgm:pt>
    <dgm:pt modelId="{4E956F92-2BC3-4D8B-8450-EE2205DA5A9A}" type="parTrans" cxnId="{04E31E20-8F8D-49CF-B502-11E7702FE971}">
      <dgm:prSet/>
      <dgm:spPr/>
      <dgm:t>
        <a:bodyPr/>
        <a:lstStyle/>
        <a:p>
          <a:endParaRPr lang="en-IN"/>
        </a:p>
      </dgm:t>
    </dgm:pt>
    <dgm:pt modelId="{35E332AD-02E3-4706-B50C-56621A419CBE}" type="sibTrans" cxnId="{04E31E20-8F8D-49CF-B502-11E7702FE971}">
      <dgm:prSet/>
      <dgm:spPr/>
      <dgm:t>
        <a:bodyPr/>
        <a:lstStyle/>
        <a:p>
          <a:endParaRPr lang="en-IN"/>
        </a:p>
      </dgm:t>
    </dgm:pt>
    <dgm:pt modelId="{33214E54-4648-4247-8052-4F17B26053F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Train (70%)</a:t>
          </a:r>
        </a:p>
      </dgm:t>
    </dgm:pt>
    <dgm:pt modelId="{3959BC71-7EEF-4B20-97B4-C59A8FD049BB}" type="parTrans" cxnId="{2A0427AC-7C01-42D6-9A8E-4E0A462339B5}">
      <dgm:prSet/>
      <dgm:spPr/>
      <dgm:t>
        <a:bodyPr/>
        <a:lstStyle/>
        <a:p>
          <a:endParaRPr lang="en-IN"/>
        </a:p>
      </dgm:t>
    </dgm:pt>
    <dgm:pt modelId="{EF04A49C-C9FE-4453-8581-827C575A69B1}" type="sibTrans" cxnId="{2A0427AC-7C01-42D6-9A8E-4E0A462339B5}">
      <dgm:prSet/>
      <dgm:spPr/>
      <dgm:t>
        <a:bodyPr/>
        <a:lstStyle/>
        <a:p>
          <a:endParaRPr lang="en-IN"/>
        </a:p>
      </dgm:t>
    </dgm:pt>
    <dgm:pt modelId="{C5E33B4C-91B9-4DCE-A9B6-825CB34884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Test (30%)</a:t>
          </a:r>
        </a:p>
      </dgm:t>
    </dgm:pt>
    <dgm:pt modelId="{6C6178E3-F413-4D2D-886D-68CEF8F51D14}" type="parTrans" cxnId="{65D1EE62-F08F-4A42-8B90-F308CB240F60}">
      <dgm:prSet/>
      <dgm:spPr/>
      <dgm:t>
        <a:bodyPr/>
        <a:lstStyle/>
        <a:p>
          <a:endParaRPr lang="en-IN"/>
        </a:p>
      </dgm:t>
    </dgm:pt>
    <dgm:pt modelId="{83F4E7C0-93AD-4DE3-8227-9C2AE4D82508}" type="sibTrans" cxnId="{65D1EE62-F08F-4A42-8B90-F308CB240F60}">
      <dgm:prSet/>
      <dgm:spPr/>
      <dgm:t>
        <a:bodyPr/>
        <a:lstStyle/>
        <a:p>
          <a:endParaRPr lang="en-IN"/>
        </a:p>
      </dgm:t>
    </dgm:pt>
    <dgm:pt modelId="{6EC67509-00F0-4BA7-B049-81BF4EEE6172}" type="pres">
      <dgm:prSet presAssocID="{6CCFA2DC-35B6-4259-A22A-41659A9669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9F6184-29A8-48BC-B258-E4D50A9A2D7D}" type="pres">
      <dgm:prSet presAssocID="{C223D5D0-B5EF-46D1-AE7A-6023D82734F3}" presName="hierRoot1" presStyleCnt="0"/>
      <dgm:spPr/>
    </dgm:pt>
    <dgm:pt modelId="{7D993C0C-6561-4B2B-A2F5-5E718816FF45}" type="pres">
      <dgm:prSet presAssocID="{C223D5D0-B5EF-46D1-AE7A-6023D82734F3}" presName="composite" presStyleCnt="0"/>
      <dgm:spPr/>
    </dgm:pt>
    <dgm:pt modelId="{C41F41AC-5317-45B3-982D-B6F8A6C004C0}" type="pres">
      <dgm:prSet presAssocID="{C223D5D0-B5EF-46D1-AE7A-6023D82734F3}" presName="background" presStyleLbl="node0" presStyleIdx="0" presStyleCnt="1"/>
      <dgm:spPr/>
    </dgm:pt>
    <dgm:pt modelId="{74ACA2AF-3400-498A-AF42-0A039C20854F}" type="pres">
      <dgm:prSet presAssocID="{C223D5D0-B5EF-46D1-AE7A-6023D82734F3}" presName="text" presStyleLbl="fgAcc0" presStyleIdx="0" presStyleCnt="1" custLinFactNeighborX="-2798">
        <dgm:presLayoutVars>
          <dgm:chPref val="3"/>
        </dgm:presLayoutVars>
      </dgm:prSet>
      <dgm:spPr/>
    </dgm:pt>
    <dgm:pt modelId="{BE02EB80-48D7-4AC6-B5B7-D7AEB309200B}" type="pres">
      <dgm:prSet presAssocID="{C223D5D0-B5EF-46D1-AE7A-6023D82734F3}" presName="hierChild2" presStyleCnt="0"/>
      <dgm:spPr/>
    </dgm:pt>
    <dgm:pt modelId="{757BB402-8C01-4B69-83CF-B6CEE6DD10AD}" type="pres">
      <dgm:prSet presAssocID="{3959BC71-7EEF-4B20-97B4-C59A8FD049BB}" presName="Name10" presStyleLbl="parChTrans1D2" presStyleIdx="0" presStyleCnt="2"/>
      <dgm:spPr/>
    </dgm:pt>
    <dgm:pt modelId="{E66AEBE8-8E0A-4731-B973-0E8481E5009A}" type="pres">
      <dgm:prSet presAssocID="{33214E54-4648-4247-8052-4F17B26053FC}" presName="hierRoot2" presStyleCnt="0"/>
      <dgm:spPr/>
    </dgm:pt>
    <dgm:pt modelId="{E7DD4F46-42EA-413E-A257-9DE1B80C7136}" type="pres">
      <dgm:prSet presAssocID="{33214E54-4648-4247-8052-4F17B26053FC}" presName="composite2" presStyleCnt="0"/>
      <dgm:spPr/>
    </dgm:pt>
    <dgm:pt modelId="{A8D9826B-60BE-4064-93F0-72C02E977F4B}" type="pres">
      <dgm:prSet presAssocID="{33214E54-4648-4247-8052-4F17B26053FC}" presName="background2" presStyleLbl="node2" presStyleIdx="0" presStyleCnt="2"/>
      <dgm:spPr/>
    </dgm:pt>
    <dgm:pt modelId="{947CB949-B22E-4BD0-A6A0-6BD8F4FA5418}" type="pres">
      <dgm:prSet presAssocID="{33214E54-4648-4247-8052-4F17B26053FC}" presName="text2" presStyleLbl="fgAcc2" presStyleIdx="0" presStyleCnt="2">
        <dgm:presLayoutVars>
          <dgm:chPref val="3"/>
        </dgm:presLayoutVars>
      </dgm:prSet>
      <dgm:spPr/>
    </dgm:pt>
    <dgm:pt modelId="{31B170B9-A9FA-4796-932E-CFD6F099CF38}" type="pres">
      <dgm:prSet presAssocID="{33214E54-4648-4247-8052-4F17B26053FC}" presName="hierChild3" presStyleCnt="0"/>
      <dgm:spPr/>
    </dgm:pt>
    <dgm:pt modelId="{8C31C3C9-2EEF-47B1-99F3-CDF0028A1069}" type="pres">
      <dgm:prSet presAssocID="{6C6178E3-F413-4D2D-886D-68CEF8F51D14}" presName="Name10" presStyleLbl="parChTrans1D2" presStyleIdx="1" presStyleCnt="2"/>
      <dgm:spPr/>
    </dgm:pt>
    <dgm:pt modelId="{FD0F76E7-7702-4F73-820A-4930F132DAED}" type="pres">
      <dgm:prSet presAssocID="{C5E33B4C-91B9-4DCE-A9B6-825CB3488480}" presName="hierRoot2" presStyleCnt="0"/>
      <dgm:spPr/>
    </dgm:pt>
    <dgm:pt modelId="{0AE7AEEC-DA43-4D63-A720-49D0DE879757}" type="pres">
      <dgm:prSet presAssocID="{C5E33B4C-91B9-4DCE-A9B6-825CB3488480}" presName="composite2" presStyleCnt="0"/>
      <dgm:spPr/>
    </dgm:pt>
    <dgm:pt modelId="{28BA4D89-2672-434C-AFB5-7C28E84EE34A}" type="pres">
      <dgm:prSet presAssocID="{C5E33B4C-91B9-4DCE-A9B6-825CB3488480}" presName="background2" presStyleLbl="node2" presStyleIdx="1" presStyleCnt="2"/>
      <dgm:spPr/>
    </dgm:pt>
    <dgm:pt modelId="{AB692805-228F-4B28-A6AE-4DE7AEF233FB}" type="pres">
      <dgm:prSet presAssocID="{C5E33B4C-91B9-4DCE-A9B6-825CB3488480}" presName="text2" presStyleLbl="fgAcc2" presStyleIdx="1" presStyleCnt="2">
        <dgm:presLayoutVars>
          <dgm:chPref val="3"/>
        </dgm:presLayoutVars>
      </dgm:prSet>
      <dgm:spPr/>
    </dgm:pt>
    <dgm:pt modelId="{067A7F68-3676-4968-B412-DB160B5B9879}" type="pres">
      <dgm:prSet presAssocID="{C5E33B4C-91B9-4DCE-A9B6-825CB3488480}" presName="hierChild3" presStyleCnt="0"/>
      <dgm:spPr/>
    </dgm:pt>
  </dgm:ptLst>
  <dgm:cxnLst>
    <dgm:cxn modelId="{560F830E-2715-4579-B1CF-E8A073550EC6}" type="presOf" srcId="{6C6178E3-F413-4D2D-886D-68CEF8F51D14}" destId="{8C31C3C9-2EEF-47B1-99F3-CDF0028A1069}" srcOrd="0" destOrd="0" presId="urn:microsoft.com/office/officeart/2005/8/layout/hierarchy1"/>
    <dgm:cxn modelId="{4D96CE0E-2456-41ED-8F3F-580553B99826}" type="presOf" srcId="{3959BC71-7EEF-4B20-97B4-C59A8FD049BB}" destId="{757BB402-8C01-4B69-83CF-B6CEE6DD10AD}" srcOrd="0" destOrd="0" presId="urn:microsoft.com/office/officeart/2005/8/layout/hierarchy1"/>
    <dgm:cxn modelId="{04E31E20-8F8D-49CF-B502-11E7702FE971}" srcId="{6CCFA2DC-35B6-4259-A22A-41659A96699E}" destId="{C223D5D0-B5EF-46D1-AE7A-6023D82734F3}" srcOrd="0" destOrd="0" parTransId="{4E956F92-2BC3-4D8B-8450-EE2205DA5A9A}" sibTransId="{35E332AD-02E3-4706-B50C-56621A419CBE}"/>
    <dgm:cxn modelId="{584D822F-1C93-47A9-A3E9-B036F28A14D8}" type="presOf" srcId="{C223D5D0-B5EF-46D1-AE7A-6023D82734F3}" destId="{74ACA2AF-3400-498A-AF42-0A039C20854F}" srcOrd="0" destOrd="0" presId="urn:microsoft.com/office/officeart/2005/8/layout/hierarchy1"/>
    <dgm:cxn modelId="{88A74E3D-C257-4C84-B8CB-BB0BCBA09C6D}" type="presOf" srcId="{6CCFA2DC-35B6-4259-A22A-41659A96699E}" destId="{6EC67509-00F0-4BA7-B049-81BF4EEE6172}" srcOrd="0" destOrd="0" presId="urn:microsoft.com/office/officeart/2005/8/layout/hierarchy1"/>
    <dgm:cxn modelId="{65D1EE62-F08F-4A42-8B90-F308CB240F60}" srcId="{C223D5D0-B5EF-46D1-AE7A-6023D82734F3}" destId="{C5E33B4C-91B9-4DCE-A9B6-825CB3488480}" srcOrd="1" destOrd="0" parTransId="{6C6178E3-F413-4D2D-886D-68CEF8F51D14}" sibTransId="{83F4E7C0-93AD-4DE3-8227-9C2AE4D82508}"/>
    <dgm:cxn modelId="{2A0427AC-7C01-42D6-9A8E-4E0A462339B5}" srcId="{C223D5D0-B5EF-46D1-AE7A-6023D82734F3}" destId="{33214E54-4648-4247-8052-4F17B26053FC}" srcOrd="0" destOrd="0" parTransId="{3959BC71-7EEF-4B20-97B4-C59A8FD049BB}" sibTransId="{EF04A49C-C9FE-4453-8581-827C575A69B1}"/>
    <dgm:cxn modelId="{9B2EBED4-3319-4F4B-8ECA-B5B785D34BCB}" type="presOf" srcId="{33214E54-4648-4247-8052-4F17B26053FC}" destId="{947CB949-B22E-4BD0-A6A0-6BD8F4FA5418}" srcOrd="0" destOrd="0" presId="urn:microsoft.com/office/officeart/2005/8/layout/hierarchy1"/>
    <dgm:cxn modelId="{8F7850F2-0B82-4B02-9905-20BC050B74AC}" type="presOf" srcId="{C5E33B4C-91B9-4DCE-A9B6-825CB3488480}" destId="{AB692805-228F-4B28-A6AE-4DE7AEF233FB}" srcOrd="0" destOrd="0" presId="urn:microsoft.com/office/officeart/2005/8/layout/hierarchy1"/>
    <dgm:cxn modelId="{EA9E22DD-8FC6-43A7-A230-CA199EFC1350}" type="presParOf" srcId="{6EC67509-00F0-4BA7-B049-81BF4EEE6172}" destId="{A19F6184-29A8-48BC-B258-E4D50A9A2D7D}" srcOrd="0" destOrd="0" presId="urn:microsoft.com/office/officeart/2005/8/layout/hierarchy1"/>
    <dgm:cxn modelId="{62E4BDF5-5DF0-431F-B0E1-5B6340DC8524}" type="presParOf" srcId="{A19F6184-29A8-48BC-B258-E4D50A9A2D7D}" destId="{7D993C0C-6561-4B2B-A2F5-5E718816FF45}" srcOrd="0" destOrd="0" presId="urn:microsoft.com/office/officeart/2005/8/layout/hierarchy1"/>
    <dgm:cxn modelId="{450F8BEC-FC09-4472-8D65-8D3284237CDF}" type="presParOf" srcId="{7D993C0C-6561-4B2B-A2F5-5E718816FF45}" destId="{C41F41AC-5317-45B3-982D-B6F8A6C004C0}" srcOrd="0" destOrd="0" presId="urn:microsoft.com/office/officeart/2005/8/layout/hierarchy1"/>
    <dgm:cxn modelId="{482539C2-2B5A-432E-AE28-A8C2B4DB481B}" type="presParOf" srcId="{7D993C0C-6561-4B2B-A2F5-5E718816FF45}" destId="{74ACA2AF-3400-498A-AF42-0A039C20854F}" srcOrd="1" destOrd="0" presId="urn:microsoft.com/office/officeart/2005/8/layout/hierarchy1"/>
    <dgm:cxn modelId="{B6981248-C104-4D45-AFA1-4A86A6DACBD4}" type="presParOf" srcId="{A19F6184-29A8-48BC-B258-E4D50A9A2D7D}" destId="{BE02EB80-48D7-4AC6-B5B7-D7AEB309200B}" srcOrd="1" destOrd="0" presId="urn:microsoft.com/office/officeart/2005/8/layout/hierarchy1"/>
    <dgm:cxn modelId="{60CC0AC6-BA0D-4E65-90FD-BA6857B68326}" type="presParOf" srcId="{BE02EB80-48D7-4AC6-B5B7-D7AEB309200B}" destId="{757BB402-8C01-4B69-83CF-B6CEE6DD10AD}" srcOrd="0" destOrd="0" presId="urn:microsoft.com/office/officeart/2005/8/layout/hierarchy1"/>
    <dgm:cxn modelId="{3DACD044-32ED-46F9-83B5-0A820F87C3F1}" type="presParOf" srcId="{BE02EB80-48D7-4AC6-B5B7-D7AEB309200B}" destId="{E66AEBE8-8E0A-4731-B973-0E8481E5009A}" srcOrd="1" destOrd="0" presId="urn:microsoft.com/office/officeart/2005/8/layout/hierarchy1"/>
    <dgm:cxn modelId="{B761A2EE-B1A0-43F8-AAAE-C9409DD64E4E}" type="presParOf" srcId="{E66AEBE8-8E0A-4731-B973-0E8481E5009A}" destId="{E7DD4F46-42EA-413E-A257-9DE1B80C7136}" srcOrd="0" destOrd="0" presId="urn:microsoft.com/office/officeart/2005/8/layout/hierarchy1"/>
    <dgm:cxn modelId="{A04FB0F0-BBA1-42BA-A91D-246A50C5938C}" type="presParOf" srcId="{E7DD4F46-42EA-413E-A257-9DE1B80C7136}" destId="{A8D9826B-60BE-4064-93F0-72C02E977F4B}" srcOrd="0" destOrd="0" presId="urn:microsoft.com/office/officeart/2005/8/layout/hierarchy1"/>
    <dgm:cxn modelId="{37595C08-36E1-4CF1-A11B-F733CE26CD9A}" type="presParOf" srcId="{E7DD4F46-42EA-413E-A257-9DE1B80C7136}" destId="{947CB949-B22E-4BD0-A6A0-6BD8F4FA5418}" srcOrd="1" destOrd="0" presId="urn:microsoft.com/office/officeart/2005/8/layout/hierarchy1"/>
    <dgm:cxn modelId="{76C58AB1-A7D8-4296-981E-CA1BE77359FD}" type="presParOf" srcId="{E66AEBE8-8E0A-4731-B973-0E8481E5009A}" destId="{31B170B9-A9FA-4796-932E-CFD6F099CF38}" srcOrd="1" destOrd="0" presId="urn:microsoft.com/office/officeart/2005/8/layout/hierarchy1"/>
    <dgm:cxn modelId="{90A72739-9EDC-4ED8-B3DC-AC1A28696668}" type="presParOf" srcId="{BE02EB80-48D7-4AC6-B5B7-D7AEB309200B}" destId="{8C31C3C9-2EEF-47B1-99F3-CDF0028A1069}" srcOrd="2" destOrd="0" presId="urn:microsoft.com/office/officeart/2005/8/layout/hierarchy1"/>
    <dgm:cxn modelId="{A15959C8-C4FE-4C89-A6E4-B888B2054F92}" type="presParOf" srcId="{BE02EB80-48D7-4AC6-B5B7-D7AEB309200B}" destId="{FD0F76E7-7702-4F73-820A-4930F132DAED}" srcOrd="3" destOrd="0" presId="urn:microsoft.com/office/officeart/2005/8/layout/hierarchy1"/>
    <dgm:cxn modelId="{D68007DA-F6B7-4E7E-9755-40FB83B53AF2}" type="presParOf" srcId="{FD0F76E7-7702-4F73-820A-4930F132DAED}" destId="{0AE7AEEC-DA43-4D63-A720-49D0DE879757}" srcOrd="0" destOrd="0" presId="urn:microsoft.com/office/officeart/2005/8/layout/hierarchy1"/>
    <dgm:cxn modelId="{4F3162F1-98C0-4D27-9E53-CD86AD8458C6}" type="presParOf" srcId="{0AE7AEEC-DA43-4D63-A720-49D0DE879757}" destId="{28BA4D89-2672-434C-AFB5-7C28E84EE34A}" srcOrd="0" destOrd="0" presId="urn:microsoft.com/office/officeart/2005/8/layout/hierarchy1"/>
    <dgm:cxn modelId="{6350E9D9-19A5-42B9-9692-079A2838C574}" type="presParOf" srcId="{0AE7AEEC-DA43-4D63-A720-49D0DE879757}" destId="{AB692805-228F-4B28-A6AE-4DE7AEF233FB}" srcOrd="1" destOrd="0" presId="urn:microsoft.com/office/officeart/2005/8/layout/hierarchy1"/>
    <dgm:cxn modelId="{07F9B8A2-6798-4F5C-9FA2-199BD88C63ED}" type="presParOf" srcId="{FD0F76E7-7702-4F73-820A-4930F132DAED}" destId="{067A7F68-3676-4968-B412-DB160B5B98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40B46-0316-4C01-96F5-5CF4B328286E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AE5DE3-01DB-4687-956C-AB645B88F402}">
      <dgm:prSet phldrT="[Text]" custT="1"/>
      <dgm:spPr/>
      <dgm:t>
        <a:bodyPr/>
        <a:lstStyle/>
        <a:p>
          <a:endParaRPr lang="en-IN" sz="2000" b="1" dirty="0"/>
        </a:p>
      </dgm:t>
    </dgm:pt>
    <dgm:pt modelId="{5B90E3B5-515E-4819-ACF6-1A76A14C0D62}" type="parTrans" cxnId="{E11BB078-D532-499D-AC36-0CBE6009A63E}">
      <dgm:prSet/>
      <dgm:spPr/>
      <dgm:t>
        <a:bodyPr/>
        <a:lstStyle/>
        <a:p>
          <a:endParaRPr lang="en-IN"/>
        </a:p>
      </dgm:t>
    </dgm:pt>
    <dgm:pt modelId="{BDD4AD61-B387-45C6-A98B-7BF50F7AFB48}" type="sibTrans" cxnId="{E11BB078-D532-499D-AC36-0CBE6009A63E}">
      <dgm:prSet/>
      <dgm:spPr/>
      <dgm:t>
        <a:bodyPr/>
        <a:lstStyle/>
        <a:p>
          <a:endParaRPr lang="en-IN"/>
        </a:p>
      </dgm:t>
    </dgm:pt>
    <dgm:pt modelId="{BB4ACA70-0D3A-45C1-817D-53CD8B765C91}">
      <dgm:prSet phldrT="[Text]" custT="1"/>
      <dgm:spPr/>
      <dgm:t>
        <a:bodyPr/>
        <a:lstStyle/>
        <a:p>
          <a:endParaRPr lang="en-IN" sz="2000" b="1" dirty="0"/>
        </a:p>
      </dgm:t>
    </dgm:pt>
    <dgm:pt modelId="{682B6C0D-405B-422C-85F8-5DDBF0CC7117}" type="parTrans" cxnId="{BF77F8AB-190E-4E7B-8374-915C967372E7}">
      <dgm:prSet/>
      <dgm:spPr/>
      <dgm:t>
        <a:bodyPr/>
        <a:lstStyle/>
        <a:p>
          <a:endParaRPr lang="en-IN"/>
        </a:p>
      </dgm:t>
    </dgm:pt>
    <dgm:pt modelId="{637AA1EC-7CA3-49EF-982F-D75D630774C1}" type="sibTrans" cxnId="{BF77F8AB-190E-4E7B-8374-915C967372E7}">
      <dgm:prSet/>
      <dgm:spPr/>
      <dgm:t>
        <a:bodyPr/>
        <a:lstStyle/>
        <a:p>
          <a:endParaRPr lang="en-IN"/>
        </a:p>
      </dgm:t>
    </dgm:pt>
    <dgm:pt modelId="{35DD8709-8A93-4B40-B14F-7D2DA0CCE5B4}">
      <dgm:prSet phldrT="[Text]" custT="1"/>
      <dgm:spPr/>
      <dgm:t>
        <a:bodyPr/>
        <a:lstStyle/>
        <a:p>
          <a:endParaRPr lang="en-IN" sz="2000" b="1" dirty="0"/>
        </a:p>
      </dgm:t>
    </dgm:pt>
    <dgm:pt modelId="{765937BB-BDA2-4395-B93D-5131E68B36F9}" type="parTrans" cxnId="{5E8CC113-B4C3-4C0E-B536-AE1EF76B6001}">
      <dgm:prSet/>
      <dgm:spPr/>
      <dgm:t>
        <a:bodyPr/>
        <a:lstStyle/>
        <a:p>
          <a:endParaRPr lang="en-IN"/>
        </a:p>
      </dgm:t>
    </dgm:pt>
    <dgm:pt modelId="{9F523723-D1CC-4EE0-9BCB-2C84EAFE20A0}" type="sibTrans" cxnId="{5E8CC113-B4C3-4C0E-B536-AE1EF76B6001}">
      <dgm:prSet/>
      <dgm:spPr/>
      <dgm:t>
        <a:bodyPr/>
        <a:lstStyle/>
        <a:p>
          <a:endParaRPr lang="en-IN"/>
        </a:p>
      </dgm:t>
    </dgm:pt>
    <dgm:pt modelId="{0B88A4FF-6360-411F-A735-7972DF608C4D}" type="pres">
      <dgm:prSet presAssocID="{13E40B46-0316-4C01-96F5-5CF4B32828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CDC19E3-70C8-42FF-8610-F6CCFC557695}" type="pres">
      <dgm:prSet presAssocID="{62AE5DE3-01DB-4687-956C-AB645B88F402}" presName="Accent1" presStyleCnt="0"/>
      <dgm:spPr/>
    </dgm:pt>
    <dgm:pt modelId="{D1A447DC-A9C5-45A5-81DE-AF9B79591563}" type="pres">
      <dgm:prSet presAssocID="{62AE5DE3-01DB-4687-956C-AB645B88F402}" presName="Accent" presStyleLbl="node1" presStyleIdx="0" presStyleCnt="3"/>
      <dgm:spPr/>
    </dgm:pt>
    <dgm:pt modelId="{9453FC5C-FBB0-4FB7-B03C-0D9D91B0613D}" type="pres">
      <dgm:prSet presAssocID="{62AE5DE3-01DB-4687-956C-AB645B88F402}" presName="Parent1" presStyleLbl="revTx" presStyleIdx="0" presStyleCnt="3" custScaleX="106734" custLinFactX="-88626" custLinFactNeighborX="-100000" custLinFactNeighborY="2098">
        <dgm:presLayoutVars>
          <dgm:chMax val="1"/>
          <dgm:chPref val="1"/>
          <dgm:bulletEnabled val="1"/>
        </dgm:presLayoutVars>
      </dgm:prSet>
      <dgm:spPr/>
    </dgm:pt>
    <dgm:pt modelId="{CB02976A-88E6-4A63-8A2D-4DE4862E4749}" type="pres">
      <dgm:prSet presAssocID="{BB4ACA70-0D3A-45C1-817D-53CD8B765C91}" presName="Accent2" presStyleCnt="0"/>
      <dgm:spPr/>
    </dgm:pt>
    <dgm:pt modelId="{0D465B98-EF68-4E9A-905D-1EF3D3152682}" type="pres">
      <dgm:prSet presAssocID="{BB4ACA70-0D3A-45C1-817D-53CD8B765C91}" presName="Accent" presStyleLbl="node1" presStyleIdx="1" presStyleCnt="3"/>
      <dgm:spPr/>
    </dgm:pt>
    <dgm:pt modelId="{05F4C051-6581-4F5E-A849-42680BA09D1A}" type="pres">
      <dgm:prSet presAssocID="{BB4ACA70-0D3A-45C1-817D-53CD8B765C9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1B7A69A-3EF3-4496-A82E-524AC71547F6}" type="pres">
      <dgm:prSet presAssocID="{35DD8709-8A93-4B40-B14F-7D2DA0CCE5B4}" presName="Accent3" presStyleCnt="0"/>
      <dgm:spPr/>
    </dgm:pt>
    <dgm:pt modelId="{A679CD3E-483E-4612-866E-55C86D275899}" type="pres">
      <dgm:prSet presAssocID="{35DD8709-8A93-4B40-B14F-7D2DA0CCE5B4}" presName="Accent" presStyleLbl="node1" presStyleIdx="2" presStyleCnt="3"/>
      <dgm:spPr/>
    </dgm:pt>
    <dgm:pt modelId="{6E940CBF-D6FB-438F-884D-29882E0AC2C4}" type="pres">
      <dgm:prSet presAssocID="{35DD8709-8A93-4B40-B14F-7D2DA0CCE5B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D439701-21AE-4604-8419-D0C3983EA094}" type="presOf" srcId="{BB4ACA70-0D3A-45C1-817D-53CD8B765C91}" destId="{05F4C051-6581-4F5E-A849-42680BA09D1A}" srcOrd="0" destOrd="0" presId="urn:microsoft.com/office/officeart/2009/layout/CircleArrowProcess"/>
    <dgm:cxn modelId="{5E8CC113-B4C3-4C0E-B536-AE1EF76B6001}" srcId="{13E40B46-0316-4C01-96F5-5CF4B328286E}" destId="{35DD8709-8A93-4B40-B14F-7D2DA0CCE5B4}" srcOrd="2" destOrd="0" parTransId="{765937BB-BDA2-4395-B93D-5131E68B36F9}" sibTransId="{9F523723-D1CC-4EE0-9BCB-2C84EAFE20A0}"/>
    <dgm:cxn modelId="{500C3C69-3095-40C3-B6E8-59D066F97CF6}" type="presOf" srcId="{35DD8709-8A93-4B40-B14F-7D2DA0CCE5B4}" destId="{6E940CBF-D6FB-438F-884D-29882E0AC2C4}" srcOrd="0" destOrd="0" presId="urn:microsoft.com/office/officeart/2009/layout/CircleArrowProcess"/>
    <dgm:cxn modelId="{F03EF771-665F-499D-82DF-CB9714DD24AD}" type="presOf" srcId="{13E40B46-0316-4C01-96F5-5CF4B328286E}" destId="{0B88A4FF-6360-411F-A735-7972DF608C4D}" srcOrd="0" destOrd="0" presId="urn:microsoft.com/office/officeart/2009/layout/CircleArrowProcess"/>
    <dgm:cxn modelId="{D59C3F76-4586-476B-B985-59FE253D14B0}" type="presOf" srcId="{62AE5DE3-01DB-4687-956C-AB645B88F402}" destId="{9453FC5C-FBB0-4FB7-B03C-0D9D91B0613D}" srcOrd="0" destOrd="0" presId="urn:microsoft.com/office/officeart/2009/layout/CircleArrowProcess"/>
    <dgm:cxn modelId="{E11BB078-D532-499D-AC36-0CBE6009A63E}" srcId="{13E40B46-0316-4C01-96F5-5CF4B328286E}" destId="{62AE5DE3-01DB-4687-956C-AB645B88F402}" srcOrd="0" destOrd="0" parTransId="{5B90E3B5-515E-4819-ACF6-1A76A14C0D62}" sibTransId="{BDD4AD61-B387-45C6-A98B-7BF50F7AFB48}"/>
    <dgm:cxn modelId="{BF77F8AB-190E-4E7B-8374-915C967372E7}" srcId="{13E40B46-0316-4C01-96F5-5CF4B328286E}" destId="{BB4ACA70-0D3A-45C1-817D-53CD8B765C91}" srcOrd="1" destOrd="0" parTransId="{682B6C0D-405B-422C-85F8-5DDBF0CC7117}" sibTransId="{637AA1EC-7CA3-49EF-982F-D75D630774C1}"/>
    <dgm:cxn modelId="{C838CFC3-DB1B-4E29-87E3-86A2560C52BB}" type="presParOf" srcId="{0B88A4FF-6360-411F-A735-7972DF608C4D}" destId="{2CDC19E3-70C8-42FF-8610-F6CCFC557695}" srcOrd="0" destOrd="0" presId="urn:microsoft.com/office/officeart/2009/layout/CircleArrowProcess"/>
    <dgm:cxn modelId="{06762270-5DB0-4409-858E-476B70DAC5F4}" type="presParOf" srcId="{2CDC19E3-70C8-42FF-8610-F6CCFC557695}" destId="{D1A447DC-A9C5-45A5-81DE-AF9B79591563}" srcOrd="0" destOrd="0" presId="urn:microsoft.com/office/officeart/2009/layout/CircleArrowProcess"/>
    <dgm:cxn modelId="{8A56BEA2-47E3-491E-A089-197214891F49}" type="presParOf" srcId="{0B88A4FF-6360-411F-A735-7972DF608C4D}" destId="{9453FC5C-FBB0-4FB7-B03C-0D9D91B0613D}" srcOrd="1" destOrd="0" presId="urn:microsoft.com/office/officeart/2009/layout/CircleArrowProcess"/>
    <dgm:cxn modelId="{CC755184-89E1-421E-9F52-BBBA1E158B5E}" type="presParOf" srcId="{0B88A4FF-6360-411F-A735-7972DF608C4D}" destId="{CB02976A-88E6-4A63-8A2D-4DE4862E4749}" srcOrd="2" destOrd="0" presId="urn:microsoft.com/office/officeart/2009/layout/CircleArrowProcess"/>
    <dgm:cxn modelId="{08DC9E35-7596-4354-A4E8-3F0CE236D22E}" type="presParOf" srcId="{CB02976A-88E6-4A63-8A2D-4DE4862E4749}" destId="{0D465B98-EF68-4E9A-905D-1EF3D3152682}" srcOrd="0" destOrd="0" presId="urn:microsoft.com/office/officeart/2009/layout/CircleArrowProcess"/>
    <dgm:cxn modelId="{1D4FF7ED-CD13-4F2A-A791-5DCA7C2ABD76}" type="presParOf" srcId="{0B88A4FF-6360-411F-A735-7972DF608C4D}" destId="{05F4C051-6581-4F5E-A849-42680BA09D1A}" srcOrd="3" destOrd="0" presId="urn:microsoft.com/office/officeart/2009/layout/CircleArrowProcess"/>
    <dgm:cxn modelId="{9A5CE0D5-67CF-4EC3-9F92-FDD7E8278737}" type="presParOf" srcId="{0B88A4FF-6360-411F-A735-7972DF608C4D}" destId="{B1B7A69A-3EF3-4496-A82E-524AC71547F6}" srcOrd="4" destOrd="0" presId="urn:microsoft.com/office/officeart/2009/layout/CircleArrowProcess"/>
    <dgm:cxn modelId="{3F37E27D-7C6E-4436-8E57-4DE18D7B2D02}" type="presParOf" srcId="{B1B7A69A-3EF3-4496-A82E-524AC71547F6}" destId="{A679CD3E-483E-4612-866E-55C86D275899}" srcOrd="0" destOrd="0" presId="urn:microsoft.com/office/officeart/2009/layout/CircleArrowProcess"/>
    <dgm:cxn modelId="{E3A7EF6B-49B4-4BA4-B922-51828DD9B3A7}" type="presParOf" srcId="{0B88A4FF-6360-411F-A735-7972DF608C4D}" destId="{6E940CBF-D6FB-438F-884D-29882E0AC2C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C3C9-2EEF-47B1-99F3-CDF0028A1069}">
      <dsp:nvSpPr>
        <dsp:cNvPr id="0" name=""/>
        <dsp:cNvSpPr/>
      </dsp:nvSpPr>
      <dsp:spPr>
        <a:xfrm>
          <a:off x="2136366" y="1083037"/>
          <a:ext cx="1089256" cy="495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799"/>
              </a:lnTo>
              <a:lnTo>
                <a:pt x="1089256" y="337799"/>
              </a:lnTo>
              <a:lnTo>
                <a:pt x="1089256" y="49569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BB402-8C01-4B69-83CF-B6CEE6DD10AD}">
      <dsp:nvSpPr>
        <dsp:cNvPr id="0" name=""/>
        <dsp:cNvSpPr/>
      </dsp:nvSpPr>
      <dsp:spPr>
        <a:xfrm>
          <a:off x="1142486" y="1083037"/>
          <a:ext cx="993879" cy="495691"/>
        </a:xfrm>
        <a:custGeom>
          <a:avLst/>
          <a:gdLst/>
          <a:ahLst/>
          <a:cxnLst/>
          <a:rect l="0" t="0" r="0" b="0"/>
          <a:pathLst>
            <a:path>
              <a:moveTo>
                <a:pt x="993879" y="0"/>
              </a:moveTo>
              <a:lnTo>
                <a:pt x="993879" y="337799"/>
              </a:lnTo>
              <a:lnTo>
                <a:pt x="0" y="337799"/>
              </a:lnTo>
              <a:lnTo>
                <a:pt x="0" y="49569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41AC-5317-45B3-982D-B6F8A6C004C0}">
      <dsp:nvSpPr>
        <dsp:cNvPr id="0" name=""/>
        <dsp:cNvSpPr/>
      </dsp:nvSpPr>
      <dsp:spPr>
        <a:xfrm>
          <a:off x="1284174" y="753"/>
          <a:ext cx="1704384" cy="1082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CA2AF-3400-498A-AF42-0A039C20854F}">
      <dsp:nvSpPr>
        <dsp:cNvPr id="0" name=""/>
        <dsp:cNvSpPr/>
      </dsp:nvSpPr>
      <dsp:spPr>
        <a:xfrm>
          <a:off x="1473550" y="180660"/>
          <a:ext cx="1704384" cy="108228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(Wine types)</a:t>
          </a:r>
        </a:p>
      </dsp:txBody>
      <dsp:txXfrm>
        <a:off x="1505249" y="212359"/>
        <a:ext cx="1640986" cy="1018885"/>
      </dsp:txXfrm>
    </dsp:sp>
    <dsp:sp modelId="{A8D9826B-60BE-4064-93F0-72C02E977F4B}">
      <dsp:nvSpPr>
        <dsp:cNvPr id="0" name=""/>
        <dsp:cNvSpPr/>
      </dsp:nvSpPr>
      <dsp:spPr>
        <a:xfrm>
          <a:off x="290294" y="1578729"/>
          <a:ext cx="1704384" cy="10822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CB949-B22E-4BD0-A6A0-6BD8F4FA5418}">
      <dsp:nvSpPr>
        <dsp:cNvPr id="0" name=""/>
        <dsp:cNvSpPr/>
      </dsp:nvSpPr>
      <dsp:spPr>
        <a:xfrm>
          <a:off x="479670" y="1758636"/>
          <a:ext cx="1704384" cy="108228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Train (70%)</a:t>
          </a:r>
        </a:p>
      </dsp:txBody>
      <dsp:txXfrm>
        <a:off x="511369" y="1790335"/>
        <a:ext cx="1640986" cy="1018885"/>
      </dsp:txXfrm>
    </dsp:sp>
    <dsp:sp modelId="{28BA4D89-2672-434C-AFB5-7C28E84EE34A}">
      <dsp:nvSpPr>
        <dsp:cNvPr id="0" name=""/>
        <dsp:cNvSpPr/>
      </dsp:nvSpPr>
      <dsp:spPr>
        <a:xfrm>
          <a:off x="2373431" y="1578729"/>
          <a:ext cx="1704384" cy="10822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92805-228F-4B28-A6AE-4DE7AEF233FB}">
      <dsp:nvSpPr>
        <dsp:cNvPr id="0" name=""/>
        <dsp:cNvSpPr/>
      </dsp:nvSpPr>
      <dsp:spPr>
        <a:xfrm>
          <a:off x="2562807" y="1758636"/>
          <a:ext cx="1704384" cy="1082283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Test (30%)</a:t>
          </a:r>
        </a:p>
      </dsp:txBody>
      <dsp:txXfrm>
        <a:off x="2594506" y="1790335"/>
        <a:ext cx="1640986" cy="1018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447DC-A9C5-45A5-81DE-AF9B79591563}">
      <dsp:nvSpPr>
        <dsp:cNvPr id="0" name=""/>
        <dsp:cNvSpPr/>
      </dsp:nvSpPr>
      <dsp:spPr>
        <a:xfrm>
          <a:off x="1987959" y="0"/>
          <a:ext cx="2614894" cy="26152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3FC5C-FBB0-4FB7-B03C-0D9D91B0613D}">
      <dsp:nvSpPr>
        <dsp:cNvPr id="0" name=""/>
        <dsp:cNvSpPr/>
      </dsp:nvSpPr>
      <dsp:spPr>
        <a:xfrm>
          <a:off x="0" y="959438"/>
          <a:ext cx="1550894" cy="7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/>
        </a:p>
      </dsp:txBody>
      <dsp:txXfrm>
        <a:off x="0" y="959438"/>
        <a:ext cx="1550894" cy="726349"/>
      </dsp:txXfrm>
    </dsp:sp>
    <dsp:sp modelId="{0D465B98-EF68-4E9A-905D-1EF3D3152682}">
      <dsp:nvSpPr>
        <dsp:cNvPr id="0" name=""/>
        <dsp:cNvSpPr/>
      </dsp:nvSpPr>
      <dsp:spPr>
        <a:xfrm>
          <a:off x="1261682" y="1502679"/>
          <a:ext cx="2614894" cy="26152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4C051-6581-4F5E-A849-42680BA09D1A}">
      <dsp:nvSpPr>
        <dsp:cNvPr id="0" name=""/>
        <dsp:cNvSpPr/>
      </dsp:nvSpPr>
      <dsp:spPr>
        <a:xfrm>
          <a:off x="1842605" y="2455571"/>
          <a:ext cx="1453046" cy="7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/>
        </a:p>
      </dsp:txBody>
      <dsp:txXfrm>
        <a:off x="1842605" y="2455571"/>
        <a:ext cx="1453046" cy="726349"/>
      </dsp:txXfrm>
    </dsp:sp>
    <dsp:sp modelId="{A679CD3E-483E-4612-866E-55C86D275899}">
      <dsp:nvSpPr>
        <dsp:cNvPr id="0" name=""/>
        <dsp:cNvSpPr/>
      </dsp:nvSpPr>
      <dsp:spPr>
        <a:xfrm>
          <a:off x="2174071" y="3185180"/>
          <a:ext cx="2246599" cy="22474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40CBF-D6FB-438F-884D-29882E0AC2C4}">
      <dsp:nvSpPr>
        <dsp:cNvPr id="0" name=""/>
        <dsp:cNvSpPr/>
      </dsp:nvSpPr>
      <dsp:spPr>
        <a:xfrm>
          <a:off x="2569374" y="3969116"/>
          <a:ext cx="1453046" cy="7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/>
        </a:p>
      </dsp:txBody>
      <dsp:txXfrm>
        <a:off x="2569374" y="3969116"/>
        <a:ext cx="1453046" cy="72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173E1-DE89-4836-AEEE-E5D1B98DF9AE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07C36-9064-410F-811F-FD897C919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1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07C36-9064-410F-811F-FD897C9199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6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7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3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7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7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9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2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3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1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23C6CA-5C4C-4451-9670-4F9F09BB49CC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452795-496C-4AF2-B558-5CA7BDBE7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CF92F7-4814-F05D-E857-2FBBB34E3DF0}"/>
              </a:ext>
            </a:extLst>
          </p:cNvPr>
          <p:cNvSpPr txBox="1"/>
          <p:nvPr/>
        </p:nvSpPr>
        <p:spPr>
          <a:xfrm>
            <a:off x="6836898" y="4635418"/>
            <a:ext cx="2926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Digambar Rajaram Sable</a:t>
            </a:r>
          </a:p>
          <a:p>
            <a:r>
              <a:rPr lang="en-IN" sz="1400" b="1" dirty="0"/>
              <a:t> PGA  - 34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4A75E-5C4E-1CCA-B436-B9DEFCECF5BF}"/>
              </a:ext>
            </a:extLst>
          </p:cNvPr>
          <p:cNvSpPr txBox="1"/>
          <p:nvPr/>
        </p:nvSpPr>
        <p:spPr>
          <a:xfrm>
            <a:off x="2886946" y="2082615"/>
            <a:ext cx="66583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Garamond (Body)"/>
              </a:rPr>
              <a:t>Project Title :-</a:t>
            </a:r>
          </a:p>
          <a:p>
            <a:endParaRPr lang="en-IN" sz="1200" dirty="0">
              <a:latin typeface="Garamond (Body)"/>
            </a:endParaRPr>
          </a:p>
          <a:p>
            <a:r>
              <a:rPr lang="en-IN" sz="2400" dirty="0">
                <a:latin typeface="Garamond (Body)"/>
              </a:rPr>
              <a:t> </a:t>
            </a:r>
            <a:r>
              <a:rPr lang="en-I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 (Body)"/>
              </a:rPr>
              <a:t>Build the model on </a:t>
            </a:r>
            <a:r>
              <a:rPr lang="en-I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 (Body)"/>
              </a:rPr>
              <a:t>Quality of wine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 (Body)"/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8BCD49-8981-3316-7478-8598A4AE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3736166"/>
            <a:ext cx="3482113" cy="14559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27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5DB0B-0CEE-D020-467F-E3EB5679AB7F}"/>
              </a:ext>
            </a:extLst>
          </p:cNvPr>
          <p:cNvSpPr txBox="1"/>
          <p:nvPr/>
        </p:nvSpPr>
        <p:spPr>
          <a:xfrm>
            <a:off x="927875" y="600147"/>
            <a:ext cx="373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Partition :-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FBFCFB-48B6-D48B-990A-8769DDC00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43807"/>
              </p:ext>
            </p:extLst>
          </p:nvPr>
        </p:nvGraphicFramePr>
        <p:xfrm>
          <a:off x="3564568" y="1420837"/>
          <a:ext cx="4557486" cy="284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08744-D47E-8E99-356D-061392C9473E}"/>
              </a:ext>
            </a:extLst>
          </p:cNvPr>
          <p:cNvSpPr txBox="1"/>
          <p:nvPr/>
        </p:nvSpPr>
        <p:spPr>
          <a:xfrm>
            <a:off x="1010054" y="5026393"/>
            <a:ext cx="966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the above dig (j) there is train data to built the model and on test data we check the performance of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BC986-B093-C43F-259F-EB2241F1EFD0}"/>
              </a:ext>
            </a:extLst>
          </p:cNvPr>
          <p:cNvSpPr txBox="1"/>
          <p:nvPr/>
        </p:nvSpPr>
        <p:spPr>
          <a:xfrm>
            <a:off x="4611428" y="4380906"/>
            <a:ext cx="246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dig (j) :- Data Partition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5F0F622-D19E-F8D3-5D50-033946D7C259}"/>
              </a:ext>
            </a:extLst>
          </p:cNvPr>
          <p:cNvSpPr/>
          <p:nvPr/>
        </p:nvSpPr>
        <p:spPr>
          <a:xfrm>
            <a:off x="7399606" y="1420837"/>
            <a:ext cx="1350499" cy="332940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663C954-C401-7FE4-9BFF-3F2CC60BD77A}"/>
              </a:ext>
            </a:extLst>
          </p:cNvPr>
          <p:cNvSpPr/>
          <p:nvPr/>
        </p:nvSpPr>
        <p:spPr>
          <a:xfrm>
            <a:off x="2936517" y="1420837"/>
            <a:ext cx="1058708" cy="332940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0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DC9C1-2431-ED1F-F905-D9401ACC2B10}"/>
              </a:ext>
            </a:extLst>
          </p:cNvPr>
          <p:cNvSpPr txBox="1"/>
          <p:nvPr/>
        </p:nvSpPr>
        <p:spPr>
          <a:xfrm>
            <a:off x="728525" y="709040"/>
            <a:ext cx="548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:-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9D3DD2-9B7E-9DB6-CB19-D8E8F00232C5}"/>
              </a:ext>
            </a:extLst>
          </p:cNvPr>
          <p:cNvSpPr txBox="1"/>
          <p:nvPr/>
        </p:nvSpPr>
        <p:spPr>
          <a:xfrm>
            <a:off x="4664429" y="6448782"/>
            <a:ext cx="323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dig (l) :- Model Building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ACC57B-13C3-FCC0-D683-AA4EA1ED8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109338"/>
              </p:ext>
            </p:extLst>
          </p:nvPr>
        </p:nvGraphicFramePr>
        <p:xfrm>
          <a:off x="3693160" y="716280"/>
          <a:ext cx="5864536" cy="5432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A07A5-18AD-7226-0E0C-5339E18A4A6C}"/>
              </a:ext>
            </a:extLst>
          </p:cNvPr>
          <p:cNvSpPr/>
          <p:nvPr/>
        </p:nvSpPr>
        <p:spPr>
          <a:xfrm>
            <a:off x="1046188" y="1716748"/>
            <a:ext cx="2286000" cy="96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highlight>
                  <a:srgbClr val="FFFF00"/>
                </a:highlight>
              </a:rPr>
              <a:t>Logistic Regression </a:t>
            </a:r>
          </a:p>
          <a:p>
            <a:pPr algn="ctr"/>
            <a:r>
              <a:rPr lang="en-IN" sz="1800" b="1" dirty="0">
                <a:highlight>
                  <a:srgbClr val="FFFF00"/>
                </a:highlight>
              </a:rPr>
              <a:t>(92/92 %)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0780BE-F66A-A472-A6B0-84B21FF80D79}"/>
              </a:ext>
            </a:extLst>
          </p:cNvPr>
          <p:cNvCxnSpPr>
            <a:stCxn id="5" idx="3"/>
          </p:cNvCxnSpPr>
          <p:nvPr/>
        </p:nvCxnSpPr>
        <p:spPr>
          <a:xfrm>
            <a:off x="3332188" y="2196808"/>
            <a:ext cx="355629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061F37-17BB-967C-CECF-96C46AC74DE0}"/>
              </a:ext>
            </a:extLst>
          </p:cNvPr>
          <p:cNvSpPr/>
          <p:nvPr/>
        </p:nvSpPr>
        <p:spPr>
          <a:xfrm>
            <a:off x="8894788" y="3086100"/>
            <a:ext cx="2286000" cy="96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800" b="1" dirty="0"/>
              <a:t>Decision Tree </a:t>
            </a:r>
          </a:p>
          <a:p>
            <a:pPr lvl="0" algn="ctr"/>
            <a:r>
              <a:rPr lang="en-IN" sz="1800" b="1" dirty="0"/>
              <a:t>( 88 / 87 % 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1025ED-8677-FF53-2EC1-ECA65C2A5689}"/>
              </a:ext>
            </a:extLst>
          </p:cNvPr>
          <p:cNvSpPr/>
          <p:nvPr/>
        </p:nvSpPr>
        <p:spPr>
          <a:xfrm>
            <a:off x="1183348" y="4343400"/>
            <a:ext cx="2286000" cy="960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800" b="1" dirty="0"/>
              <a:t>Random Forest</a:t>
            </a:r>
          </a:p>
          <a:p>
            <a:pPr lvl="0" algn="ctr"/>
            <a:r>
              <a:rPr lang="en-IN" b="1" dirty="0"/>
              <a:t> (89/89%)</a:t>
            </a:r>
            <a:endParaRPr lang="en-IN" sz="1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7DA0A6-A621-AF50-31C2-D553487632DD}"/>
              </a:ext>
            </a:extLst>
          </p:cNvPr>
          <p:cNvCxnSpPr/>
          <p:nvPr/>
        </p:nvCxnSpPr>
        <p:spPr>
          <a:xfrm>
            <a:off x="3469348" y="4857509"/>
            <a:ext cx="355629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DE31E-E523-C939-5E7A-E2E018ED86DD}"/>
              </a:ext>
            </a:extLst>
          </p:cNvPr>
          <p:cNvCxnSpPr>
            <a:cxnSpLocks/>
          </p:cNvCxnSpPr>
          <p:nvPr/>
        </p:nvCxnSpPr>
        <p:spPr>
          <a:xfrm flipH="1">
            <a:off x="5791200" y="3596640"/>
            <a:ext cx="310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0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FA17B5-9C53-AD1F-580F-749C191B619B}"/>
              </a:ext>
            </a:extLst>
          </p:cNvPr>
          <p:cNvSpPr txBox="1"/>
          <p:nvPr/>
        </p:nvSpPr>
        <p:spPr>
          <a:xfrm>
            <a:off x="825500" y="572869"/>
            <a:ext cx="548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Trees Visualize:-</a:t>
            </a:r>
            <a:r>
              <a:rPr lang="en-IN" dirty="0"/>
              <a:t>   </a:t>
            </a:r>
            <a:r>
              <a:rPr lang="en-IN" sz="4000" dirty="0"/>
              <a:t>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31567F-14AD-E546-072D-4F07B82A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" y="1509354"/>
            <a:ext cx="10081260" cy="44190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8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1B91F0-896D-EB3D-A488-CDF0CE4C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660400"/>
            <a:ext cx="7704455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B073B-25DD-FC14-073E-E443F173998D}"/>
              </a:ext>
            </a:extLst>
          </p:cNvPr>
          <p:cNvSpPr txBox="1"/>
          <p:nvPr/>
        </p:nvSpPr>
        <p:spPr>
          <a:xfrm>
            <a:off x="817245" y="853440"/>
            <a:ext cx="548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Trees Visualize:-</a:t>
            </a:r>
            <a:r>
              <a:rPr lang="en-IN" dirty="0"/>
              <a:t>   </a:t>
            </a:r>
            <a:r>
              <a:rPr lang="en-IN" sz="4000" dirty="0"/>
              <a:t>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06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E0244-045B-1E15-CFA9-189F26631047}"/>
              </a:ext>
            </a:extLst>
          </p:cNvPr>
          <p:cNvSpPr txBox="1"/>
          <p:nvPr/>
        </p:nvSpPr>
        <p:spPr>
          <a:xfrm>
            <a:off x="754174" y="965915"/>
            <a:ext cx="471815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Variable :-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the dataset</a:t>
            </a:r>
            <a:r>
              <a:rPr lang="en-IN" sz="1600" b="1" i="1" dirty="0">
                <a:solidFill>
                  <a:srgbClr val="000000"/>
                </a:solidFill>
                <a:effectLst/>
                <a:latin typeface="Helvetica Neue"/>
              </a:rPr>
              <a:t> Volatile Acidity </a:t>
            </a:r>
            <a:r>
              <a:rPr lang="en-IN" dirty="0"/>
              <a:t>is the important variable as compare to other variable.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i="1" dirty="0">
                <a:solidFill>
                  <a:srgbClr val="000000"/>
                </a:solidFill>
                <a:effectLst/>
                <a:latin typeface="Helvetica Neue"/>
              </a:rPr>
              <a:t> Volatile Acidity </a:t>
            </a:r>
            <a:r>
              <a:rPr lang="en-IN" dirty="0"/>
              <a:t>is depend sulphate, density, </a:t>
            </a:r>
            <a:r>
              <a:rPr lang="en-IN" dirty="0" err="1"/>
              <a:t>citric_acid</a:t>
            </a:r>
            <a:r>
              <a:rPr lang="en-IN" dirty="0"/>
              <a:t>, ph.</a:t>
            </a:r>
          </a:p>
          <a:p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9DFDB4-FB93-5E9F-4063-7AD4004D7EBC}"/>
              </a:ext>
            </a:extLst>
          </p:cNvPr>
          <p:cNvCxnSpPr>
            <a:cxnSpLocks/>
          </p:cNvCxnSpPr>
          <p:nvPr/>
        </p:nvCxnSpPr>
        <p:spPr>
          <a:xfrm>
            <a:off x="5969391" y="1842868"/>
            <a:ext cx="0" cy="4065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33803C-EC32-9719-F707-C23112C82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773136"/>
            <a:ext cx="5969001" cy="541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6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1534A-B144-36E6-CAD3-0ABEFDC82D04}"/>
              </a:ext>
            </a:extLst>
          </p:cNvPr>
          <p:cNvSpPr txBox="1"/>
          <p:nvPr/>
        </p:nvSpPr>
        <p:spPr>
          <a:xfrm>
            <a:off x="1007233" y="828462"/>
            <a:ext cx="6112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:-</a:t>
            </a:r>
          </a:p>
          <a:p>
            <a:endParaRPr lang="en-IN" sz="800" dirty="0"/>
          </a:p>
          <a:p>
            <a:endParaRPr lang="en-IN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7C283-3267-6EDB-F542-1B4091615637}"/>
              </a:ext>
            </a:extLst>
          </p:cNvPr>
          <p:cNvSpPr txBox="1"/>
          <p:nvPr/>
        </p:nvSpPr>
        <p:spPr>
          <a:xfrm>
            <a:off x="1244215" y="2302835"/>
            <a:ext cx="767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White wine </a:t>
            </a:r>
            <a:r>
              <a:rPr lang="en-IN" sz="2400" dirty="0"/>
              <a:t>is mostly used as compare to red wine.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ACA6601-CCA9-F8A6-03FE-53E59666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25536"/>
              </p:ext>
            </p:extLst>
          </p:nvPr>
        </p:nvGraphicFramePr>
        <p:xfrm>
          <a:off x="1074057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5798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052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91C2CE-1AD5-76A6-6CF5-A383BBFFF9B1}"/>
              </a:ext>
            </a:extLst>
          </p:cNvPr>
          <p:cNvSpPr txBox="1"/>
          <p:nvPr/>
        </p:nvSpPr>
        <p:spPr>
          <a:xfrm>
            <a:off x="1651416" y="3628065"/>
            <a:ext cx="78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/>
              <a:t>Able </a:t>
            </a:r>
            <a:r>
              <a:rPr lang="en-IN" sz="2000" b="1" dirty="0"/>
              <a:t>to predict 92 </a:t>
            </a:r>
            <a:r>
              <a:rPr lang="en-IN" sz="2000" b="1"/>
              <a:t>% Accuracy ( </a:t>
            </a:r>
            <a:r>
              <a:rPr lang="en-IN" sz="2000" b="1" i="1" dirty="0"/>
              <a:t>Logistic Regression </a:t>
            </a:r>
            <a:r>
              <a:rPr lang="en-IN" sz="2000" b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Sensitivity of wine Capture by Model is 83 %</a:t>
            </a: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Specificity of wine Capture by Model is 94 % </a:t>
            </a:r>
            <a:endParaRPr lang="en-IN" sz="2000" b="1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44E87CF0-237D-DB0B-E42B-AA6F86C2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38249"/>
              </p:ext>
            </p:extLst>
          </p:nvPr>
        </p:nvGraphicFramePr>
        <p:xfrm>
          <a:off x="1074057" y="1823755"/>
          <a:ext cx="8010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358">
                  <a:extLst>
                    <a:ext uri="{9D8B030D-6E8A-4147-A177-3AD203B41FA5}">
                      <a16:colId xmlns:a16="http://schemas.microsoft.com/office/drawing/2014/main" val="26652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EDA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4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2A7671-E22E-4FF6-E414-7A37682C8BAD}"/>
              </a:ext>
            </a:extLst>
          </p:cNvPr>
          <p:cNvSpPr/>
          <p:nvPr/>
        </p:nvSpPr>
        <p:spPr>
          <a:xfrm rot="20800404">
            <a:off x="962461" y="3315890"/>
            <a:ext cx="4673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…!!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8" name="Picture 6" descr="Match white wine with food | BBC Good Food">
            <a:extLst>
              <a:ext uri="{FF2B5EF4-FFF2-40B4-BE49-F238E27FC236}">
                <a16:creationId xmlns:a16="http://schemas.microsoft.com/office/drawing/2014/main" id="{246E4AA3-3F6F-8375-B61D-9AAE7A68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5398"/>
            <a:ext cx="4818795" cy="27577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5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F89D9-48DA-2C9C-1E91-F2EF82457478}"/>
              </a:ext>
            </a:extLst>
          </p:cNvPr>
          <p:cNvSpPr txBox="1"/>
          <p:nvPr/>
        </p:nvSpPr>
        <p:spPr>
          <a:xfrm>
            <a:off x="998806" y="860907"/>
            <a:ext cx="1017211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:- </a:t>
            </a:r>
            <a:r>
              <a:rPr lang="en-IN" sz="1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Objective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Data Description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Exploratory Data Analysis ( EDA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Data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Data Partition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Model Building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Tree Build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Important Variable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232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0A35B-3CEF-F4EF-CA79-BB03D2DD059D}"/>
              </a:ext>
            </a:extLst>
          </p:cNvPr>
          <p:cNvSpPr txBox="1"/>
          <p:nvPr/>
        </p:nvSpPr>
        <p:spPr>
          <a:xfrm>
            <a:off x="1184854" y="766688"/>
            <a:ext cx="97493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:-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dirty="0"/>
              <a:t>Today </a:t>
            </a:r>
            <a:r>
              <a:rPr lang="en-IN" sz="3200" b="1" dirty="0">
                <a:solidFill>
                  <a:srgbClr val="FF0000"/>
                </a:solidFill>
              </a:rPr>
              <a:t>W</a:t>
            </a:r>
            <a:r>
              <a:rPr lang="en-IN" sz="2000" b="1" dirty="0">
                <a:solidFill>
                  <a:srgbClr val="FF0000"/>
                </a:solidFill>
              </a:rPr>
              <a:t>ine</a:t>
            </a:r>
            <a:r>
              <a:rPr lang="en-IN" sz="2000" dirty="0"/>
              <a:t> is one of the </a:t>
            </a:r>
            <a:r>
              <a:rPr lang="en-IN" sz="2000" b="1" dirty="0"/>
              <a:t>most valuable drink </a:t>
            </a:r>
            <a:r>
              <a:rPr lang="en-IN" sz="2000" dirty="0"/>
              <a:t>in the world.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Wine can be made from grape, fruits, etc. Most wine is made from grapes.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There must be fermentation, that is sugar must be transform into alcohol. If the amount of alcohol is relatively low, the result is wine.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 majority of wine production is in two states which are Maharashtra and Karnataka.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If you drink the wine in limit then it will good for Heart.</a:t>
            </a:r>
          </a:p>
        </p:txBody>
      </p:sp>
      <p:pic>
        <p:nvPicPr>
          <p:cNvPr id="7170" name="Picture 2" descr="White Wine not Necessarily with White Meat, Same for Red - NDTV Food">
            <a:extLst>
              <a:ext uri="{FF2B5EF4-FFF2-40B4-BE49-F238E27FC236}">
                <a16:creationId xmlns:a16="http://schemas.microsoft.com/office/drawing/2014/main" id="{BA60F8D2-91CE-EEC1-D7BE-610A1CE7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08" y="3742006"/>
            <a:ext cx="5222338" cy="2349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0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3B29D-86A6-DA92-AA65-F7FC4F86DA29}"/>
              </a:ext>
            </a:extLst>
          </p:cNvPr>
          <p:cNvSpPr txBox="1"/>
          <p:nvPr/>
        </p:nvSpPr>
        <p:spPr>
          <a:xfrm>
            <a:off x="1327597" y="783876"/>
            <a:ext cx="999400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:-</a:t>
            </a:r>
          </a:p>
          <a:p>
            <a:endParaRPr lang="en-IN" sz="1800" u="sng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The main objective of this project is to build model that can accurately analyse the Type of wine</a:t>
            </a:r>
            <a:r>
              <a:rPr lang="en-IN" dirty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1" dirty="0"/>
              <a:t>	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2C92F-ABE2-5464-E7FA-57C076414C34}"/>
              </a:ext>
            </a:extLst>
          </p:cNvPr>
          <p:cNvSpPr txBox="1"/>
          <p:nvPr/>
        </p:nvSpPr>
        <p:spPr>
          <a:xfrm>
            <a:off x="1624082" y="2661313"/>
            <a:ext cx="887627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Sub-objective :-</a:t>
            </a:r>
          </a:p>
          <a:p>
            <a:pPr algn="just"/>
            <a:endParaRPr lang="en-IN" sz="2800" b="1" u="sng" dirty="0"/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IN" b="1" dirty="0"/>
              <a:t>To visualize and exploratory data Analysis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IN" b="1" dirty="0"/>
              <a:t>To determine the which model is analyse the accurate type of wine.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8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4E531-AD0E-FFF1-6E5B-2B6142ADB8AA}"/>
              </a:ext>
            </a:extLst>
          </p:cNvPr>
          <p:cNvSpPr txBox="1"/>
          <p:nvPr/>
        </p:nvSpPr>
        <p:spPr>
          <a:xfrm>
            <a:off x="720621" y="739642"/>
            <a:ext cx="97493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 :-</a:t>
            </a:r>
          </a:p>
          <a:p>
            <a:endParaRPr lang="en-IN" sz="2400" u="sng" dirty="0"/>
          </a:p>
          <a:p>
            <a:pPr algn="just"/>
            <a:r>
              <a:rPr lang="en-IN" dirty="0"/>
              <a:t>This Dataset contains the product which are used when it will be made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volatile acidity :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   Volatile acidity</a:t>
            </a:r>
            <a:r>
              <a:rPr lang="en-US" b="0" i="1" dirty="0">
                <a:solidFill>
                  <a:srgbClr val="222222"/>
                </a:solidFill>
                <a:effectLst/>
                <a:latin typeface="Garamond (Body)"/>
              </a:rPr>
              <a:t> </a:t>
            </a:r>
            <a:r>
              <a:rPr lang="en-US" b="0" dirty="0">
                <a:solidFill>
                  <a:srgbClr val="222222"/>
                </a:solidFill>
                <a:effectLst/>
                <a:latin typeface="Garamond (Body)"/>
              </a:rPr>
              <a:t>is</a:t>
            </a:r>
            <a:r>
              <a:rPr lang="en-US" b="0" i="1" dirty="0">
                <a:solidFill>
                  <a:srgbClr val="222222"/>
                </a:solidFill>
                <a:effectLst/>
                <a:latin typeface="Garamond (Body)"/>
              </a:rPr>
              <a:t> </a:t>
            </a:r>
            <a:r>
              <a:rPr lang="en-US" b="0" dirty="0">
                <a:solidFill>
                  <a:srgbClr val="222222"/>
                </a:solidFill>
                <a:effectLst/>
                <a:latin typeface="Garamond (Body)"/>
              </a:rPr>
              <a:t>the</a:t>
            </a:r>
            <a:r>
              <a:rPr lang="en-US" b="0" i="1" dirty="0">
                <a:solidFill>
                  <a:srgbClr val="222222"/>
                </a:solidFill>
                <a:effectLst/>
                <a:latin typeface="Garamond (Body)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gaseous acids present in wine.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fixed acidity :  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Primary </a:t>
            </a:r>
            <a:r>
              <a:rPr lang="en-US" i="0" dirty="0">
                <a:solidFill>
                  <a:srgbClr val="222222"/>
                </a:solidFill>
                <a:effectLst/>
                <a:latin typeface="Garamond (Body)"/>
              </a:rPr>
              <a:t>fixed acids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found in wine are </a:t>
            </a:r>
            <a:r>
              <a:rPr lang="en-US" i="0" dirty="0">
                <a:solidFill>
                  <a:srgbClr val="222222"/>
                </a:solidFill>
                <a:effectLst/>
                <a:latin typeface="Garamond (Body)"/>
              </a:rPr>
              <a:t>tartaric, succinic, citric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, and </a:t>
            </a:r>
            <a:r>
              <a:rPr lang="en-US" i="0" dirty="0">
                <a:solidFill>
                  <a:srgbClr val="222222"/>
                </a:solidFill>
                <a:effectLst/>
                <a:latin typeface="Garamond (Body)"/>
              </a:rPr>
              <a:t>malic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residual sugar :  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Amount of sugar left after fermentation.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citric acid :  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 It is weak organic acid, found in citrus fruits naturally.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chlorides :  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Amount of salt present in wine.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free sulfur dioxide :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   So2 is used for prevention of wine by oxidation and microbial spoilage.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total sulfur dioxide </a:t>
            </a:r>
            <a:endParaRPr lang="en-US" b="0" i="0" dirty="0">
              <a:solidFill>
                <a:srgbClr val="222222"/>
              </a:solidFill>
              <a:effectLst/>
              <a:latin typeface="Garamond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pH :  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In wine pH is used for checking acidity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density </a:t>
            </a:r>
            <a:endParaRPr lang="en-US" b="0" i="0" dirty="0">
              <a:solidFill>
                <a:srgbClr val="222222"/>
              </a:solidFill>
              <a:effectLst/>
              <a:latin typeface="Garamond (Body)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sulphates 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:    Added sulfites preserve freshness and protect </a:t>
            </a:r>
            <a:r>
              <a:rPr lang="en-US" i="0" dirty="0">
                <a:solidFill>
                  <a:srgbClr val="222222"/>
                </a:solidFill>
                <a:effectLst/>
                <a:latin typeface="Garamond (Body)"/>
              </a:rPr>
              <a:t>wine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 from oxidation, and bacteria.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Garamond (Body)"/>
              </a:rPr>
              <a:t> alcohol :</a:t>
            </a:r>
            <a:r>
              <a:rPr lang="en-US" b="0" i="0" dirty="0">
                <a:solidFill>
                  <a:srgbClr val="222222"/>
                </a:solidFill>
                <a:effectLst/>
                <a:latin typeface="Garamond (Body)"/>
              </a:rPr>
              <a:t>   Percent of alcohol present in wine.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299AC-FE7E-E673-309D-98D21E90F75A}"/>
              </a:ext>
            </a:extLst>
          </p:cNvPr>
          <p:cNvSpPr txBox="1"/>
          <p:nvPr/>
        </p:nvSpPr>
        <p:spPr>
          <a:xfrm>
            <a:off x="959772" y="5119173"/>
            <a:ext cx="611241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:-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000" b="1" dirty="0"/>
              <a:t>website</a:t>
            </a:r>
            <a:r>
              <a:rPr lang="en-IN" sz="2000" dirty="0"/>
              <a:t> :- 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</a:rPr>
              <a:t>www.Kaggle.com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9B7FFA-1CBC-A34D-6497-378DB1DBDB96}"/>
              </a:ext>
            </a:extLst>
          </p:cNvPr>
          <p:cNvCxnSpPr/>
          <p:nvPr/>
        </p:nvCxnSpPr>
        <p:spPr>
          <a:xfrm>
            <a:off x="819095" y="5119173"/>
            <a:ext cx="10392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GitHub - amberkakkar01/Prediction-of-Wine-Quality: This project is about  the prediction of red wine quality using different machine learning  algorithms">
            <a:extLst>
              <a:ext uri="{FF2B5EF4-FFF2-40B4-BE49-F238E27FC236}">
                <a16:creationId xmlns:a16="http://schemas.microsoft.com/office/drawing/2014/main" id="{6A6209CB-67AC-5350-AC33-E645B09C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87" y="799496"/>
            <a:ext cx="2496192" cy="2325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6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F25F6-AF5A-A05D-90D6-102488A3A4D0}"/>
              </a:ext>
            </a:extLst>
          </p:cNvPr>
          <p:cNvSpPr txBox="1"/>
          <p:nvPr/>
        </p:nvSpPr>
        <p:spPr>
          <a:xfrm>
            <a:off x="1146219" y="905232"/>
            <a:ext cx="10174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BED68-357C-B5A5-610D-CA5D6EDFD36B}"/>
              </a:ext>
            </a:extLst>
          </p:cNvPr>
          <p:cNvSpPr txBox="1"/>
          <p:nvPr/>
        </p:nvSpPr>
        <p:spPr>
          <a:xfrm>
            <a:off x="888641" y="1882355"/>
            <a:ext cx="421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Summary of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ED754-923B-9CF6-CC67-B1BCA53B6FB9}"/>
              </a:ext>
            </a:extLst>
          </p:cNvPr>
          <p:cNvSpPr txBox="1"/>
          <p:nvPr/>
        </p:nvSpPr>
        <p:spPr>
          <a:xfrm>
            <a:off x="6525657" y="5848123"/>
            <a:ext cx="2345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dig (a) :- Data 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35644-2A96-3F2D-F229-666C1B49C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1" y="1882354"/>
            <a:ext cx="4406026" cy="36040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33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BEBCE3-E442-2786-C3E5-EE178CE529B8}"/>
              </a:ext>
            </a:extLst>
          </p:cNvPr>
          <p:cNvSpPr txBox="1"/>
          <p:nvPr/>
        </p:nvSpPr>
        <p:spPr>
          <a:xfrm>
            <a:off x="946051" y="857240"/>
            <a:ext cx="8971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Null Values :-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1800" dirty="0"/>
              <a:t>Null values are present it will be replace using mean() -</a:t>
            </a:r>
            <a:r>
              <a:rPr lang="en-IN" sz="1600" dirty="0"/>
              <a:t> </a:t>
            </a:r>
            <a:endParaRPr lang="en-IN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C69AC-1C01-4E6A-A58D-0004AE7147CA}"/>
              </a:ext>
            </a:extLst>
          </p:cNvPr>
          <p:cNvSpPr txBox="1"/>
          <p:nvPr/>
        </p:nvSpPr>
        <p:spPr>
          <a:xfrm>
            <a:off x="1491175" y="5583088"/>
            <a:ext cx="3207433" cy="36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dig (b) :- Before replacing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41868-512B-7070-E769-FEC2DECA3634}"/>
              </a:ext>
            </a:extLst>
          </p:cNvPr>
          <p:cNvSpPr txBox="1"/>
          <p:nvPr/>
        </p:nvSpPr>
        <p:spPr>
          <a:xfrm>
            <a:off x="7718478" y="5583088"/>
            <a:ext cx="298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dig (c) :- After replacing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1324FA7-AE40-EE43-F371-EAAD1FDC0BBC}"/>
              </a:ext>
            </a:extLst>
          </p:cNvPr>
          <p:cNvSpPr/>
          <p:nvPr/>
        </p:nvSpPr>
        <p:spPr>
          <a:xfrm>
            <a:off x="5087815" y="2813539"/>
            <a:ext cx="1931963" cy="13504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/>
              <a:t>Replacing t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IN" b="1" i="1" dirty="0"/>
              <a:t>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30934-AEB5-F83A-3733-EA843A698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3" y="1859280"/>
            <a:ext cx="3540368" cy="3449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2B7F6-270B-D381-719C-CAB00E7B2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67" y="1704340"/>
            <a:ext cx="3540368" cy="3449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55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17CA4-61E9-A040-3138-8A2B0F802F59}"/>
              </a:ext>
            </a:extLst>
          </p:cNvPr>
          <p:cNvSpPr txBox="1"/>
          <p:nvPr/>
        </p:nvSpPr>
        <p:spPr>
          <a:xfrm>
            <a:off x="971257" y="815011"/>
            <a:ext cx="1012522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Outlier :-  </a:t>
            </a:r>
          </a:p>
          <a:p>
            <a:r>
              <a:rPr lang="en-IN" dirty="0"/>
              <a:t>	In the dataset I have use boxplot to check the outlier. There is present the outlier then I have remove it by using  </a:t>
            </a:r>
            <a:r>
              <a:rPr lang="en-IN" dirty="0" err="1"/>
              <a:t>winsorizing</a:t>
            </a:r>
            <a:r>
              <a:rPr lang="en-IN" dirty="0"/>
              <a:t> technique  i.e. IQR .</a:t>
            </a:r>
          </a:p>
          <a:p>
            <a:endParaRPr lang="en-IN" sz="1800" b="1" i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A8AC6-B49B-72E9-F6BF-5E22DB023E16}"/>
              </a:ext>
            </a:extLst>
          </p:cNvPr>
          <p:cNvSpPr txBox="1"/>
          <p:nvPr/>
        </p:nvSpPr>
        <p:spPr>
          <a:xfrm>
            <a:off x="1341558" y="5930705"/>
            <a:ext cx="369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dig (d) :- Before removing outlier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EF61E-01FE-2643-737B-E23F86A65BBA}"/>
              </a:ext>
            </a:extLst>
          </p:cNvPr>
          <p:cNvSpPr txBox="1"/>
          <p:nvPr/>
        </p:nvSpPr>
        <p:spPr>
          <a:xfrm>
            <a:off x="7062568" y="5842837"/>
            <a:ext cx="369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dig (e) :- After removing outlier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47579D-C60C-7F9F-0B61-ADB0CA6B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7" y="2032068"/>
            <a:ext cx="4963257" cy="3720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40E09D30-2AB7-E6CA-D67F-68BE6674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01" y="1920492"/>
            <a:ext cx="5062610" cy="3720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041B41-4EDD-9BB7-E1E4-D01E8A0F3EA7}"/>
              </a:ext>
            </a:extLst>
          </p:cNvPr>
          <p:cNvCxnSpPr>
            <a:cxnSpLocks/>
          </p:cNvCxnSpPr>
          <p:nvPr/>
        </p:nvCxnSpPr>
        <p:spPr>
          <a:xfrm>
            <a:off x="6033868" y="1894908"/>
            <a:ext cx="0" cy="3841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0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EDDDF-B2AC-ADCF-84E2-5F09FD71BB5B}"/>
              </a:ext>
            </a:extLst>
          </p:cNvPr>
          <p:cNvSpPr txBox="1"/>
          <p:nvPr/>
        </p:nvSpPr>
        <p:spPr>
          <a:xfrm>
            <a:off x="1086118" y="810045"/>
            <a:ext cx="100197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:-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/>
              <a:t>	Data visualize using Box plot, Pie chart, Bar plot and count plot</a:t>
            </a:r>
            <a:endParaRPr lang="en-IN" sz="40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D1174E-0B41-7E98-5AF3-D17897506A19}"/>
              </a:ext>
            </a:extLst>
          </p:cNvPr>
          <p:cNvCxnSpPr>
            <a:cxnSpLocks/>
          </p:cNvCxnSpPr>
          <p:nvPr/>
        </p:nvCxnSpPr>
        <p:spPr>
          <a:xfrm>
            <a:off x="6308271" y="1957590"/>
            <a:ext cx="0" cy="3833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890C7-21A5-A1EF-9A8B-438C853B0DDE}"/>
              </a:ext>
            </a:extLst>
          </p:cNvPr>
          <p:cNvSpPr txBox="1"/>
          <p:nvPr/>
        </p:nvSpPr>
        <p:spPr>
          <a:xfrm>
            <a:off x="6864442" y="5422006"/>
            <a:ext cx="456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dig (g) :- Data Visualize using Pie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5A9FF-555E-5DCC-AC89-0BC8F7BE2088}"/>
              </a:ext>
            </a:extLst>
          </p:cNvPr>
          <p:cNvSpPr txBox="1"/>
          <p:nvPr/>
        </p:nvSpPr>
        <p:spPr>
          <a:xfrm>
            <a:off x="1170371" y="5606672"/>
            <a:ext cx="547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dig (h) :- Data Visualize using Histogram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BA801-02EF-2E9B-7649-E77542E0E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67" y="2161601"/>
            <a:ext cx="4630620" cy="2855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55F897E-BDA3-4515-B8C8-04687FE9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8" y="2161601"/>
            <a:ext cx="5227318" cy="28633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0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3939</TotalTime>
  <Words>641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Garamond</vt:lpstr>
      <vt:lpstr>Garamond (Body)</vt:lpstr>
      <vt:lpstr>Helvetica Neue</vt:lpstr>
      <vt:lpstr>Lato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Dr</cp:lastModifiedBy>
  <cp:revision>10</cp:revision>
  <dcterms:created xsi:type="dcterms:W3CDTF">2022-12-04T05:08:00Z</dcterms:created>
  <dcterms:modified xsi:type="dcterms:W3CDTF">2023-04-11T03:08:04Z</dcterms:modified>
</cp:coreProperties>
</file>