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6" r:id="rId3"/>
    <p:sldId id="277" r:id="rId4"/>
    <p:sldId id="268" r:id="rId5"/>
    <p:sldId id="265" r:id="rId6"/>
    <p:sldId id="264" r:id="rId7"/>
    <p:sldId id="258" r:id="rId8"/>
    <p:sldId id="271" r:id="rId9"/>
    <p:sldId id="275" r:id="rId10"/>
    <p:sldId id="269" r:id="rId11"/>
    <p:sldId id="263" r:id="rId12"/>
    <p:sldId id="260" r:id="rId13"/>
    <p:sldId id="261" r:id="rId14"/>
    <p:sldId id="273" r:id="rId15"/>
    <p:sldId id="272" r:id="rId16"/>
    <p:sldId id="270" r:id="rId17"/>
    <p:sldId id="274" r:id="rId1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A030-501F-4E31-9C29-85A91983174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557CC9-77C5-438E-B4A3-FF0BE97D9812}">
      <dgm:prSet phldrT="[Text]"/>
      <dgm:spPr/>
      <dgm:t>
        <a:bodyPr/>
        <a:lstStyle/>
        <a:p>
          <a:r>
            <a:rPr lang="en-GB" dirty="0" smtClean="0"/>
            <a:t>Intermittent Faults in Electronic Systems</a:t>
          </a:r>
          <a:endParaRPr lang="en-GB" dirty="0"/>
        </a:p>
      </dgm:t>
    </dgm:pt>
    <dgm:pt modelId="{CBD2393B-8202-4ADF-89EB-E706BB9FC503}" type="parTrans" cxnId="{F3FF486A-4B1D-4B39-8B92-C1E3BFFAE8F2}">
      <dgm:prSet/>
      <dgm:spPr/>
      <dgm:t>
        <a:bodyPr/>
        <a:lstStyle/>
        <a:p>
          <a:endParaRPr lang="en-GB"/>
        </a:p>
      </dgm:t>
    </dgm:pt>
    <dgm:pt modelId="{74FDDEF8-DEA0-4D1C-AF76-D55C231CC513}" type="sibTrans" cxnId="{F3FF486A-4B1D-4B39-8B92-C1E3BFFAE8F2}">
      <dgm:prSet/>
      <dgm:spPr/>
      <dgm:t>
        <a:bodyPr/>
        <a:lstStyle/>
        <a:p>
          <a:endParaRPr lang="en-GB"/>
        </a:p>
      </dgm:t>
    </dgm:pt>
    <dgm:pt modelId="{4CB5564B-07A6-4637-BDEF-3ACE94195E10}">
      <dgm:prSet phldrT="[Text]"/>
      <dgm:spPr/>
      <dgm:t>
        <a:bodyPr/>
        <a:lstStyle/>
        <a:p>
          <a:r>
            <a:rPr lang="en-GB" dirty="0" smtClean="0"/>
            <a:t>Solder Joints</a:t>
          </a:r>
          <a:endParaRPr lang="en-GB" dirty="0"/>
        </a:p>
      </dgm:t>
    </dgm:pt>
    <dgm:pt modelId="{23699D5D-CF19-4B9B-AEDC-B1D8C777301A}" type="parTrans" cxnId="{6093E825-6691-41C5-B55C-88664A344511}">
      <dgm:prSet/>
      <dgm:spPr/>
      <dgm:t>
        <a:bodyPr/>
        <a:lstStyle/>
        <a:p>
          <a:endParaRPr lang="en-GB"/>
        </a:p>
      </dgm:t>
    </dgm:pt>
    <dgm:pt modelId="{48E953DC-5D65-45B1-A535-25907B95A989}" type="sibTrans" cxnId="{6093E825-6691-41C5-B55C-88664A344511}">
      <dgm:prSet/>
      <dgm:spPr/>
      <dgm:t>
        <a:bodyPr/>
        <a:lstStyle/>
        <a:p>
          <a:endParaRPr lang="en-GB"/>
        </a:p>
      </dgm:t>
    </dgm:pt>
    <dgm:pt modelId="{3F55DFC4-C072-4220-B556-351DAD50CD30}">
      <dgm:prSet phldrT="[Text]"/>
      <dgm:spPr/>
      <dgm:t>
        <a:bodyPr/>
        <a:lstStyle/>
        <a:p>
          <a:r>
            <a:rPr lang="en-GB" dirty="0" smtClean="0"/>
            <a:t>Dry Joints</a:t>
          </a:r>
          <a:endParaRPr lang="en-GB" dirty="0"/>
        </a:p>
      </dgm:t>
    </dgm:pt>
    <dgm:pt modelId="{A42AA147-3454-4F74-9A0A-EB94181B7588}" type="parTrans" cxnId="{79456A34-AEF3-4A09-B18C-2EF679787320}">
      <dgm:prSet/>
      <dgm:spPr/>
      <dgm:t>
        <a:bodyPr/>
        <a:lstStyle/>
        <a:p>
          <a:endParaRPr lang="en-GB"/>
        </a:p>
      </dgm:t>
    </dgm:pt>
    <dgm:pt modelId="{77CB9F2F-335F-4F56-AD95-E90EE6DBC4CB}" type="sibTrans" cxnId="{79456A34-AEF3-4A09-B18C-2EF679787320}">
      <dgm:prSet/>
      <dgm:spPr/>
      <dgm:t>
        <a:bodyPr/>
        <a:lstStyle/>
        <a:p>
          <a:endParaRPr lang="en-GB"/>
        </a:p>
      </dgm:t>
    </dgm:pt>
    <dgm:pt modelId="{387C7D43-4464-4524-A215-968E5EBDD23A}">
      <dgm:prSet phldrT="[Text]"/>
      <dgm:spPr/>
      <dgm:t>
        <a:bodyPr/>
        <a:lstStyle/>
        <a:p>
          <a:r>
            <a:rPr lang="en-GB" dirty="0" smtClean="0"/>
            <a:t>Debris</a:t>
          </a:r>
          <a:endParaRPr lang="en-GB" dirty="0"/>
        </a:p>
      </dgm:t>
    </dgm:pt>
    <dgm:pt modelId="{21FA8323-7B91-4D00-9EDA-A1DE9CB44F57}" type="parTrans" cxnId="{D909276C-B931-4E3E-87CD-1BD8AD5A2DDB}">
      <dgm:prSet/>
      <dgm:spPr/>
      <dgm:t>
        <a:bodyPr/>
        <a:lstStyle/>
        <a:p>
          <a:endParaRPr lang="en-GB"/>
        </a:p>
      </dgm:t>
    </dgm:pt>
    <dgm:pt modelId="{413AD6A5-6269-412B-8DA9-B951B3E03A72}" type="sibTrans" cxnId="{D909276C-B931-4E3E-87CD-1BD8AD5A2DDB}">
      <dgm:prSet/>
      <dgm:spPr/>
      <dgm:t>
        <a:bodyPr/>
        <a:lstStyle/>
        <a:p>
          <a:endParaRPr lang="en-GB"/>
        </a:p>
      </dgm:t>
    </dgm:pt>
    <dgm:pt modelId="{2555337D-900E-412E-B83B-8E740E824552}">
      <dgm:prSet phldrT="[Text]"/>
      <dgm:spPr/>
      <dgm:t>
        <a:bodyPr/>
        <a:lstStyle/>
        <a:p>
          <a:r>
            <a:rPr lang="en-GB" dirty="0" smtClean="0"/>
            <a:t>Wiring</a:t>
          </a:r>
          <a:endParaRPr lang="en-GB" dirty="0"/>
        </a:p>
      </dgm:t>
    </dgm:pt>
    <dgm:pt modelId="{B13996FB-E63C-47AA-A6BD-0203A74FB682}" type="parTrans" cxnId="{162C7796-7EF0-4C7C-AFDD-E0770C59B62B}">
      <dgm:prSet/>
      <dgm:spPr/>
      <dgm:t>
        <a:bodyPr/>
        <a:lstStyle/>
        <a:p>
          <a:endParaRPr lang="en-GB"/>
        </a:p>
      </dgm:t>
    </dgm:pt>
    <dgm:pt modelId="{AAE0DF64-840E-42E5-8392-86E45EB38627}" type="sibTrans" cxnId="{162C7796-7EF0-4C7C-AFDD-E0770C59B62B}">
      <dgm:prSet/>
      <dgm:spPr/>
      <dgm:t>
        <a:bodyPr/>
        <a:lstStyle/>
        <a:p>
          <a:endParaRPr lang="en-GB"/>
        </a:p>
      </dgm:t>
    </dgm:pt>
    <dgm:pt modelId="{304440CE-CCD9-4BE0-9B95-D7B22A5FFFCD}">
      <dgm:prSet phldrT="[Text]"/>
      <dgm:spPr/>
      <dgm:t>
        <a:bodyPr/>
        <a:lstStyle/>
        <a:p>
          <a:r>
            <a:rPr lang="en-GB" dirty="0" smtClean="0"/>
            <a:t>Ground bonding</a:t>
          </a:r>
          <a:endParaRPr lang="en-GB" dirty="0"/>
        </a:p>
      </dgm:t>
    </dgm:pt>
    <dgm:pt modelId="{4269EC64-BDA6-466F-9C12-3D71128122FF}" type="parTrans" cxnId="{099DF0FD-F292-46DF-A1BD-CAA0E964C551}">
      <dgm:prSet/>
      <dgm:spPr/>
      <dgm:t>
        <a:bodyPr/>
        <a:lstStyle/>
        <a:p>
          <a:endParaRPr lang="en-GB"/>
        </a:p>
      </dgm:t>
    </dgm:pt>
    <dgm:pt modelId="{9459B9C5-CA68-4017-8C5D-23BCC6F79A1B}" type="sibTrans" cxnId="{099DF0FD-F292-46DF-A1BD-CAA0E964C551}">
      <dgm:prSet/>
      <dgm:spPr/>
      <dgm:t>
        <a:bodyPr/>
        <a:lstStyle/>
        <a:p>
          <a:endParaRPr lang="en-GB"/>
        </a:p>
      </dgm:t>
    </dgm:pt>
    <dgm:pt modelId="{F057019B-4B35-4034-ADAE-F60EB5ADAFFB}">
      <dgm:prSet/>
      <dgm:spPr/>
      <dgm:t>
        <a:bodyPr/>
        <a:lstStyle/>
        <a:p>
          <a:r>
            <a:rPr lang="en-GB" dirty="0" smtClean="0"/>
            <a:t>Solder creep/ageing</a:t>
          </a:r>
          <a:endParaRPr lang="en-GB" dirty="0"/>
        </a:p>
      </dgm:t>
    </dgm:pt>
    <dgm:pt modelId="{684C42FC-F8B5-4896-9F02-E9F5829E2DD6}" type="parTrans" cxnId="{F8166483-5967-468E-AFA7-3F5F6C21359B}">
      <dgm:prSet/>
      <dgm:spPr/>
      <dgm:t>
        <a:bodyPr/>
        <a:lstStyle/>
        <a:p>
          <a:endParaRPr lang="en-GB"/>
        </a:p>
      </dgm:t>
    </dgm:pt>
    <dgm:pt modelId="{DB78F680-881A-4D88-8CAD-251E62BE8DA7}" type="sibTrans" cxnId="{F8166483-5967-468E-AFA7-3F5F6C21359B}">
      <dgm:prSet/>
      <dgm:spPr/>
      <dgm:t>
        <a:bodyPr/>
        <a:lstStyle/>
        <a:p>
          <a:endParaRPr lang="en-GB"/>
        </a:p>
      </dgm:t>
    </dgm:pt>
    <dgm:pt modelId="{F02E96AD-8D27-4604-8425-03FF7A840B3C}">
      <dgm:prSet/>
      <dgm:spPr/>
      <dgm:t>
        <a:bodyPr/>
        <a:lstStyle/>
        <a:p>
          <a:r>
            <a:rPr lang="en-GB" dirty="0" smtClean="0"/>
            <a:t>Internal harness </a:t>
          </a:r>
          <a:r>
            <a:rPr lang="en-GB" dirty="0" smtClean="0"/>
            <a:t>chaffed</a:t>
          </a:r>
          <a:endParaRPr lang="en-GB" dirty="0"/>
        </a:p>
      </dgm:t>
    </dgm:pt>
    <dgm:pt modelId="{F6FCC0E3-E490-44FC-8F54-165A7F5FF953}" type="parTrans" cxnId="{D59A6C00-9229-4A38-889D-446DA7827151}">
      <dgm:prSet/>
      <dgm:spPr/>
      <dgm:t>
        <a:bodyPr/>
        <a:lstStyle/>
        <a:p>
          <a:endParaRPr lang="en-GB"/>
        </a:p>
      </dgm:t>
    </dgm:pt>
    <dgm:pt modelId="{DC662D23-CDA9-453A-BC5D-0BF572B87AB8}" type="sibTrans" cxnId="{D59A6C00-9229-4A38-889D-446DA7827151}">
      <dgm:prSet/>
      <dgm:spPr/>
      <dgm:t>
        <a:bodyPr/>
        <a:lstStyle/>
        <a:p>
          <a:endParaRPr lang="en-GB"/>
        </a:p>
      </dgm:t>
    </dgm:pt>
    <dgm:pt modelId="{D0929260-F50C-435D-9CB4-2E5B854B8B0B}">
      <dgm:prSet/>
      <dgm:spPr/>
      <dgm:t>
        <a:bodyPr/>
        <a:lstStyle/>
        <a:p>
          <a:r>
            <a:rPr lang="en-GB" dirty="0" smtClean="0"/>
            <a:t>Electronic components</a:t>
          </a:r>
          <a:endParaRPr lang="en-GB" dirty="0"/>
        </a:p>
      </dgm:t>
    </dgm:pt>
    <dgm:pt modelId="{E1E8D31A-7684-440B-A623-1159DF0D69FE}" type="parTrans" cxnId="{758BB8B2-0D87-4ACA-94C1-7B0E07135331}">
      <dgm:prSet/>
      <dgm:spPr/>
      <dgm:t>
        <a:bodyPr/>
        <a:lstStyle/>
        <a:p>
          <a:endParaRPr lang="en-GB"/>
        </a:p>
      </dgm:t>
    </dgm:pt>
    <dgm:pt modelId="{26C834D2-1D97-481B-BC85-641C870C93E6}" type="sibTrans" cxnId="{758BB8B2-0D87-4ACA-94C1-7B0E07135331}">
      <dgm:prSet/>
      <dgm:spPr/>
      <dgm:t>
        <a:bodyPr/>
        <a:lstStyle/>
        <a:p>
          <a:endParaRPr lang="en-GB"/>
        </a:p>
      </dgm:t>
    </dgm:pt>
    <dgm:pt modelId="{358943A9-A8B0-453B-99BB-A3EAC94CD3C3}">
      <dgm:prSet/>
      <dgm:spPr/>
      <dgm:t>
        <a:bodyPr/>
        <a:lstStyle/>
        <a:p>
          <a:r>
            <a:rPr lang="en-GB" dirty="0" smtClean="0"/>
            <a:t>PCB</a:t>
          </a:r>
          <a:endParaRPr lang="en-GB" dirty="0"/>
        </a:p>
      </dgm:t>
    </dgm:pt>
    <dgm:pt modelId="{E87126E2-6925-46FB-AE59-75B79EBBC304}" type="parTrans" cxnId="{28F2903E-BEEA-4CDA-9202-3031714BCD50}">
      <dgm:prSet/>
      <dgm:spPr/>
      <dgm:t>
        <a:bodyPr/>
        <a:lstStyle/>
        <a:p>
          <a:endParaRPr lang="en-GB"/>
        </a:p>
      </dgm:t>
    </dgm:pt>
    <dgm:pt modelId="{A634159B-37F2-46EF-82D2-02C5A2CF4633}" type="sibTrans" cxnId="{28F2903E-BEEA-4CDA-9202-3031714BCD50}">
      <dgm:prSet/>
      <dgm:spPr/>
      <dgm:t>
        <a:bodyPr/>
        <a:lstStyle/>
        <a:p>
          <a:endParaRPr lang="en-GB"/>
        </a:p>
      </dgm:t>
    </dgm:pt>
    <dgm:pt modelId="{56C3C2CE-08C2-4C62-8D11-5632DCAB0CE4}">
      <dgm:prSet/>
      <dgm:spPr/>
      <dgm:t>
        <a:bodyPr/>
        <a:lstStyle/>
        <a:p>
          <a:r>
            <a:rPr lang="en-GB" dirty="0" smtClean="0"/>
            <a:t>Electrical connectors</a:t>
          </a:r>
          <a:endParaRPr lang="en-GB" dirty="0"/>
        </a:p>
      </dgm:t>
    </dgm:pt>
    <dgm:pt modelId="{80FABCF6-4BC7-4BEF-A765-EC167D8D9715}" type="parTrans" cxnId="{1BC183DA-B266-4AE9-B1FC-892635740D09}">
      <dgm:prSet/>
      <dgm:spPr/>
      <dgm:t>
        <a:bodyPr/>
        <a:lstStyle/>
        <a:p>
          <a:endParaRPr lang="en-GB"/>
        </a:p>
      </dgm:t>
    </dgm:pt>
    <dgm:pt modelId="{511E3413-75F7-4B85-A2C2-99227AD381BD}" type="sibTrans" cxnId="{1BC183DA-B266-4AE9-B1FC-892635740D09}">
      <dgm:prSet/>
      <dgm:spPr/>
      <dgm:t>
        <a:bodyPr/>
        <a:lstStyle/>
        <a:p>
          <a:endParaRPr lang="en-GB"/>
        </a:p>
      </dgm:t>
    </dgm:pt>
    <dgm:pt modelId="{70C2695F-7203-45CD-BF66-F1337369B43E}" type="pres">
      <dgm:prSet presAssocID="{3530A030-501F-4E31-9C29-85A9198317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1E949E3-E7BD-49FE-B970-90CDD6CC79C5}" type="pres">
      <dgm:prSet presAssocID="{B7557CC9-77C5-438E-B4A3-FF0BE97D9812}" presName="hierRoot1" presStyleCnt="0">
        <dgm:presLayoutVars>
          <dgm:hierBranch val="init"/>
        </dgm:presLayoutVars>
      </dgm:prSet>
      <dgm:spPr/>
    </dgm:pt>
    <dgm:pt modelId="{41A81B13-988C-40AB-8767-B9952513A248}" type="pres">
      <dgm:prSet presAssocID="{B7557CC9-77C5-438E-B4A3-FF0BE97D9812}" presName="rootComposite1" presStyleCnt="0"/>
      <dgm:spPr/>
    </dgm:pt>
    <dgm:pt modelId="{FD51DE54-0F59-4B17-9321-D57324DEE0BF}" type="pres">
      <dgm:prSet presAssocID="{B7557CC9-77C5-438E-B4A3-FF0BE97D9812}" presName="rootText1" presStyleLbl="node0" presStyleIdx="0" presStyleCnt="1" custScaleX="120393" custScaleY="16632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AB1321C-E925-4191-8BFE-E225387F47E8}" type="pres">
      <dgm:prSet presAssocID="{B7557CC9-77C5-438E-B4A3-FF0BE97D981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8FFEEF0-A61E-41C7-BE83-B83A6AEC2D91}" type="pres">
      <dgm:prSet presAssocID="{B7557CC9-77C5-438E-B4A3-FF0BE97D9812}" presName="hierChild2" presStyleCnt="0"/>
      <dgm:spPr/>
    </dgm:pt>
    <dgm:pt modelId="{2D88BFC7-C4F9-4405-97DF-541F7D9AECCC}" type="pres">
      <dgm:prSet presAssocID="{23699D5D-CF19-4B9B-AEDC-B1D8C777301A}" presName="Name64" presStyleLbl="parChTrans1D2" presStyleIdx="0" presStyleCnt="5"/>
      <dgm:spPr/>
      <dgm:t>
        <a:bodyPr/>
        <a:lstStyle/>
        <a:p>
          <a:endParaRPr lang="en-GB"/>
        </a:p>
      </dgm:t>
    </dgm:pt>
    <dgm:pt modelId="{335F5DD7-6ECC-4993-BF7C-4819ADE310A4}" type="pres">
      <dgm:prSet presAssocID="{4CB5564B-07A6-4637-BDEF-3ACE94195E10}" presName="hierRoot2" presStyleCnt="0">
        <dgm:presLayoutVars>
          <dgm:hierBranch val="init"/>
        </dgm:presLayoutVars>
      </dgm:prSet>
      <dgm:spPr/>
    </dgm:pt>
    <dgm:pt modelId="{D0574419-01F2-4F35-88D6-22A52E2CCB67}" type="pres">
      <dgm:prSet presAssocID="{4CB5564B-07A6-4637-BDEF-3ACE94195E10}" presName="rootComposite" presStyleCnt="0"/>
      <dgm:spPr/>
    </dgm:pt>
    <dgm:pt modelId="{37147EF5-7A27-45E1-82E8-0FD3D2D4206F}" type="pres">
      <dgm:prSet presAssocID="{4CB5564B-07A6-4637-BDEF-3ACE94195E1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8F9356-42EA-4F22-A491-E76F5E872C0F}" type="pres">
      <dgm:prSet presAssocID="{4CB5564B-07A6-4637-BDEF-3ACE94195E10}" presName="rootConnector" presStyleLbl="node2" presStyleIdx="0" presStyleCnt="5"/>
      <dgm:spPr/>
      <dgm:t>
        <a:bodyPr/>
        <a:lstStyle/>
        <a:p>
          <a:endParaRPr lang="en-GB"/>
        </a:p>
      </dgm:t>
    </dgm:pt>
    <dgm:pt modelId="{16FA4821-FEAF-4F25-97AF-F00F0D6D374F}" type="pres">
      <dgm:prSet presAssocID="{4CB5564B-07A6-4637-BDEF-3ACE94195E10}" presName="hierChild4" presStyleCnt="0"/>
      <dgm:spPr/>
    </dgm:pt>
    <dgm:pt modelId="{787AD14F-AD6F-49C2-86C4-985B7DF06FBF}" type="pres">
      <dgm:prSet presAssocID="{A42AA147-3454-4F74-9A0A-EB94181B7588}" presName="Name64" presStyleLbl="parChTrans1D3" presStyleIdx="0" presStyleCnt="5"/>
      <dgm:spPr/>
      <dgm:t>
        <a:bodyPr/>
        <a:lstStyle/>
        <a:p>
          <a:endParaRPr lang="en-GB"/>
        </a:p>
      </dgm:t>
    </dgm:pt>
    <dgm:pt modelId="{56B59951-7A64-44C8-B4A3-ADB01CBD498B}" type="pres">
      <dgm:prSet presAssocID="{3F55DFC4-C072-4220-B556-351DAD50CD30}" presName="hierRoot2" presStyleCnt="0">
        <dgm:presLayoutVars>
          <dgm:hierBranch val="init"/>
        </dgm:presLayoutVars>
      </dgm:prSet>
      <dgm:spPr/>
    </dgm:pt>
    <dgm:pt modelId="{0A11A04F-E3A8-4481-A225-1206B29AC4D4}" type="pres">
      <dgm:prSet presAssocID="{3F55DFC4-C072-4220-B556-351DAD50CD30}" presName="rootComposite" presStyleCnt="0"/>
      <dgm:spPr/>
    </dgm:pt>
    <dgm:pt modelId="{B340CC31-30A6-42C8-B643-A754DF00B005}" type="pres">
      <dgm:prSet presAssocID="{3F55DFC4-C072-4220-B556-351DAD50CD3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ED9785-E6D0-4C69-9320-0BD45B3E89A9}" type="pres">
      <dgm:prSet presAssocID="{3F55DFC4-C072-4220-B556-351DAD50CD30}" presName="rootConnector" presStyleLbl="node3" presStyleIdx="0" presStyleCnt="5"/>
      <dgm:spPr/>
      <dgm:t>
        <a:bodyPr/>
        <a:lstStyle/>
        <a:p>
          <a:endParaRPr lang="en-GB"/>
        </a:p>
      </dgm:t>
    </dgm:pt>
    <dgm:pt modelId="{C0B59289-D55F-4736-96D5-810C6DF2573A}" type="pres">
      <dgm:prSet presAssocID="{3F55DFC4-C072-4220-B556-351DAD50CD30}" presName="hierChild4" presStyleCnt="0"/>
      <dgm:spPr/>
    </dgm:pt>
    <dgm:pt modelId="{EC4F872D-213F-4E21-8338-56E3745EFE5B}" type="pres">
      <dgm:prSet presAssocID="{3F55DFC4-C072-4220-B556-351DAD50CD30}" presName="hierChild5" presStyleCnt="0"/>
      <dgm:spPr/>
    </dgm:pt>
    <dgm:pt modelId="{06F70677-CDAB-44A3-B9E1-60D3F9DA9F5A}" type="pres">
      <dgm:prSet presAssocID="{21FA8323-7B91-4D00-9EDA-A1DE9CB44F57}" presName="Name64" presStyleLbl="parChTrans1D3" presStyleIdx="1" presStyleCnt="5"/>
      <dgm:spPr/>
      <dgm:t>
        <a:bodyPr/>
        <a:lstStyle/>
        <a:p>
          <a:endParaRPr lang="en-GB"/>
        </a:p>
      </dgm:t>
    </dgm:pt>
    <dgm:pt modelId="{544BB944-8849-43B2-9326-82124AB9FCED}" type="pres">
      <dgm:prSet presAssocID="{387C7D43-4464-4524-A215-968E5EBDD23A}" presName="hierRoot2" presStyleCnt="0">
        <dgm:presLayoutVars>
          <dgm:hierBranch val="init"/>
        </dgm:presLayoutVars>
      </dgm:prSet>
      <dgm:spPr/>
    </dgm:pt>
    <dgm:pt modelId="{4576791F-23FB-4A84-BF1E-918727146650}" type="pres">
      <dgm:prSet presAssocID="{387C7D43-4464-4524-A215-968E5EBDD23A}" presName="rootComposite" presStyleCnt="0"/>
      <dgm:spPr/>
    </dgm:pt>
    <dgm:pt modelId="{3595DBF8-9027-4428-8B02-7128084E3D70}" type="pres">
      <dgm:prSet presAssocID="{387C7D43-4464-4524-A215-968E5EBDD23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3EB774-129B-4B4B-A3D6-40A40E1BF597}" type="pres">
      <dgm:prSet presAssocID="{387C7D43-4464-4524-A215-968E5EBDD23A}" presName="rootConnector" presStyleLbl="node3" presStyleIdx="1" presStyleCnt="5"/>
      <dgm:spPr/>
      <dgm:t>
        <a:bodyPr/>
        <a:lstStyle/>
        <a:p>
          <a:endParaRPr lang="en-GB"/>
        </a:p>
      </dgm:t>
    </dgm:pt>
    <dgm:pt modelId="{C7A59104-A565-422A-8A1D-AC5CC5104BE8}" type="pres">
      <dgm:prSet presAssocID="{387C7D43-4464-4524-A215-968E5EBDD23A}" presName="hierChild4" presStyleCnt="0"/>
      <dgm:spPr/>
    </dgm:pt>
    <dgm:pt modelId="{8F217A29-7324-4430-A84D-99E0DCBA8780}" type="pres">
      <dgm:prSet presAssocID="{387C7D43-4464-4524-A215-968E5EBDD23A}" presName="hierChild5" presStyleCnt="0"/>
      <dgm:spPr/>
    </dgm:pt>
    <dgm:pt modelId="{71D32DCF-ADBD-4F25-B229-934D2D2685A8}" type="pres">
      <dgm:prSet presAssocID="{684C42FC-F8B5-4896-9F02-E9F5829E2DD6}" presName="Name64" presStyleLbl="parChTrans1D3" presStyleIdx="2" presStyleCnt="5"/>
      <dgm:spPr/>
      <dgm:t>
        <a:bodyPr/>
        <a:lstStyle/>
        <a:p>
          <a:endParaRPr lang="en-GB"/>
        </a:p>
      </dgm:t>
    </dgm:pt>
    <dgm:pt modelId="{CBD21A29-5C3A-4828-8239-10FF067215B7}" type="pres">
      <dgm:prSet presAssocID="{F057019B-4B35-4034-ADAE-F60EB5ADAFFB}" presName="hierRoot2" presStyleCnt="0">
        <dgm:presLayoutVars>
          <dgm:hierBranch val="init"/>
        </dgm:presLayoutVars>
      </dgm:prSet>
      <dgm:spPr/>
    </dgm:pt>
    <dgm:pt modelId="{C8F726BB-E19C-4625-AFEC-2832F6D73EBD}" type="pres">
      <dgm:prSet presAssocID="{F057019B-4B35-4034-ADAE-F60EB5ADAFFB}" presName="rootComposite" presStyleCnt="0"/>
      <dgm:spPr/>
    </dgm:pt>
    <dgm:pt modelId="{0294918E-8B59-4D88-A4D2-9FC4C42481A1}" type="pres">
      <dgm:prSet presAssocID="{F057019B-4B35-4034-ADAE-F60EB5ADAFFB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39782C-3440-4C5F-A0D1-E112C104FA26}" type="pres">
      <dgm:prSet presAssocID="{F057019B-4B35-4034-ADAE-F60EB5ADAFFB}" presName="rootConnector" presStyleLbl="node3" presStyleIdx="2" presStyleCnt="5"/>
      <dgm:spPr/>
      <dgm:t>
        <a:bodyPr/>
        <a:lstStyle/>
        <a:p>
          <a:endParaRPr lang="en-GB"/>
        </a:p>
      </dgm:t>
    </dgm:pt>
    <dgm:pt modelId="{61DCCA74-2A8E-4313-9E2E-6BA0D2ADEB93}" type="pres">
      <dgm:prSet presAssocID="{F057019B-4B35-4034-ADAE-F60EB5ADAFFB}" presName="hierChild4" presStyleCnt="0"/>
      <dgm:spPr/>
    </dgm:pt>
    <dgm:pt modelId="{5D4E3E94-E95E-4B97-A2BD-55A68CEA6640}" type="pres">
      <dgm:prSet presAssocID="{F057019B-4B35-4034-ADAE-F60EB5ADAFFB}" presName="hierChild5" presStyleCnt="0"/>
      <dgm:spPr/>
    </dgm:pt>
    <dgm:pt modelId="{2B6E2E8A-847D-4466-9863-6BE4AC402BCB}" type="pres">
      <dgm:prSet presAssocID="{4CB5564B-07A6-4637-BDEF-3ACE94195E10}" presName="hierChild5" presStyleCnt="0"/>
      <dgm:spPr/>
    </dgm:pt>
    <dgm:pt modelId="{2F1C7366-2FD2-42D4-B613-9F14BB7F2CA5}" type="pres">
      <dgm:prSet presAssocID="{B13996FB-E63C-47AA-A6BD-0203A74FB682}" presName="Name64" presStyleLbl="parChTrans1D2" presStyleIdx="1" presStyleCnt="5"/>
      <dgm:spPr/>
      <dgm:t>
        <a:bodyPr/>
        <a:lstStyle/>
        <a:p>
          <a:endParaRPr lang="en-GB"/>
        </a:p>
      </dgm:t>
    </dgm:pt>
    <dgm:pt modelId="{228A1A60-D7AD-4459-8F50-8F43C8ACEB1B}" type="pres">
      <dgm:prSet presAssocID="{2555337D-900E-412E-B83B-8E740E824552}" presName="hierRoot2" presStyleCnt="0">
        <dgm:presLayoutVars>
          <dgm:hierBranch val="init"/>
        </dgm:presLayoutVars>
      </dgm:prSet>
      <dgm:spPr/>
    </dgm:pt>
    <dgm:pt modelId="{9E0E1D20-DF24-4475-991E-529DBB4F693E}" type="pres">
      <dgm:prSet presAssocID="{2555337D-900E-412E-B83B-8E740E824552}" presName="rootComposite" presStyleCnt="0"/>
      <dgm:spPr/>
    </dgm:pt>
    <dgm:pt modelId="{0B3F2DBE-AC02-44BB-B0C6-B40296DD78BF}" type="pres">
      <dgm:prSet presAssocID="{2555337D-900E-412E-B83B-8E740E82455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1AD6257-9B7A-4B5C-85BD-B177B88AA529}" type="pres">
      <dgm:prSet presAssocID="{2555337D-900E-412E-B83B-8E740E824552}" presName="rootConnector" presStyleLbl="node2" presStyleIdx="1" presStyleCnt="5"/>
      <dgm:spPr/>
      <dgm:t>
        <a:bodyPr/>
        <a:lstStyle/>
        <a:p>
          <a:endParaRPr lang="en-GB"/>
        </a:p>
      </dgm:t>
    </dgm:pt>
    <dgm:pt modelId="{83DE3214-C6DD-43AF-AFE9-D27926C2955F}" type="pres">
      <dgm:prSet presAssocID="{2555337D-900E-412E-B83B-8E740E824552}" presName="hierChild4" presStyleCnt="0"/>
      <dgm:spPr/>
    </dgm:pt>
    <dgm:pt modelId="{D805A499-81C0-482B-B1A3-52AC4459FAE7}" type="pres">
      <dgm:prSet presAssocID="{4269EC64-BDA6-466F-9C12-3D71128122FF}" presName="Name64" presStyleLbl="parChTrans1D3" presStyleIdx="3" presStyleCnt="5"/>
      <dgm:spPr/>
      <dgm:t>
        <a:bodyPr/>
        <a:lstStyle/>
        <a:p>
          <a:endParaRPr lang="en-GB"/>
        </a:p>
      </dgm:t>
    </dgm:pt>
    <dgm:pt modelId="{7744A665-AB7C-4116-AC6F-32D12CAB1C62}" type="pres">
      <dgm:prSet presAssocID="{304440CE-CCD9-4BE0-9B95-D7B22A5FFFCD}" presName="hierRoot2" presStyleCnt="0">
        <dgm:presLayoutVars>
          <dgm:hierBranch val="init"/>
        </dgm:presLayoutVars>
      </dgm:prSet>
      <dgm:spPr/>
    </dgm:pt>
    <dgm:pt modelId="{15B1B940-2E80-4AEB-B258-4F08F5EE8061}" type="pres">
      <dgm:prSet presAssocID="{304440CE-CCD9-4BE0-9B95-D7B22A5FFFCD}" presName="rootComposite" presStyleCnt="0"/>
      <dgm:spPr/>
    </dgm:pt>
    <dgm:pt modelId="{2679BCDE-E686-4225-AB2F-BA5B375BBB41}" type="pres">
      <dgm:prSet presAssocID="{304440CE-CCD9-4BE0-9B95-D7B22A5FFFCD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5B9A715-45F8-4C11-9C4A-D82493456B50}" type="pres">
      <dgm:prSet presAssocID="{304440CE-CCD9-4BE0-9B95-D7B22A5FFFCD}" presName="rootConnector" presStyleLbl="node3" presStyleIdx="3" presStyleCnt="5"/>
      <dgm:spPr/>
      <dgm:t>
        <a:bodyPr/>
        <a:lstStyle/>
        <a:p>
          <a:endParaRPr lang="en-GB"/>
        </a:p>
      </dgm:t>
    </dgm:pt>
    <dgm:pt modelId="{CCF464EC-5FBD-42DB-A8ED-CF8324156358}" type="pres">
      <dgm:prSet presAssocID="{304440CE-CCD9-4BE0-9B95-D7B22A5FFFCD}" presName="hierChild4" presStyleCnt="0"/>
      <dgm:spPr/>
    </dgm:pt>
    <dgm:pt modelId="{BC625975-DAFB-4C88-BE62-AEC2A38A8DD8}" type="pres">
      <dgm:prSet presAssocID="{304440CE-CCD9-4BE0-9B95-D7B22A5FFFCD}" presName="hierChild5" presStyleCnt="0"/>
      <dgm:spPr/>
    </dgm:pt>
    <dgm:pt modelId="{43539C67-5FC9-41AD-A9AB-17FE7221257F}" type="pres">
      <dgm:prSet presAssocID="{F6FCC0E3-E490-44FC-8F54-165A7F5FF953}" presName="Name64" presStyleLbl="parChTrans1D3" presStyleIdx="4" presStyleCnt="5"/>
      <dgm:spPr/>
      <dgm:t>
        <a:bodyPr/>
        <a:lstStyle/>
        <a:p>
          <a:endParaRPr lang="en-GB"/>
        </a:p>
      </dgm:t>
    </dgm:pt>
    <dgm:pt modelId="{76DDBBBA-CE45-4B69-9E4C-6A55B31790F9}" type="pres">
      <dgm:prSet presAssocID="{F02E96AD-8D27-4604-8425-03FF7A840B3C}" presName="hierRoot2" presStyleCnt="0">
        <dgm:presLayoutVars>
          <dgm:hierBranch val="init"/>
        </dgm:presLayoutVars>
      </dgm:prSet>
      <dgm:spPr/>
    </dgm:pt>
    <dgm:pt modelId="{8DFF2EFA-BFEB-4D85-B85B-0195A18FA461}" type="pres">
      <dgm:prSet presAssocID="{F02E96AD-8D27-4604-8425-03FF7A840B3C}" presName="rootComposite" presStyleCnt="0"/>
      <dgm:spPr/>
    </dgm:pt>
    <dgm:pt modelId="{5F6AE487-7937-4CF1-87BD-2025E2C78437}" type="pres">
      <dgm:prSet presAssocID="{F02E96AD-8D27-4604-8425-03FF7A840B3C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B10384-8E84-4DB1-8B0D-551802B0F53D}" type="pres">
      <dgm:prSet presAssocID="{F02E96AD-8D27-4604-8425-03FF7A840B3C}" presName="rootConnector" presStyleLbl="node3" presStyleIdx="4" presStyleCnt="5"/>
      <dgm:spPr/>
      <dgm:t>
        <a:bodyPr/>
        <a:lstStyle/>
        <a:p>
          <a:endParaRPr lang="en-GB"/>
        </a:p>
      </dgm:t>
    </dgm:pt>
    <dgm:pt modelId="{54C56E9F-A991-435D-87D4-55964FC3D586}" type="pres">
      <dgm:prSet presAssocID="{F02E96AD-8D27-4604-8425-03FF7A840B3C}" presName="hierChild4" presStyleCnt="0"/>
      <dgm:spPr/>
    </dgm:pt>
    <dgm:pt modelId="{096FC976-8608-4EFC-BCE0-929B95971ECE}" type="pres">
      <dgm:prSet presAssocID="{F02E96AD-8D27-4604-8425-03FF7A840B3C}" presName="hierChild5" presStyleCnt="0"/>
      <dgm:spPr/>
    </dgm:pt>
    <dgm:pt modelId="{1635628A-A477-4227-AB9E-FC71C2CB9F2B}" type="pres">
      <dgm:prSet presAssocID="{2555337D-900E-412E-B83B-8E740E824552}" presName="hierChild5" presStyleCnt="0"/>
      <dgm:spPr/>
    </dgm:pt>
    <dgm:pt modelId="{9FB7FD79-1D1F-402E-9265-17317B107962}" type="pres">
      <dgm:prSet presAssocID="{E1E8D31A-7684-440B-A623-1159DF0D69FE}" presName="Name64" presStyleLbl="parChTrans1D2" presStyleIdx="2" presStyleCnt="5"/>
      <dgm:spPr/>
      <dgm:t>
        <a:bodyPr/>
        <a:lstStyle/>
        <a:p>
          <a:endParaRPr lang="en-GB"/>
        </a:p>
      </dgm:t>
    </dgm:pt>
    <dgm:pt modelId="{5562B1F0-BC07-4910-8D4F-3056D4B27092}" type="pres">
      <dgm:prSet presAssocID="{D0929260-F50C-435D-9CB4-2E5B854B8B0B}" presName="hierRoot2" presStyleCnt="0">
        <dgm:presLayoutVars>
          <dgm:hierBranch val="init"/>
        </dgm:presLayoutVars>
      </dgm:prSet>
      <dgm:spPr/>
    </dgm:pt>
    <dgm:pt modelId="{02CE0B76-13CC-4A30-B3D1-344E45983BFD}" type="pres">
      <dgm:prSet presAssocID="{D0929260-F50C-435D-9CB4-2E5B854B8B0B}" presName="rootComposite" presStyleCnt="0"/>
      <dgm:spPr/>
    </dgm:pt>
    <dgm:pt modelId="{C7370520-3E05-4557-926F-8FE3427FAEFE}" type="pres">
      <dgm:prSet presAssocID="{D0929260-F50C-435D-9CB4-2E5B854B8B0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385F5C7-536E-4BE6-B9E4-CAAE0A14476E}" type="pres">
      <dgm:prSet presAssocID="{D0929260-F50C-435D-9CB4-2E5B854B8B0B}" presName="rootConnector" presStyleLbl="node2" presStyleIdx="2" presStyleCnt="5"/>
      <dgm:spPr/>
      <dgm:t>
        <a:bodyPr/>
        <a:lstStyle/>
        <a:p>
          <a:endParaRPr lang="en-GB"/>
        </a:p>
      </dgm:t>
    </dgm:pt>
    <dgm:pt modelId="{169E8976-3F00-4DEF-B5EE-6FC003230A7A}" type="pres">
      <dgm:prSet presAssocID="{D0929260-F50C-435D-9CB4-2E5B854B8B0B}" presName="hierChild4" presStyleCnt="0"/>
      <dgm:spPr/>
    </dgm:pt>
    <dgm:pt modelId="{961101D2-DBE3-4570-B5E9-228142FBB6F0}" type="pres">
      <dgm:prSet presAssocID="{D0929260-F50C-435D-9CB4-2E5B854B8B0B}" presName="hierChild5" presStyleCnt="0"/>
      <dgm:spPr/>
    </dgm:pt>
    <dgm:pt modelId="{2DAA3AFD-ACAE-4562-AEA4-52D083006BC5}" type="pres">
      <dgm:prSet presAssocID="{E87126E2-6925-46FB-AE59-75B79EBBC304}" presName="Name64" presStyleLbl="parChTrans1D2" presStyleIdx="3" presStyleCnt="5"/>
      <dgm:spPr/>
      <dgm:t>
        <a:bodyPr/>
        <a:lstStyle/>
        <a:p>
          <a:endParaRPr lang="en-GB"/>
        </a:p>
      </dgm:t>
    </dgm:pt>
    <dgm:pt modelId="{18570CDE-2693-463B-89F4-7B864798A0D3}" type="pres">
      <dgm:prSet presAssocID="{358943A9-A8B0-453B-99BB-A3EAC94CD3C3}" presName="hierRoot2" presStyleCnt="0">
        <dgm:presLayoutVars>
          <dgm:hierBranch val="init"/>
        </dgm:presLayoutVars>
      </dgm:prSet>
      <dgm:spPr/>
    </dgm:pt>
    <dgm:pt modelId="{9A7195F7-309B-4817-B8CF-E2D6DE04C3CC}" type="pres">
      <dgm:prSet presAssocID="{358943A9-A8B0-453B-99BB-A3EAC94CD3C3}" presName="rootComposite" presStyleCnt="0"/>
      <dgm:spPr/>
    </dgm:pt>
    <dgm:pt modelId="{64F21B83-7BE1-4C51-8BD4-F60686494F0D}" type="pres">
      <dgm:prSet presAssocID="{358943A9-A8B0-453B-99BB-A3EAC94CD3C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28A645-BE2B-454E-B0C0-448616EAA0E0}" type="pres">
      <dgm:prSet presAssocID="{358943A9-A8B0-453B-99BB-A3EAC94CD3C3}" presName="rootConnector" presStyleLbl="node2" presStyleIdx="3" presStyleCnt="5"/>
      <dgm:spPr/>
      <dgm:t>
        <a:bodyPr/>
        <a:lstStyle/>
        <a:p>
          <a:endParaRPr lang="en-GB"/>
        </a:p>
      </dgm:t>
    </dgm:pt>
    <dgm:pt modelId="{49F9CE0A-A524-4020-A909-AA4DABEFE8AF}" type="pres">
      <dgm:prSet presAssocID="{358943A9-A8B0-453B-99BB-A3EAC94CD3C3}" presName="hierChild4" presStyleCnt="0"/>
      <dgm:spPr/>
    </dgm:pt>
    <dgm:pt modelId="{64500C93-543E-4045-A567-BB0F11DCE554}" type="pres">
      <dgm:prSet presAssocID="{358943A9-A8B0-453B-99BB-A3EAC94CD3C3}" presName="hierChild5" presStyleCnt="0"/>
      <dgm:spPr/>
    </dgm:pt>
    <dgm:pt modelId="{95B041B0-A744-4C5D-9F12-6622B8742244}" type="pres">
      <dgm:prSet presAssocID="{80FABCF6-4BC7-4BEF-A765-EC167D8D9715}" presName="Name64" presStyleLbl="parChTrans1D2" presStyleIdx="4" presStyleCnt="5"/>
      <dgm:spPr/>
      <dgm:t>
        <a:bodyPr/>
        <a:lstStyle/>
        <a:p>
          <a:endParaRPr lang="en-GB"/>
        </a:p>
      </dgm:t>
    </dgm:pt>
    <dgm:pt modelId="{57851967-4AAB-49E7-B7C0-6F894E9C6F7B}" type="pres">
      <dgm:prSet presAssocID="{56C3C2CE-08C2-4C62-8D11-5632DCAB0CE4}" presName="hierRoot2" presStyleCnt="0">
        <dgm:presLayoutVars>
          <dgm:hierBranch val="init"/>
        </dgm:presLayoutVars>
      </dgm:prSet>
      <dgm:spPr/>
    </dgm:pt>
    <dgm:pt modelId="{07CFD4A6-311E-4E94-BB74-258A43C006F9}" type="pres">
      <dgm:prSet presAssocID="{56C3C2CE-08C2-4C62-8D11-5632DCAB0CE4}" presName="rootComposite" presStyleCnt="0"/>
      <dgm:spPr/>
    </dgm:pt>
    <dgm:pt modelId="{14917F89-D9BE-4300-8039-DD2276D8BCAD}" type="pres">
      <dgm:prSet presAssocID="{56C3C2CE-08C2-4C62-8D11-5632DCAB0CE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BD6E99-8A8D-4E77-ACEB-17B34FF4D4CB}" type="pres">
      <dgm:prSet presAssocID="{56C3C2CE-08C2-4C62-8D11-5632DCAB0CE4}" presName="rootConnector" presStyleLbl="node2" presStyleIdx="4" presStyleCnt="5"/>
      <dgm:spPr/>
      <dgm:t>
        <a:bodyPr/>
        <a:lstStyle/>
        <a:p>
          <a:endParaRPr lang="en-GB"/>
        </a:p>
      </dgm:t>
    </dgm:pt>
    <dgm:pt modelId="{959F492C-42D5-43F3-AD17-09FE4380E6A5}" type="pres">
      <dgm:prSet presAssocID="{56C3C2CE-08C2-4C62-8D11-5632DCAB0CE4}" presName="hierChild4" presStyleCnt="0"/>
      <dgm:spPr/>
    </dgm:pt>
    <dgm:pt modelId="{3875F5B7-704F-4A0A-8727-E77CC13428A6}" type="pres">
      <dgm:prSet presAssocID="{56C3C2CE-08C2-4C62-8D11-5632DCAB0CE4}" presName="hierChild5" presStyleCnt="0"/>
      <dgm:spPr/>
    </dgm:pt>
    <dgm:pt modelId="{0CE9B96B-1C0E-429A-96E1-D1FE49C63A93}" type="pres">
      <dgm:prSet presAssocID="{B7557CC9-77C5-438E-B4A3-FF0BE97D9812}" presName="hierChild3" presStyleCnt="0"/>
      <dgm:spPr/>
    </dgm:pt>
  </dgm:ptLst>
  <dgm:cxnLst>
    <dgm:cxn modelId="{1B267E34-D25D-42DB-B985-231379821ED4}" type="presOf" srcId="{B13996FB-E63C-47AA-A6BD-0203A74FB682}" destId="{2F1C7366-2FD2-42D4-B613-9F14BB7F2CA5}" srcOrd="0" destOrd="0" presId="urn:microsoft.com/office/officeart/2009/3/layout/HorizontalOrganizationChart"/>
    <dgm:cxn modelId="{E92CF3D6-B230-413F-83D7-6DFA6DA2BF61}" type="presOf" srcId="{E87126E2-6925-46FB-AE59-75B79EBBC304}" destId="{2DAA3AFD-ACAE-4562-AEA4-52D083006BC5}" srcOrd="0" destOrd="0" presId="urn:microsoft.com/office/officeart/2009/3/layout/HorizontalOrganizationChart"/>
    <dgm:cxn modelId="{0805D01D-CCDC-4D87-A8AC-591FA6B742A1}" type="presOf" srcId="{B7557CC9-77C5-438E-B4A3-FF0BE97D9812}" destId="{FD51DE54-0F59-4B17-9321-D57324DEE0BF}" srcOrd="0" destOrd="0" presId="urn:microsoft.com/office/officeart/2009/3/layout/HorizontalOrganizationChart"/>
    <dgm:cxn modelId="{6093E825-6691-41C5-B55C-88664A344511}" srcId="{B7557CC9-77C5-438E-B4A3-FF0BE97D9812}" destId="{4CB5564B-07A6-4637-BDEF-3ACE94195E10}" srcOrd="0" destOrd="0" parTransId="{23699D5D-CF19-4B9B-AEDC-B1D8C777301A}" sibTransId="{48E953DC-5D65-45B1-A535-25907B95A989}"/>
    <dgm:cxn modelId="{B36DD848-C68F-4D4C-AFA5-ABD4EC967940}" type="presOf" srcId="{2555337D-900E-412E-B83B-8E740E824552}" destId="{C1AD6257-9B7A-4B5C-85BD-B177B88AA529}" srcOrd="1" destOrd="0" presId="urn:microsoft.com/office/officeart/2009/3/layout/HorizontalOrganizationChart"/>
    <dgm:cxn modelId="{F3FF486A-4B1D-4B39-8B92-C1E3BFFAE8F2}" srcId="{3530A030-501F-4E31-9C29-85A919831742}" destId="{B7557CC9-77C5-438E-B4A3-FF0BE97D9812}" srcOrd="0" destOrd="0" parTransId="{CBD2393B-8202-4ADF-89EB-E706BB9FC503}" sibTransId="{74FDDEF8-DEA0-4D1C-AF76-D55C231CC513}"/>
    <dgm:cxn modelId="{40014E7F-7015-4C36-94D0-3CEE61F5996E}" type="presOf" srcId="{D0929260-F50C-435D-9CB4-2E5B854B8B0B}" destId="{9385F5C7-536E-4BE6-B9E4-CAAE0A14476E}" srcOrd="1" destOrd="0" presId="urn:microsoft.com/office/officeart/2009/3/layout/HorizontalOrganizationChart"/>
    <dgm:cxn modelId="{60589C8F-AD8A-48E3-AA95-99CB286A2EA8}" type="presOf" srcId="{80FABCF6-4BC7-4BEF-A765-EC167D8D9715}" destId="{95B041B0-A744-4C5D-9F12-6622B8742244}" srcOrd="0" destOrd="0" presId="urn:microsoft.com/office/officeart/2009/3/layout/HorizontalOrganizationChart"/>
    <dgm:cxn modelId="{A7288616-17FA-4497-8A1E-146E98E9DA4A}" type="presOf" srcId="{B7557CC9-77C5-438E-B4A3-FF0BE97D9812}" destId="{5AB1321C-E925-4191-8BFE-E225387F47E8}" srcOrd="1" destOrd="0" presId="urn:microsoft.com/office/officeart/2009/3/layout/HorizontalOrganizationChart"/>
    <dgm:cxn modelId="{351DE613-1F97-4DA4-8512-463FED2CCF9A}" type="presOf" srcId="{358943A9-A8B0-453B-99BB-A3EAC94CD3C3}" destId="{8428A645-BE2B-454E-B0C0-448616EAA0E0}" srcOrd="1" destOrd="0" presId="urn:microsoft.com/office/officeart/2009/3/layout/HorizontalOrganizationChart"/>
    <dgm:cxn modelId="{099DF0FD-F292-46DF-A1BD-CAA0E964C551}" srcId="{2555337D-900E-412E-B83B-8E740E824552}" destId="{304440CE-CCD9-4BE0-9B95-D7B22A5FFFCD}" srcOrd="0" destOrd="0" parTransId="{4269EC64-BDA6-466F-9C12-3D71128122FF}" sibTransId="{9459B9C5-CA68-4017-8C5D-23BCC6F79A1B}"/>
    <dgm:cxn modelId="{3DBE6301-CFA5-4C98-964A-F9BD08FB8832}" type="presOf" srcId="{304440CE-CCD9-4BE0-9B95-D7B22A5FFFCD}" destId="{75B9A715-45F8-4C11-9C4A-D82493456B50}" srcOrd="1" destOrd="0" presId="urn:microsoft.com/office/officeart/2009/3/layout/HorizontalOrganizationChart"/>
    <dgm:cxn modelId="{79456A34-AEF3-4A09-B18C-2EF679787320}" srcId="{4CB5564B-07A6-4637-BDEF-3ACE94195E10}" destId="{3F55DFC4-C072-4220-B556-351DAD50CD30}" srcOrd="0" destOrd="0" parTransId="{A42AA147-3454-4F74-9A0A-EB94181B7588}" sibTransId="{77CB9F2F-335F-4F56-AD95-E90EE6DBC4CB}"/>
    <dgm:cxn modelId="{02CC8B15-B3CC-4119-A25E-AF94FF83AAD1}" type="presOf" srcId="{387C7D43-4464-4524-A215-968E5EBDD23A}" destId="{3595DBF8-9027-4428-8B02-7128084E3D70}" srcOrd="0" destOrd="0" presId="urn:microsoft.com/office/officeart/2009/3/layout/HorizontalOrganizationChart"/>
    <dgm:cxn modelId="{F381F9E7-EF45-42A5-B089-4636AF78C32B}" type="presOf" srcId="{23699D5D-CF19-4B9B-AEDC-B1D8C777301A}" destId="{2D88BFC7-C4F9-4405-97DF-541F7D9AECCC}" srcOrd="0" destOrd="0" presId="urn:microsoft.com/office/officeart/2009/3/layout/HorizontalOrganizationChart"/>
    <dgm:cxn modelId="{B5264223-F529-462D-B530-5BDC4B63727B}" type="presOf" srcId="{F02E96AD-8D27-4604-8425-03FF7A840B3C}" destId="{5F6AE487-7937-4CF1-87BD-2025E2C78437}" srcOrd="0" destOrd="0" presId="urn:microsoft.com/office/officeart/2009/3/layout/HorizontalOrganizationChart"/>
    <dgm:cxn modelId="{D59A6C00-9229-4A38-889D-446DA7827151}" srcId="{2555337D-900E-412E-B83B-8E740E824552}" destId="{F02E96AD-8D27-4604-8425-03FF7A840B3C}" srcOrd="1" destOrd="0" parTransId="{F6FCC0E3-E490-44FC-8F54-165A7F5FF953}" sibTransId="{DC662D23-CDA9-453A-BC5D-0BF572B87AB8}"/>
    <dgm:cxn modelId="{28F2903E-BEEA-4CDA-9202-3031714BCD50}" srcId="{B7557CC9-77C5-438E-B4A3-FF0BE97D9812}" destId="{358943A9-A8B0-453B-99BB-A3EAC94CD3C3}" srcOrd="3" destOrd="0" parTransId="{E87126E2-6925-46FB-AE59-75B79EBBC304}" sibTransId="{A634159B-37F2-46EF-82D2-02C5A2CF4633}"/>
    <dgm:cxn modelId="{2387AD68-F58C-4769-84B4-5D3E814792CF}" type="presOf" srcId="{F057019B-4B35-4034-ADAE-F60EB5ADAFFB}" destId="{0294918E-8B59-4D88-A4D2-9FC4C42481A1}" srcOrd="0" destOrd="0" presId="urn:microsoft.com/office/officeart/2009/3/layout/HorizontalOrganizationChart"/>
    <dgm:cxn modelId="{392F6EA4-FD6D-4465-8103-B61C58B3EBCF}" type="presOf" srcId="{304440CE-CCD9-4BE0-9B95-D7B22A5FFFCD}" destId="{2679BCDE-E686-4225-AB2F-BA5B375BBB41}" srcOrd="0" destOrd="0" presId="urn:microsoft.com/office/officeart/2009/3/layout/HorizontalOrganizationChart"/>
    <dgm:cxn modelId="{0739FBDE-6A8C-4C9E-AA09-F424EB9A5F33}" type="presOf" srcId="{4CB5564B-07A6-4637-BDEF-3ACE94195E10}" destId="{37147EF5-7A27-45E1-82E8-0FD3D2D4206F}" srcOrd="0" destOrd="0" presId="urn:microsoft.com/office/officeart/2009/3/layout/HorizontalOrganizationChart"/>
    <dgm:cxn modelId="{97C94619-0EA7-4FB6-B1BE-FF2E1DC27280}" type="presOf" srcId="{56C3C2CE-08C2-4C62-8D11-5632DCAB0CE4}" destId="{CEBD6E99-8A8D-4E77-ACEB-17B34FF4D4CB}" srcOrd="1" destOrd="0" presId="urn:microsoft.com/office/officeart/2009/3/layout/HorizontalOrganizationChart"/>
    <dgm:cxn modelId="{F8166483-5967-468E-AFA7-3F5F6C21359B}" srcId="{4CB5564B-07A6-4637-BDEF-3ACE94195E10}" destId="{F057019B-4B35-4034-ADAE-F60EB5ADAFFB}" srcOrd="2" destOrd="0" parTransId="{684C42FC-F8B5-4896-9F02-E9F5829E2DD6}" sibTransId="{DB78F680-881A-4D88-8CAD-251E62BE8DA7}"/>
    <dgm:cxn modelId="{AE870536-22D4-46B4-AFE0-E2D160062BDC}" type="presOf" srcId="{F6FCC0E3-E490-44FC-8F54-165A7F5FF953}" destId="{43539C67-5FC9-41AD-A9AB-17FE7221257F}" srcOrd="0" destOrd="0" presId="urn:microsoft.com/office/officeart/2009/3/layout/HorizontalOrganizationChart"/>
    <dgm:cxn modelId="{1BC183DA-B266-4AE9-B1FC-892635740D09}" srcId="{B7557CC9-77C5-438E-B4A3-FF0BE97D9812}" destId="{56C3C2CE-08C2-4C62-8D11-5632DCAB0CE4}" srcOrd="4" destOrd="0" parTransId="{80FABCF6-4BC7-4BEF-A765-EC167D8D9715}" sibTransId="{511E3413-75F7-4B85-A2C2-99227AD381BD}"/>
    <dgm:cxn modelId="{E468C51F-1D9E-4640-992F-2BAD99F18B1B}" type="presOf" srcId="{D0929260-F50C-435D-9CB4-2E5B854B8B0B}" destId="{C7370520-3E05-4557-926F-8FE3427FAEFE}" srcOrd="0" destOrd="0" presId="urn:microsoft.com/office/officeart/2009/3/layout/HorizontalOrganizationChart"/>
    <dgm:cxn modelId="{758BB8B2-0D87-4ACA-94C1-7B0E07135331}" srcId="{B7557CC9-77C5-438E-B4A3-FF0BE97D9812}" destId="{D0929260-F50C-435D-9CB4-2E5B854B8B0B}" srcOrd="2" destOrd="0" parTransId="{E1E8D31A-7684-440B-A623-1159DF0D69FE}" sibTransId="{26C834D2-1D97-481B-BC85-641C870C93E6}"/>
    <dgm:cxn modelId="{92ADBE24-F95F-4823-9F3C-7096DB41E2C5}" type="presOf" srcId="{684C42FC-F8B5-4896-9F02-E9F5829E2DD6}" destId="{71D32DCF-ADBD-4F25-B229-934D2D2685A8}" srcOrd="0" destOrd="0" presId="urn:microsoft.com/office/officeart/2009/3/layout/HorizontalOrganizationChart"/>
    <dgm:cxn modelId="{D89F0C81-8F75-44D1-99D6-D963A24C646E}" type="presOf" srcId="{56C3C2CE-08C2-4C62-8D11-5632DCAB0CE4}" destId="{14917F89-D9BE-4300-8039-DD2276D8BCAD}" srcOrd="0" destOrd="0" presId="urn:microsoft.com/office/officeart/2009/3/layout/HorizontalOrganizationChart"/>
    <dgm:cxn modelId="{2B53C44E-0087-4D98-AE56-C1D3BF30E700}" type="presOf" srcId="{3F55DFC4-C072-4220-B556-351DAD50CD30}" destId="{B340CC31-30A6-42C8-B643-A754DF00B005}" srcOrd="0" destOrd="0" presId="urn:microsoft.com/office/officeart/2009/3/layout/HorizontalOrganizationChart"/>
    <dgm:cxn modelId="{34306F58-BC42-4774-AD67-8DC80495179E}" type="presOf" srcId="{E1E8D31A-7684-440B-A623-1159DF0D69FE}" destId="{9FB7FD79-1D1F-402E-9265-17317B107962}" srcOrd="0" destOrd="0" presId="urn:microsoft.com/office/officeart/2009/3/layout/HorizontalOrganizationChart"/>
    <dgm:cxn modelId="{3F2A09C6-33FE-4724-8EE5-C2DF879B2E69}" type="presOf" srcId="{358943A9-A8B0-453B-99BB-A3EAC94CD3C3}" destId="{64F21B83-7BE1-4C51-8BD4-F60686494F0D}" srcOrd="0" destOrd="0" presId="urn:microsoft.com/office/officeart/2009/3/layout/HorizontalOrganizationChart"/>
    <dgm:cxn modelId="{D909276C-B931-4E3E-87CD-1BD8AD5A2DDB}" srcId="{4CB5564B-07A6-4637-BDEF-3ACE94195E10}" destId="{387C7D43-4464-4524-A215-968E5EBDD23A}" srcOrd="1" destOrd="0" parTransId="{21FA8323-7B91-4D00-9EDA-A1DE9CB44F57}" sibTransId="{413AD6A5-6269-412B-8DA9-B951B3E03A72}"/>
    <dgm:cxn modelId="{28BCD13A-C512-4BD3-9716-A2CBF01FD278}" type="presOf" srcId="{3F55DFC4-C072-4220-B556-351DAD50CD30}" destId="{53ED9785-E6D0-4C69-9320-0BD45B3E89A9}" srcOrd="1" destOrd="0" presId="urn:microsoft.com/office/officeart/2009/3/layout/HorizontalOrganizationChart"/>
    <dgm:cxn modelId="{3807D6A4-49EA-4973-8374-BD5F335FAA22}" type="presOf" srcId="{4269EC64-BDA6-466F-9C12-3D71128122FF}" destId="{D805A499-81C0-482B-B1A3-52AC4459FAE7}" srcOrd="0" destOrd="0" presId="urn:microsoft.com/office/officeart/2009/3/layout/HorizontalOrganizationChart"/>
    <dgm:cxn modelId="{53856FE2-7E76-4272-B3A4-60AE63E7E1B0}" type="presOf" srcId="{F02E96AD-8D27-4604-8425-03FF7A840B3C}" destId="{9CB10384-8E84-4DB1-8B0D-551802B0F53D}" srcOrd="1" destOrd="0" presId="urn:microsoft.com/office/officeart/2009/3/layout/HorizontalOrganizationChart"/>
    <dgm:cxn modelId="{81EB8584-63E0-43DB-B525-4195F14A6FC5}" type="presOf" srcId="{2555337D-900E-412E-B83B-8E740E824552}" destId="{0B3F2DBE-AC02-44BB-B0C6-B40296DD78BF}" srcOrd="0" destOrd="0" presId="urn:microsoft.com/office/officeart/2009/3/layout/HorizontalOrganizationChart"/>
    <dgm:cxn modelId="{91CECE28-501B-4EBF-BDF8-A6A7B0C89909}" type="presOf" srcId="{4CB5564B-07A6-4637-BDEF-3ACE94195E10}" destId="{528F9356-42EA-4F22-A491-E76F5E872C0F}" srcOrd="1" destOrd="0" presId="urn:microsoft.com/office/officeart/2009/3/layout/HorizontalOrganizationChart"/>
    <dgm:cxn modelId="{162C7796-7EF0-4C7C-AFDD-E0770C59B62B}" srcId="{B7557CC9-77C5-438E-B4A3-FF0BE97D9812}" destId="{2555337D-900E-412E-B83B-8E740E824552}" srcOrd="1" destOrd="0" parTransId="{B13996FB-E63C-47AA-A6BD-0203A74FB682}" sibTransId="{AAE0DF64-840E-42E5-8392-86E45EB38627}"/>
    <dgm:cxn modelId="{CCFDE26C-B515-4062-8A29-8D8AB8B6D925}" type="presOf" srcId="{3530A030-501F-4E31-9C29-85A919831742}" destId="{70C2695F-7203-45CD-BF66-F1337369B43E}" srcOrd="0" destOrd="0" presId="urn:microsoft.com/office/officeart/2009/3/layout/HorizontalOrganizationChart"/>
    <dgm:cxn modelId="{1E0DA6F4-4FB4-4A35-9D4B-A7B938BB606C}" type="presOf" srcId="{21FA8323-7B91-4D00-9EDA-A1DE9CB44F57}" destId="{06F70677-CDAB-44A3-B9E1-60D3F9DA9F5A}" srcOrd="0" destOrd="0" presId="urn:microsoft.com/office/officeart/2009/3/layout/HorizontalOrganizationChart"/>
    <dgm:cxn modelId="{B21DB937-7ABB-47FC-B42A-9258F5BCAAE6}" type="presOf" srcId="{387C7D43-4464-4524-A215-968E5EBDD23A}" destId="{3C3EB774-129B-4B4B-A3D6-40A40E1BF597}" srcOrd="1" destOrd="0" presId="urn:microsoft.com/office/officeart/2009/3/layout/HorizontalOrganizationChart"/>
    <dgm:cxn modelId="{CB7E51F7-5778-4700-A002-7F317364471B}" type="presOf" srcId="{F057019B-4B35-4034-ADAE-F60EB5ADAFFB}" destId="{2C39782C-3440-4C5F-A0D1-E112C104FA26}" srcOrd="1" destOrd="0" presId="urn:microsoft.com/office/officeart/2009/3/layout/HorizontalOrganizationChart"/>
    <dgm:cxn modelId="{199C9CF8-D71F-4144-AAB3-CCC41799E088}" type="presOf" srcId="{A42AA147-3454-4F74-9A0A-EB94181B7588}" destId="{787AD14F-AD6F-49C2-86C4-985B7DF06FBF}" srcOrd="0" destOrd="0" presId="urn:microsoft.com/office/officeart/2009/3/layout/HorizontalOrganizationChart"/>
    <dgm:cxn modelId="{E41D5E3E-5BC6-49AC-8C02-969F7473006C}" type="presParOf" srcId="{70C2695F-7203-45CD-BF66-F1337369B43E}" destId="{F1E949E3-E7BD-49FE-B970-90CDD6CC79C5}" srcOrd="0" destOrd="0" presId="urn:microsoft.com/office/officeart/2009/3/layout/HorizontalOrganizationChart"/>
    <dgm:cxn modelId="{225CD8BB-9BE9-49E2-B4A6-AF798DC9212B}" type="presParOf" srcId="{F1E949E3-E7BD-49FE-B970-90CDD6CC79C5}" destId="{41A81B13-988C-40AB-8767-B9952513A248}" srcOrd="0" destOrd="0" presId="urn:microsoft.com/office/officeart/2009/3/layout/HorizontalOrganizationChart"/>
    <dgm:cxn modelId="{D84170C2-6886-4D59-9C08-9B63D86F422F}" type="presParOf" srcId="{41A81B13-988C-40AB-8767-B9952513A248}" destId="{FD51DE54-0F59-4B17-9321-D57324DEE0BF}" srcOrd="0" destOrd="0" presId="urn:microsoft.com/office/officeart/2009/3/layout/HorizontalOrganizationChart"/>
    <dgm:cxn modelId="{CBDC71A4-5302-4DBC-BC31-A803F072568B}" type="presParOf" srcId="{41A81B13-988C-40AB-8767-B9952513A248}" destId="{5AB1321C-E925-4191-8BFE-E225387F47E8}" srcOrd="1" destOrd="0" presId="urn:microsoft.com/office/officeart/2009/3/layout/HorizontalOrganizationChart"/>
    <dgm:cxn modelId="{12FF2D79-890F-4855-ABF1-95701E054B85}" type="presParOf" srcId="{F1E949E3-E7BD-49FE-B970-90CDD6CC79C5}" destId="{28FFEEF0-A61E-41C7-BE83-B83A6AEC2D91}" srcOrd="1" destOrd="0" presId="urn:microsoft.com/office/officeart/2009/3/layout/HorizontalOrganizationChart"/>
    <dgm:cxn modelId="{47E294F7-8F35-4F72-83AF-BFB2182B4FB9}" type="presParOf" srcId="{28FFEEF0-A61E-41C7-BE83-B83A6AEC2D91}" destId="{2D88BFC7-C4F9-4405-97DF-541F7D9AECCC}" srcOrd="0" destOrd="0" presId="urn:microsoft.com/office/officeart/2009/3/layout/HorizontalOrganizationChart"/>
    <dgm:cxn modelId="{31C05D57-FF9B-458B-9A90-E4FCA1A11D9D}" type="presParOf" srcId="{28FFEEF0-A61E-41C7-BE83-B83A6AEC2D91}" destId="{335F5DD7-6ECC-4993-BF7C-4819ADE310A4}" srcOrd="1" destOrd="0" presId="urn:microsoft.com/office/officeart/2009/3/layout/HorizontalOrganizationChart"/>
    <dgm:cxn modelId="{7AE6F78B-3DB9-4562-A91F-472026F887FC}" type="presParOf" srcId="{335F5DD7-6ECC-4993-BF7C-4819ADE310A4}" destId="{D0574419-01F2-4F35-88D6-22A52E2CCB67}" srcOrd="0" destOrd="0" presId="urn:microsoft.com/office/officeart/2009/3/layout/HorizontalOrganizationChart"/>
    <dgm:cxn modelId="{472999F5-307D-4553-A1A5-7732D32A51E0}" type="presParOf" srcId="{D0574419-01F2-4F35-88D6-22A52E2CCB67}" destId="{37147EF5-7A27-45E1-82E8-0FD3D2D4206F}" srcOrd="0" destOrd="0" presId="urn:microsoft.com/office/officeart/2009/3/layout/HorizontalOrganizationChart"/>
    <dgm:cxn modelId="{8CA49E9F-38F9-4136-8B93-EA9FAEEF643A}" type="presParOf" srcId="{D0574419-01F2-4F35-88D6-22A52E2CCB67}" destId="{528F9356-42EA-4F22-A491-E76F5E872C0F}" srcOrd="1" destOrd="0" presId="urn:microsoft.com/office/officeart/2009/3/layout/HorizontalOrganizationChart"/>
    <dgm:cxn modelId="{CB1917E3-1BC8-49F9-952F-801A4C674304}" type="presParOf" srcId="{335F5DD7-6ECC-4993-BF7C-4819ADE310A4}" destId="{16FA4821-FEAF-4F25-97AF-F00F0D6D374F}" srcOrd="1" destOrd="0" presId="urn:microsoft.com/office/officeart/2009/3/layout/HorizontalOrganizationChart"/>
    <dgm:cxn modelId="{C30001E7-94EB-4EA8-94C5-D36CB41F4006}" type="presParOf" srcId="{16FA4821-FEAF-4F25-97AF-F00F0D6D374F}" destId="{787AD14F-AD6F-49C2-86C4-985B7DF06FBF}" srcOrd="0" destOrd="0" presId="urn:microsoft.com/office/officeart/2009/3/layout/HorizontalOrganizationChart"/>
    <dgm:cxn modelId="{9F815E6F-00C6-4736-BDCE-BF6470865337}" type="presParOf" srcId="{16FA4821-FEAF-4F25-97AF-F00F0D6D374F}" destId="{56B59951-7A64-44C8-B4A3-ADB01CBD498B}" srcOrd="1" destOrd="0" presId="urn:microsoft.com/office/officeart/2009/3/layout/HorizontalOrganizationChart"/>
    <dgm:cxn modelId="{CB29EECD-475A-45B4-8836-39A3E8901235}" type="presParOf" srcId="{56B59951-7A64-44C8-B4A3-ADB01CBD498B}" destId="{0A11A04F-E3A8-4481-A225-1206B29AC4D4}" srcOrd="0" destOrd="0" presId="urn:microsoft.com/office/officeart/2009/3/layout/HorizontalOrganizationChart"/>
    <dgm:cxn modelId="{17369ADC-DE26-4146-84E8-FF15A8849490}" type="presParOf" srcId="{0A11A04F-E3A8-4481-A225-1206B29AC4D4}" destId="{B340CC31-30A6-42C8-B643-A754DF00B005}" srcOrd="0" destOrd="0" presId="urn:microsoft.com/office/officeart/2009/3/layout/HorizontalOrganizationChart"/>
    <dgm:cxn modelId="{3DA6D350-7F0F-4C21-ACD4-957B9C2F90E0}" type="presParOf" srcId="{0A11A04F-E3A8-4481-A225-1206B29AC4D4}" destId="{53ED9785-E6D0-4C69-9320-0BD45B3E89A9}" srcOrd="1" destOrd="0" presId="urn:microsoft.com/office/officeart/2009/3/layout/HorizontalOrganizationChart"/>
    <dgm:cxn modelId="{22F35F6B-4F74-43B3-B2E8-CBD100C44AF5}" type="presParOf" srcId="{56B59951-7A64-44C8-B4A3-ADB01CBD498B}" destId="{C0B59289-D55F-4736-96D5-810C6DF2573A}" srcOrd="1" destOrd="0" presId="urn:microsoft.com/office/officeart/2009/3/layout/HorizontalOrganizationChart"/>
    <dgm:cxn modelId="{701DEC5A-6381-4291-918B-DAD174B48D41}" type="presParOf" srcId="{56B59951-7A64-44C8-B4A3-ADB01CBD498B}" destId="{EC4F872D-213F-4E21-8338-56E3745EFE5B}" srcOrd="2" destOrd="0" presId="urn:microsoft.com/office/officeart/2009/3/layout/HorizontalOrganizationChart"/>
    <dgm:cxn modelId="{A5C4ED4E-42C0-4B13-94E2-0EB8363395F8}" type="presParOf" srcId="{16FA4821-FEAF-4F25-97AF-F00F0D6D374F}" destId="{06F70677-CDAB-44A3-B9E1-60D3F9DA9F5A}" srcOrd="2" destOrd="0" presId="urn:microsoft.com/office/officeart/2009/3/layout/HorizontalOrganizationChart"/>
    <dgm:cxn modelId="{3749DA2C-88F9-4E1E-9225-7DB859F2315F}" type="presParOf" srcId="{16FA4821-FEAF-4F25-97AF-F00F0D6D374F}" destId="{544BB944-8849-43B2-9326-82124AB9FCED}" srcOrd="3" destOrd="0" presId="urn:microsoft.com/office/officeart/2009/3/layout/HorizontalOrganizationChart"/>
    <dgm:cxn modelId="{6C25EE25-FAC9-4EB0-82E0-F264F0889F74}" type="presParOf" srcId="{544BB944-8849-43B2-9326-82124AB9FCED}" destId="{4576791F-23FB-4A84-BF1E-918727146650}" srcOrd="0" destOrd="0" presId="urn:microsoft.com/office/officeart/2009/3/layout/HorizontalOrganizationChart"/>
    <dgm:cxn modelId="{B0FE33CF-4B00-4FBE-A7CA-C67FE679F046}" type="presParOf" srcId="{4576791F-23FB-4A84-BF1E-918727146650}" destId="{3595DBF8-9027-4428-8B02-7128084E3D70}" srcOrd="0" destOrd="0" presId="urn:microsoft.com/office/officeart/2009/3/layout/HorizontalOrganizationChart"/>
    <dgm:cxn modelId="{73FD1EC2-4BAB-4E42-94D4-F783CBCB48BA}" type="presParOf" srcId="{4576791F-23FB-4A84-BF1E-918727146650}" destId="{3C3EB774-129B-4B4B-A3D6-40A40E1BF597}" srcOrd="1" destOrd="0" presId="urn:microsoft.com/office/officeart/2009/3/layout/HorizontalOrganizationChart"/>
    <dgm:cxn modelId="{95459616-AC3A-4310-A293-11023872B9BE}" type="presParOf" srcId="{544BB944-8849-43B2-9326-82124AB9FCED}" destId="{C7A59104-A565-422A-8A1D-AC5CC5104BE8}" srcOrd="1" destOrd="0" presId="urn:microsoft.com/office/officeart/2009/3/layout/HorizontalOrganizationChart"/>
    <dgm:cxn modelId="{8ABFF988-29AA-4765-BB04-8B285FA9C735}" type="presParOf" srcId="{544BB944-8849-43B2-9326-82124AB9FCED}" destId="{8F217A29-7324-4430-A84D-99E0DCBA8780}" srcOrd="2" destOrd="0" presId="urn:microsoft.com/office/officeart/2009/3/layout/HorizontalOrganizationChart"/>
    <dgm:cxn modelId="{1EEA63CF-EBB9-4B25-A3A2-D9E098448EE8}" type="presParOf" srcId="{16FA4821-FEAF-4F25-97AF-F00F0D6D374F}" destId="{71D32DCF-ADBD-4F25-B229-934D2D2685A8}" srcOrd="4" destOrd="0" presId="urn:microsoft.com/office/officeart/2009/3/layout/HorizontalOrganizationChart"/>
    <dgm:cxn modelId="{D8C5EBE4-80EB-4304-92C8-F2DB954B6EF2}" type="presParOf" srcId="{16FA4821-FEAF-4F25-97AF-F00F0D6D374F}" destId="{CBD21A29-5C3A-4828-8239-10FF067215B7}" srcOrd="5" destOrd="0" presId="urn:microsoft.com/office/officeart/2009/3/layout/HorizontalOrganizationChart"/>
    <dgm:cxn modelId="{B9AD27CB-B592-4D88-835F-D62F627ED3B2}" type="presParOf" srcId="{CBD21A29-5C3A-4828-8239-10FF067215B7}" destId="{C8F726BB-E19C-4625-AFEC-2832F6D73EBD}" srcOrd="0" destOrd="0" presId="urn:microsoft.com/office/officeart/2009/3/layout/HorizontalOrganizationChart"/>
    <dgm:cxn modelId="{504BD0F3-E8BC-4AC1-85CA-F2133EE5B9F9}" type="presParOf" srcId="{C8F726BB-E19C-4625-AFEC-2832F6D73EBD}" destId="{0294918E-8B59-4D88-A4D2-9FC4C42481A1}" srcOrd="0" destOrd="0" presId="urn:microsoft.com/office/officeart/2009/3/layout/HorizontalOrganizationChart"/>
    <dgm:cxn modelId="{876C9FA4-1A41-4B20-A0E4-07CA058F80DB}" type="presParOf" srcId="{C8F726BB-E19C-4625-AFEC-2832F6D73EBD}" destId="{2C39782C-3440-4C5F-A0D1-E112C104FA26}" srcOrd="1" destOrd="0" presId="urn:microsoft.com/office/officeart/2009/3/layout/HorizontalOrganizationChart"/>
    <dgm:cxn modelId="{A8608E2C-427A-4419-80A4-BFB88C949E8C}" type="presParOf" srcId="{CBD21A29-5C3A-4828-8239-10FF067215B7}" destId="{61DCCA74-2A8E-4313-9E2E-6BA0D2ADEB93}" srcOrd="1" destOrd="0" presId="urn:microsoft.com/office/officeart/2009/3/layout/HorizontalOrganizationChart"/>
    <dgm:cxn modelId="{34C78145-E76C-49C2-9EEC-0CBD39ACB075}" type="presParOf" srcId="{CBD21A29-5C3A-4828-8239-10FF067215B7}" destId="{5D4E3E94-E95E-4B97-A2BD-55A68CEA6640}" srcOrd="2" destOrd="0" presId="urn:microsoft.com/office/officeart/2009/3/layout/HorizontalOrganizationChart"/>
    <dgm:cxn modelId="{99DA1629-70C7-407E-B8A7-FC6E30C9CC9F}" type="presParOf" srcId="{335F5DD7-6ECC-4993-BF7C-4819ADE310A4}" destId="{2B6E2E8A-847D-4466-9863-6BE4AC402BCB}" srcOrd="2" destOrd="0" presId="urn:microsoft.com/office/officeart/2009/3/layout/HorizontalOrganizationChart"/>
    <dgm:cxn modelId="{87606850-5BB7-4E19-BD25-D283020B524F}" type="presParOf" srcId="{28FFEEF0-A61E-41C7-BE83-B83A6AEC2D91}" destId="{2F1C7366-2FD2-42D4-B613-9F14BB7F2CA5}" srcOrd="2" destOrd="0" presId="urn:microsoft.com/office/officeart/2009/3/layout/HorizontalOrganizationChart"/>
    <dgm:cxn modelId="{D25CAF31-78F0-4818-A992-1D2693FFACA4}" type="presParOf" srcId="{28FFEEF0-A61E-41C7-BE83-B83A6AEC2D91}" destId="{228A1A60-D7AD-4459-8F50-8F43C8ACEB1B}" srcOrd="3" destOrd="0" presId="urn:microsoft.com/office/officeart/2009/3/layout/HorizontalOrganizationChart"/>
    <dgm:cxn modelId="{DDEB571C-D85C-4718-8580-28069D20094F}" type="presParOf" srcId="{228A1A60-D7AD-4459-8F50-8F43C8ACEB1B}" destId="{9E0E1D20-DF24-4475-991E-529DBB4F693E}" srcOrd="0" destOrd="0" presId="urn:microsoft.com/office/officeart/2009/3/layout/HorizontalOrganizationChart"/>
    <dgm:cxn modelId="{ADA0F0DF-1C10-4C66-887C-BBF66CA2B404}" type="presParOf" srcId="{9E0E1D20-DF24-4475-991E-529DBB4F693E}" destId="{0B3F2DBE-AC02-44BB-B0C6-B40296DD78BF}" srcOrd="0" destOrd="0" presId="urn:microsoft.com/office/officeart/2009/3/layout/HorizontalOrganizationChart"/>
    <dgm:cxn modelId="{FD14F8CA-96E5-447E-86E9-775920F082E2}" type="presParOf" srcId="{9E0E1D20-DF24-4475-991E-529DBB4F693E}" destId="{C1AD6257-9B7A-4B5C-85BD-B177B88AA529}" srcOrd="1" destOrd="0" presId="urn:microsoft.com/office/officeart/2009/3/layout/HorizontalOrganizationChart"/>
    <dgm:cxn modelId="{61F48DB8-D37F-4F7D-8EC4-BE90A86100B3}" type="presParOf" srcId="{228A1A60-D7AD-4459-8F50-8F43C8ACEB1B}" destId="{83DE3214-C6DD-43AF-AFE9-D27926C2955F}" srcOrd="1" destOrd="0" presId="urn:microsoft.com/office/officeart/2009/3/layout/HorizontalOrganizationChart"/>
    <dgm:cxn modelId="{D13D9D90-DA4A-4136-81ED-1C094E922FB2}" type="presParOf" srcId="{83DE3214-C6DD-43AF-AFE9-D27926C2955F}" destId="{D805A499-81C0-482B-B1A3-52AC4459FAE7}" srcOrd="0" destOrd="0" presId="urn:microsoft.com/office/officeart/2009/3/layout/HorizontalOrganizationChart"/>
    <dgm:cxn modelId="{ACCC0A57-72B7-4C2C-A54F-D8CA1C0E2A1C}" type="presParOf" srcId="{83DE3214-C6DD-43AF-AFE9-D27926C2955F}" destId="{7744A665-AB7C-4116-AC6F-32D12CAB1C62}" srcOrd="1" destOrd="0" presId="urn:microsoft.com/office/officeart/2009/3/layout/HorizontalOrganizationChart"/>
    <dgm:cxn modelId="{D162BED4-0C50-4DB7-B4C0-76664C3A6513}" type="presParOf" srcId="{7744A665-AB7C-4116-AC6F-32D12CAB1C62}" destId="{15B1B940-2E80-4AEB-B258-4F08F5EE8061}" srcOrd="0" destOrd="0" presId="urn:microsoft.com/office/officeart/2009/3/layout/HorizontalOrganizationChart"/>
    <dgm:cxn modelId="{89D35D18-2B44-45EE-9511-574CB579FD55}" type="presParOf" srcId="{15B1B940-2E80-4AEB-B258-4F08F5EE8061}" destId="{2679BCDE-E686-4225-AB2F-BA5B375BBB41}" srcOrd="0" destOrd="0" presId="urn:microsoft.com/office/officeart/2009/3/layout/HorizontalOrganizationChart"/>
    <dgm:cxn modelId="{23A62815-127F-4223-AF40-B3BC3FA79193}" type="presParOf" srcId="{15B1B940-2E80-4AEB-B258-4F08F5EE8061}" destId="{75B9A715-45F8-4C11-9C4A-D82493456B50}" srcOrd="1" destOrd="0" presId="urn:microsoft.com/office/officeart/2009/3/layout/HorizontalOrganizationChart"/>
    <dgm:cxn modelId="{7FE34A39-1E96-4500-A662-DF2B3ED1D26D}" type="presParOf" srcId="{7744A665-AB7C-4116-AC6F-32D12CAB1C62}" destId="{CCF464EC-5FBD-42DB-A8ED-CF8324156358}" srcOrd="1" destOrd="0" presId="urn:microsoft.com/office/officeart/2009/3/layout/HorizontalOrganizationChart"/>
    <dgm:cxn modelId="{A5787068-3653-420F-9FEF-AC56C0C62BC1}" type="presParOf" srcId="{7744A665-AB7C-4116-AC6F-32D12CAB1C62}" destId="{BC625975-DAFB-4C88-BE62-AEC2A38A8DD8}" srcOrd="2" destOrd="0" presId="urn:microsoft.com/office/officeart/2009/3/layout/HorizontalOrganizationChart"/>
    <dgm:cxn modelId="{DB3EBD27-53C8-4017-9E4C-2B891DD8E128}" type="presParOf" srcId="{83DE3214-C6DD-43AF-AFE9-D27926C2955F}" destId="{43539C67-5FC9-41AD-A9AB-17FE7221257F}" srcOrd="2" destOrd="0" presId="urn:microsoft.com/office/officeart/2009/3/layout/HorizontalOrganizationChart"/>
    <dgm:cxn modelId="{093FCD73-538B-4931-AABD-9F1ADB1EF30A}" type="presParOf" srcId="{83DE3214-C6DD-43AF-AFE9-D27926C2955F}" destId="{76DDBBBA-CE45-4B69-9E4C-6A55B31790F9}" srcOrd="3" destOrd="0" presId="urn:microsoft.com/office/officeart/2009/3/layout/HorizontalOrganizationChart"/>
    <dgm:cxn modelId="{6F7AE3A5-E386-4DD8-8021-C49E8C989368}" type="presParOf" srcId="{76DDBBBA-CE45-4B69-9E4C-6A55B31790F9}" destId="{8DFF2EFA-BFEB-4D85-B85B-0195A18FA461}" srcOrd="0" destOrd="0" presId="urn:microsoft.com/office/officeart/2009/3/layout/HorizontalOrganizationChart"/>
    <dgm:cxn modelId="{BAFF40EB-1EF1-4B8F-88E4-EC30D78C7E03}" type="presParOf" srcId="{8DFF2EFA-BFEB-4D85-B85B-0195A18FA461}" destId="{5F6AE487-7937-4CF1-87BD-2025E2C78437}" srcOrd="0" destOrd="0" presId="urn:microsoft.com/office/officeart/2009/3/layout/HorizontalOrganizationChart"/>
    <dgm:cxn modelId="{8C76FFFB-EFCF-4846-9D11-2F32DFCA0C90}" type="presParOf" srcId="{8DFF2EFA-BFEB-4D85-B85B-0195A18FA461}" destId="{9CB10384-8E84-4DB1-8B0D-551802B0F53D}" srcOrd="1" destOrd="0" presId="urn:microsoft.com/office/officeart/2009/3/layout/HorizontalOrganizationChart"/>
    <dgm:cxn modelId="{8578526D-05D6-44E4-B0D6-5FFB55373D68}" type="presParOf" srcId="{76DDBBBA-CE45-4B69-9E4C-6A55B31790F9}" destId="{54C56E9F-A991-435D-87D4-55964FC3D586}" srcOrd="1" destOrd="0" presId="urn:microsoft.com/office/officeart/2009/3/layout/HorizontalOrganizationChart"/>
    <dgm:cxn modelId="{4390DE6C-2C22-485D-9CCB-30DF68A8DF11}" type="presParOf" srcId="{76DDBBBA-CE45-4B69-9E4C-6A55B31790F9}" destId="{096FC976-8608-4EFC-BCE0-929B95971ECE}" srcOrd="2" destOrd="0" presId="urn:microsoft.com/office/officeart/2009/3/layout/HorizontalOrganizationChart"/>
    <dgm:cxn modelId="{6F93861C-1789-4688-928F-B50FE65099A1}" type="presParOf" srcId="{228A1A60-D7AD-4459-8F50-8F43C8ACEB1B}" destId="{1635628A-A477-4227-AB9E-FC71C2CB9F2B}" srcOrd="2" destOrd="0" presId="urn:microsoft.com/office/officeart/2009/3/layout/HorizontalOrganizationChart"/>
    <dgm:cxn modelId="{44ED05EF-B10F-4EAB-97B9-03CBDA83B66F}" type="presParOf" srcId="{28FFEEF0-A61E-41C7-BE83-B83A6AEC2D91}" destId="{9FB7FD79-1D1F-402E-9265-17317B107962}" srcOrd="4" destOrd="0" presId="urn:microsoft.com/office/officeart/2009/3/layout/HorizontalOrganizationChart"/>
    <dgm:cxn modelId="{6906616D-534D-472E-B6D8-DECAD1129C14}" type="presParOf" srcId="{28FFEEF0-A61E-41C7-BE83-B83A6AEC2D91}" destId="{5562B1F0-BC07-4910-8D4F-3056D4B27092}" srcOrd="5" destOrd="0" presId="urn:microsoft.com/office/officeart/2009/3/layout/HorizontalOrganizationChart"/>
    <dgm:cxn modelId="{35B1F358-5961-4257-9100-47ED1B7EC774}" type="presParOf" srcId="{5562B1F0-BC07-4910-8D4F-3056D4B27092}" destId="{02CE0B76-13CC-4A30-B3D1-344E45983BFD}" srcOrd="0" destOrd="0" presId="urn:microsoft.com/office/officeart/2009/3/layout/HorizontalOrganizationChart"/>
    <dgm:cxn modelId="{2DFEAAA3-09B0-4164-AEEA-30868E51AE40}" type="presParOf" srcId="{02CE0B76-13CC-4A30-B3D1-344E45983BFD}" destId="{C7370520-3E05-4557-926F-8FE3427FAEFE}" srcOrd="0" destOrd="0" presId="urn:microsoft.com/office/officeart/2009/3/layout/HorizontalOrganizationChart"/>
    <dgm:cxn modelId="{01BC476F-49A9-46FB-AE4D-FFC84F080C33}" type="presParOf" srcId="{02CE0B76-13CC-4A30-B3D1-344E45983BFD}" destId="{9385F5C7-536E-4BE6-B9E4-CAAE0A14476E}" srcOrd="1" destOrd="0" presId="urn:microsoft.com/office/officeart/2009/3/layout/HorizontalOrganizationChart"/>
    <dgm:cxn modelId="{57C808F3-4FCE-4DAC-9AC2-6BBFB22D8E65}" type="presParOf" srcId="{5562B1F0-BC07-4910-8D4F-3056D4B27092}" destId="{169E8976-3F00-4DEF-B5EE-6FC003230A7A}" srcOrd="1" destOrd="0" presId="urn:microsoft.com/office/officeart/2009/3/layout/HorizontalOrganizationChart"/>
    <dgm:cxn modelId="{02843B26-8CC2-4DFA-8CE1-F36493870469}" type="presParOf" srcId="{5562B1F0-BC07-4910-8D4F-3056D4B27092}" destId="{961101D2-DBE3-4570-B5E9-228142FBB6F0}" srcOrd="2" destOrd="0" presId="urn:microsoft.com/office/officeart/2009/3/layout/HorizontalOrganizationChart"/>
    <dgm:cxn modelId="{F579F70F-7FF5-4624-A4A0-F485B6A07AC4}" type="presParOf" srcId="{28FFEEF0-A61E-41C7-BE83-B83A6AEC2D91}" destId="{2DAA3AFD-ACAE-4562-AEA4-52D083006BC5}" srcOrd="6" destOrd="0" presId="urn:microsoft.com/office/officeart/2009/3/layout/HorizontalOrganizationChart"/>
    <dgm:cxn modelId="{36181EBF-F8F5-4FBB-B6A4-05BAE50BDD1B}" type="presParOf" srcId="{28FFEEF0-A61E-41C7-BE83-B83A6AEC2D91}" destId="{18570CDE-2693-463B-89F4-7B864798A0D3}" srcOrd="7" destOrd="0" presId="urn:microsoft.com/office/officeart/2009/3/layout/HorizontalOrganizationChart"/>
    <dgm:cxn modelId="{3002B3E5-0E32-423F-9DF7-5BFDDAE8EAF1}" type="presParOf" srcId="{18570CDE-2693-463B-89F4-7B864798A0D3}" destId="{9A7195F7-309B-4817-B8CF-E2D6DE04C3CC}" srcOrd="0" destOrd="0" presId="urn:microsoft.com/office/officeart/2009/3/layout/HorizontalOrganizationChart"/>
    <dgm:cxn modelId="{9BA2A7BB-1EE0-4ED5-A865-FAC986A0EDC8}" type="presParOf" srcId="{9A7195F7-309B-4817-B8CF-E2D6DE04C3CC}" destId="{64F21B83-7BE1-4C51-8BD4-F60686494F0D}" srcOrd="0" destOrd="0" presId="urn:microsoft.com/office/officeart/2009/3/layout/HorizontalOrganizationChart"/>
    <dgm:cxn modelId="{40615D97-7477-416D-957A-0A459A13B4B6}" type="presParOf" srcId="{9A7195F7-309B-4817-B8CF-E2D6DE04C3CC}" destId="{8428A645-BE2B-454E-B0C0-448616EAA0E0}" srcOrd="1" destOrd="0" presId="urn:microsoft.com/office/officeart/2009/3/layout/HorizontalOrganizationChart"/>
    <dgm:cxn modelId="{B92ACAF0-1257-4FB2-8B56-55C569EE5313}" type="presParOf" srcId="{18570CDE-2693-463B-89F4-7B864798A0D3}" destId="{49F9CE0A-A524-4020-A909-AA4DABEFE8AF}" srcOrd="1" destOrd="0" presId="urn:microsoft.com/office/officeart/2009/3/layout/HorizontalOrganizationChart"/>
    <dgm:cxn modelId="{BF4AB09B-C705-47EF-B27D-DC8B71056E48}" type="presParOf" srcId="{18570CDE-2693-463B-89F4-7B864798A0D3}" destId="{64500C93-543E-4045-A567-BB0F11DCE554}" srcOrd="2" destOrd="0" presId="urn:microsoft.com/office/officeart/2009/3/layout/HorizontalOrganizationChart"/>
    <dgm:cxn modelId="{120CD7DD-F8D1-4668-B8C3-A0929DD0BFE9}" type="presParOf" srcId="{28FFEEF0-A61E-41C7-BE83-B83A6AEC2D91}" destId="{95B041B0-A744-4C5D-9F12-6622B8742244}" srcOrd="8" destOrd="0" presId="urn:microsoft.com/office/officeart/2009/3/layout/HorizontalOrganizationChart"/>
    <dgm:cxn modelId="{AE4EC581-A2E6-4C00-8A04-F018B249701A}" type="presParOf" srcId="{28FFEEF0-A61E-41C7-BE83-B83A6AEC2D91}" destId="{57851967-4AAB-49E7-B7C0-6F894E9C6F7B}" srcOrd="9" destOrd="0" presId="urn:microsoft.com/office/officeart/2009/3/layout/HorizontalOrganizationChart"/>
    <dgm:cxn modelId="{EA09FA4E-2C3D-4159-8A13-FE98F87E3F2D}" type="presParOf" srcId="{57851967-4AAB-49E7-B7C0-6F894E9C6F7B}" destId="{07CFD4A6-311E-4E94-BB74-258A43C006F9}" srcOrd="0" destOrd="0" presId="urn:microsoft.com/office/officeart/2009/3/layout/HorizontalOrganizationChart"/>
    <dgm:cxn modelId="{9F91E4A5-231E-424E-A26C-BF4EB1A04359}" type="presParOf" srcId="{07CFD4A6-311E-4E94-BB74-258A43C006F9}" destId="{14917F89-D9BE-4300-8039-DD2276D8BCAD}" srcOrd="0" destOrd="0" presId="urn:microsoft.com/office/officeart/2009/3/layout/HorizontalOrganizationChart"/>
    <dgm:cxn modelId="{677A796A-0452-4445-9B3E-CB3B279C0521}" type="presParOf" srcId="{07CFD4A6-311E-4E94-BB74-258A43C006F9}" destId="{CEBD6E99-8A8D-4E77-ACEB-17B34FF4D4CB}" srcOrd="1" destOrd="0" presId="urn:microsoft.com/office/officeart/2009/3/layout/HorizontalOrganizationChart"/>
    <dgm:cxn modelId="{090B003E-F552-4B92-98D1-E5E957486090}" type="presParOf" srcId="{57851967-4AAB-49E7-B7C0-6F894E9C6F7B}" destId="{959F492C-42D5-43F3-AD17-09FE4380E6A5}" srcOrd="1" destOrd="0" presId="urn:microsoft.com/office/officeart/2009/3/layout/HorizontalOrganizationChart"/>
    <dgm:cxn modelId="{07303EBA-2F23-4908-99F9-D09B918BC9ED}" type="presParOf" srcId="{57851967-4AAB-49E7-B7C0-6F894E9C6F7B}" destId="{3875F5B7-704F-4A0A-8727-E77CC13428A6}" srcOrd="2" destOrd="0" presId="urn:microsoft.com/office/officeart/2009/3/layout/HorizontalOrganizationChart"/>
    <dgm:cxn modelId="{D845A314-3BAC-4F48-8EEB-8E6DAC3C1A1A}" type="presParOf" srcId="{F1E949E3-E7BD-49FE-B970-90CDD6CC79C5}" destId="{0CE9B96B-1C0E-429A-96E1-D1FE49C63A9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CD50A-4382-4688-B93C-148C8711663F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473235EE-C5AA-406B-948A-C507774833C0}">
      <dgm:prSet phldrT="[Text]" custT="1"/>
      <dgm:spPr/>
      <dgm:t>
        <a:bodyPr/>
        <a:lstStyle/>
        <a:p>
          <a:r>
            <a:rPr lang="en-GB" sz="1400" dirty="0" smtClean="0"/>
            <a:t>Provide testing facilities and capabilities not available as standard ATE</a:t>
          </a:r>
          <a:endParaRPr lang="en-GB" sz="1400" dirty="0"/>
        </a:p>
      </dgm:t>
    </dgm:pt>
    <dgm:pt modelId="{95D27B26-0095-4227-A35C-29A1A07B7DA7}" type="parTrans" cxnId="{E65BAECA-3C97-4372-91E0-2E15765206BC}">
      <dgm:prSet/>
      <dgm:spPr/>
      <dgm:t>
        <a:bodyPr/>
        <a:lstStyle/>
        <a:p>
          <a:endParaRPr lang="en-GB"/>
        </a:p>
      </dgm:t>
    </dgm:pt>
    <dgm:pt modelId="{1408FE89-827D-4B96-A968-3A9F75713597}" type="sibTrans" cxnId="{E65BAECA-3C97-4372-91E0-2E15765206BC}">
      <dgm:prSet/>
      <dgm:spPr/>
      <dgm:t>
        <a:bodyPr/>
        <a:lstStyle/>
        <a:p>
          <a:endParaRPr lang="en-GB"/>
        </a:p>
      </dgm:t>
    </dgm:pt>
    <dgm:pt modelId="{84C0C690-9778-4D16-A17A-07458544FA6F}">
      <dgm:prSet phldrT="[Text]" custT="1"/>
      <dgm:spPr/>
      <dgm:t>
        <a:bodyPr/>
        <a:lstStyle/>
        <a:p>
          <a:r>
            <a:rPr lang="en-GB" sz="1400" dirty="0" smtClean="0"/>
            <a:t>Identify and localise the root cause of the problem</a:t>
          </a:r>
          <a:endParaRPr lang="en-GB" sz="1400" dirty="0"/>
        </a:p>
      </dgm:t>
    </dgm:pt>
    <dgm:pt modelId="{D4580FCF-3C5D-49ED-8E04-D225F8FFE395}" type="parTrans" cxnId="{824F4810-B313-4A71-BA95-B3FFE25D3536}">
      <dgm:prSet/>
      <dgm:spPr/>
      <dgm:t>
        <a:bodyPr/>
        <a:lstStyle/>
        <a:p>
          <a:endParaRPr lang="en-GB"/>
        </a:p>
      </dgm:t>
    </dgm:pt>
    <dgm:pt modelId="{D3A9C162-8936-4A12-AF9E-2F90A069572B}" type="sibTrans" cxnId="{824F4810-B313-4A71-BA95-B3FFE25D3536}">
      <dgm:prSet/>
      <dgm:spPr/>
      <dgm:t>
        <a:bodyPr/>
        <a:lstStyle/>
        <a:p>
          <a:endParaRPr lang="en-GB"/>
        </a:p>
      </dgm:t>
    </dgm:pt>
    <dgm:pt modelId="{51756AFB-9E4D-42A1-93EE-EEF3E1C5083B}">
      <dgm:prSet phldrT="[Text]" custT="1"/>
      <dgm:spPr/>
      <dgm:t>
        <a:bodyPr/>
        <a:lstStyle/>
        <a:p>
          <a:r>
            <a:rPr lang="en-GB" sz="1400" dirty="0" smtClean="0"/>
            <a:t>Quantify the problem make design/operating recommendations</a:t>
          </a:r>
          <a:endParaRPr lang="en-GB" sz="1400" dirty="0"/>
        </a:p>
      </dgm:t>
    </dgm:pt>
    <dgm:pt modelId="{6253AD91-D12E-4A0D-94AE-59F947C354B0}" type="parTrans" cxnId="{8E77C291-23EE-4CE4-9FAD-3DD6AED7AC81}">
      <dgm:prSet/>
      <dgm:spPr/>
      <dgm:t>
        <a:bodyPr/>
        <a:lstStyle/>
        <a:p>
          <a:endParaRPr lang="en-GB"/>
        </a:p>
      </dgm:t>
    </dgm:pt>
    <dgm:pt modelId="{A6B18401-4FD0-4C1F-905C-3F228177DD91}" type="sibTrans" cxnId="{8E77C291-23EE-4CE4-9FAD-3DD6AED7AC81}">
      <dgm:prSet/>
      <dgm:spPr/>
      <dgm:t>
        <a:bodyPr/>
        <a:lstStyle/>
        <a:p>
          <a:endParaRPr lang="en-GB"/>
        </a:p>
      </dgm:t>
    </dgm:pt>
    <dgm:pt modelId="{1174D208-5C83-4EB1-84C6-853B12461581}">
      <dgm:prSet phldrT="[Text]" custT="1"/>
      <dgm:spPr/>
      <dgm:t>
        <a:bodyPr/>
        <a:lstStyle/>
        <a:p>
          <a:pPr algn="ctr"/>
          <a:r>
            <a:rPr lang="en-GB" sz="1400" dirty="0" smtClean="0"/>
            <a:t>Provide advanced technical solutions (HUMS</a:t>
          </a:r>
          <a:r>
            <a:rPr lang="en-GB" sz="1900" dirty="0" smtClean="0"/>
            <a:t>)</a:t>
          </a:r>
          <a:endParaRPr lang="en-GB" sz="1900" dirty="0"/>
        </a:p>
      </dgm:t>
    </dgm:pt>
    <dgm:pt modelId="{4AE6656F-5EFD-47CE-9125-5E1694B72DAB}" type="parTrans" cxnId="{C98078FE-37B8-432A-BCDD-68B866EFB181}">
      <dgm:prSet/>
      <dgm:spPr/>
      <dgm:t>
        <a:bodyPr/>
        <a:lstStyle/>
        <a:p>
          <a:endParaRPr lang="en-GB"/>
        </a:p>
      </dgm:t>
    </dgm:pt>
    <dgm:pt modelId="{27773AE1-AF75-4976-AA0E-EDADACCD4126}" type="sibTrans" cxnId="{C98078FE-37B8-432A-BCDD-68B866EFB181}">
      <dgm:prSet/>
      <dgm:spPr/>
      <dgm:t>
        <a:bodyPr/>
        <a:lstStyle/>
        <a:p>
          <a:endParaRPr lang="en-GB"/>
        </a:p>
      </dgm:t>
    </dgm:pt>
    <dgm:pt modelId="{589CC4EF-6A0D-4DBD-969B-1AB96706AE17}" type="pres">
      <dgm:prSet presAssocID="{8E2CD50A-4382-4688-B93C-148C8711663F}" presName="CompostProcess" presStyleCnt="0">
        <dgm:presLayoutVars>
          <dgm:dir/>
          <dgm:resizeHandles val="exact"/>
        </dgm:presLayoutVars>
      </dgm:prSet>
      <dgm:spPr/>
    </dgm:pt>
    <dgm:pt modelId="{B08A602D-54AA-4570-83BC-2B2284AFB428}" type="pres">
      <dgm:prSet presAssocID="{8E2CD50A-4382-4688-B93C-148C8711663F}" presName="arrow" presStyleLbl="bgShp" presStyleIdx="0" presStyleCnt="1" custScaleX="117647" custLinFactNeighborX="-18095" custLinFactNeighborY="-26190"/>
      <dgm:spPr/>
    </dgm:pt>
    <dgm:pt modelId="{E8584687-69C9-4D58-9ED8-205DAD636566}" type="pres">
      <dgm:prSet presAssocID="{8E2CD50A-4382-4688-B93C-148C8711663F}" presName="linearProcess" presStyleCnt="0"/>
      <dgm:spPr/>
    </dgm:pt>
    <dgm:pt modelId="{F8E5A684-8259-44DC-876C-CFCC1CAFA7C1}" type="pres">
      <dgm:prSet presAssocID="{473235EE-C5AA-406B-948A-C507774833C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98F42A-F5F3-4491-93F6-A3DF35F602A1}" type="pres">
      <dgm:prSet presAssocID="{1408FE89-827D-4B96-A968-3A9F75713597}" presName="sibTrans" presStyleCnt="0"/>
      <dgm:spPr/>
    </dgm:pt>
    <dgm:pt modelId="{37BF6142-F464-4058-8DD0-C9F5E977780D}" type="pres">
      <dgm:prSet presAssocID="{84C0C690-9778-4D16-A17A-07458544FA6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DB6718-4FE3-4C8D-ACC7-0302434EE668}" type="pres">
      <dgm:prSet presAssocID="{D3A9C162-8936-4A12-AF9E-2F90A069572B}" presName="sibTrans" presStyleCnt="0"/>
      <dgm:spPr/>
    </dgm:pt>
    <dgm:pt modelId="{EC7F90B2-F2FF-4A53-A5B5-7EDC7F4D3130}" type="pres">
      <dgm:prSet presAssocID="{51756AFB-9E4D-42A1-93EE-EEF3E1C5083B}" presName="textNode" presStyleLbl="node1" presStyleIdx="2" presStyleCnt="4" custScaleX="1132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0ACB50-3518-4645-8A05-463D8573518B}" type="pres">
      <dgm:prSet presAssocID="{A6B18401-4FD0-4C1F-905C-3F228177DD91}" presName="sibTrans" presStyleCnt="0"/>
      <dgm:spPr/>
    </dgm:pt>
    <dgm:pt modelId="{33C5CB6D-CE04-4835-803B-4513C4CBF7B9}" type="pres">
      <dgm:prSet presAssocID="{1174D208-5C83-4EB1-84C6-853B1246158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65BAECA-3C97-4372-91E0-2E15765206BC}" srcId="{8E2CD50A-4382-4688-B93C-148C8711663F}" destId="{473235EE-C5AA-406B-948A-C507774833C0}" srcOrd="0" destOrd="0" parTransId="{95D27B26-0095-4227-A35C-29A1A07B7DA7}" sibTransId="{1408FE89-827D-4B96-A968-3A9F75713597}"/>
    <dgm:cxn modelId="{C98078FE-37B8-432A-BCDD-68B866EFB181}" srcId="{8E2CD50A-4382-4688-B93C-148C8711663F}" destId="{1174D208-5C83-4EB1-84C6-853B12461581}" srcOrd="3" destOrd="0" parTransId="{4AE6656F-5EFD-47CE-9125-5E1694B72DAB}" sibTransId="{27773AE1-AF75-4976-AA0E-EDADACCD4126}"/>
    <dgm:cxn modelId="{8E77C291-23EE-4CE4-9FAD-3DD6AED7AC81}" srcId="{8E2CD50A-4382-4688-B93C-148C8711663F}" destId="{51756AFB-9E4D-42A1-93EE-EEF3E1C5083B}" srcOrd="2" destOrd="0" parTransId="{6253AD91-D12E-4A0D-94AE-59F947C354B0}" sibTransId="{A6B18401-4FD0-4C1F-905C-3F228177DD91}"/>
    <dgm:cxn modelId="{B4B11560-51FE-485C-8B08-E28D37B0AC9F}" type="presOf" srcId="{1174D208-5C83-4EB1-84C6-853B12461581}" destId="{33C5CB6D-CE04-4835-803B-4513C4CBF7B9}" srcOrd="0" destOrd="0" presId="urn:microsoft.com/office/officeart/2005/8/layout/hProcess9"/>
    <dgm:cxn modelId="{01733EA3-8A15-4CDF-8DE9-92F9DC3A2E4D}" type="presOf" srcId="{84C0C690-9778-4D16-A17A-07458544FA6F}" destId="{37BF6142-F464-4058-8DD0-C9F5E977780D}" srcOrd="0" destOrd="0" presId="urn:microsoft.com/office/officeart/2005/8/layout/hProcess9"/>
    <dgm:cxn modelId="{A6DB002C-10E5-4173-B369-45B9B878CF1F}" type="presOf" srcId="{473235EE-C5AA-406B-948A-C507774833C0}" destId="{F8E5A684-8259-44DC-876C-CFCC1CAFA7C1}" srcOrd="0" destOrd="0" presId="urn:microsoft.com/office/officeart/2005/8/layout/hProcess9"/>
    <dgm:cxn modelId="{93BA9721-9A97-4F2F-991A-568B333E162C}" type="presOf" srcId="{8E2CD50A-4382-4688-B93C-148C8711663F}" destId="{589CC4EF-6A0D-4DBD-969B-1AB96706AE17}" srcOrd="0" destOrd="0" presId="urn:microsoft.com/office/officeart/2005/8/layout/hProcess9"/>
    <dgm:cxn modelId="{824F4810-B313-4A71-BA95-B3FFE25D3536}" srcId="{8E2CD50A-4382-4688-B93C-148C8711663F}" destId="{84C0C690-9778-4D16-A17A-07458544FA6F}" srcOrd="1" destOrd="0" parTransId="{D4580FCF-3C5D-49ED-8E04-D225F8FFE395}" sibTransId="{D3A9C162-8936-4A12-AF9E-2F90A069572B}"/>
    <dgm:cxn modelId="{B7B0925C-8327-41EB-AF32-C3DDBD26791B}" type="presOf" srcId="{51756AFB-9E4D-42A1-93EE-EEF3E1C5083B}" destId="{EC7F90B2-F2FF-4A53-A5B5-7EDC7F4D3130}" srcOrd="0" destOrd="0" presId="urn:microsoft.com/office/officeart/2005/8/layout/hProcess9"/>
    <dgm:cxn modelId="{69C6578E-2345-4F17-A71C-7ACEB719DEFB}" type="presParOf" srcId="{589CC4EF-6A0D-4DBD-969B-1AB96706AE17}" destId="{B08A602D-54AA-4570-83BC-2B2284AFB428}" srcOrd="0" destOrd="0" presId="urn:microsoft.com/office/officeart/2005/8/layout/hProcess9"/>
    <dgm:cxn modelId="{91CDF7CF-9590-4367-8FF5-C51D919C9D58}" type="presParOf" srcId="{589CC4EF-6A0D-4DBD-969B-1AB96706AE17}" destId="{E8584687-69C9-4D58-9ED8-205DAD636566}" srcOrd="1" destOrd="0" presId="urn:microsoft.com/office/officeart/2005/8/layout/hProcess9"/>
    <dgm:cxn modelId="{E7198CDA-F119-4AB5-A88C-8A428480069D}" type="presParOf" srcId="{E8584687-69C9-4D58-9ED8-205DAD636566}" destId="{F8E5A684-8259-44DC-876C-CFCC1CAFA7C1}" srcOrd="0" destOrd="0" presId="urn:microsoft.com/office/officeart/2005/8/layout/hProcess9"/>
    <dgm:cxn modelId="{AD008593-D1FC-4F3C-9336-A40B9A0E9EB5}" type="presParOf" srcId="{E8584687-69C9-4D58-9ED8-205DAD636566}" destId="{C598F42A-F5F3-4491-93F6-A3DF35F602A1}" srcOrd="1" destOrd="0" presId="urn:microsoft.com/office/officeart/2005/8/layout/hProcess9"/>
    <dgm:cxn modelId="{FEAC9206-27B8-4247-982B-A51BD53B9877}" type="presParOf" srcId="{E8584687-69C9-4D58-9ED8-205DAD636566}" destId="{37BF6142-F464-4058-8DD0-C9F5E977780D}" srcOrd="2" destOrd="0" presId="urn:microsoft.com/office/officeart/2005/8/layout/hProcess9"/>
    <dgm:cxn modelId="{D347B803-51F4-45BC-B8F3-3B1E423AA687}" type="presParOf" srcId="{E8584687-69C9-4D58-9ED8-205DAD636566}" destId="{19DB6718-4FE3-4C8D-ACC7-0302434EE668}" srcOrd="3" destOrd="0" presId="urn:microsoft.com/office/officeart/2005/8/layout/hProcess9"/>
    <dgm:cxn modelId="{6B173371-0E95-4C51-BE46-97480E152D85}" type="presParOf" srcId="{E8584687-69C9-4D58-9ED8-205DAD636566}" destId="{EC7F90B2-F2FF-4A53-A5B5-7EDC7F4D3130}" srcOrd="4" destOrd="0" presId="urn:microsoft.com/office/officeart/2005/8/layout/hProcess9"/>
    <dgm:cxn modelId="{36DFD9BD-3DED-4DDE-9386-9F8A0E4C311A}" type="presParOf" srcId="{E8584687-69C9-4D58-9ED8-205DAD636566}" destId="{640ACB50-3518-4645-8A05-463D8573518B}" srcOrd="5" destOrd="0" presId="urn:microsoft.com/office/officeart/2005/8/layout/hProcess9"/>
    <dgm:cxn modelId="{DBAA60E3-4595-4A5B-9444-B0A42404395A}" type="presParOf" srcId="{E8584687-69C9-4D58-9ED8-205DAD636566}" destId="{33C5CB6D-CE04-4835-803B-4513C4CBF7B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041B0-A744-4C5D-9F12-6622B8742244}">
      <dsp:nvSpPr>
        <dsp:cNvPr id="0" name=""/>
        <dsp:cNvSpPr/>
      </dsp:nvSpPr>
      <dsp:spPr>
        <a:xfrm>
          <a:off x="1274935" y="1762897"/>
          <a:ext cx="199744" cy="118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2" y="0"/>
              </a:lnTo>
              <a:lnTo>
                <a:pt x="99872" y="1180991"/>
              </a:lnTo>
              <a:lnTo>
                <a:pt x="199744" y="1180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3AFD-ACAE-4562-AEA4-52D083006BC5}">
      <dsp:nvSpPr>
        <dsp:cNvPr id="0" name=""/>
        <dsp:cNvSpPr/>
      </dsp:nvSpPr>
      <dsp:spPr>
        <a:xfrm>
          <a:off x="1274935" y="1762897"/>
          <a:ext cx="199744" cy="75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2" y="0"/>
              </a:lnTo>
              <a:lnTo>
                <a:pt x="99872" y="751539"/>
              </a:lnTo>
              <a:lnTo>
                <a:pt x="199744" y="751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7FD79-1D1F-402E-9265-17317B107962}">
      <dsp:nvSpPr>
        <dsp:cNvPr id="0" name=""/>
        <dsp:cNvSpPr/>
      </dsp:nvSpPr>
      <dsp:spPr>
        <a:xfrm>
          <a:off x="1274935" y="1762897"/>
          <a:ext cx="199744" cy="322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2" y="0"/>
              </a:lnTo>
              <a:lnTo>
                <a:pt x="99872" y="322088"/>
              </a:lnTo>
              <a:lnTo>
                <a:pt x="199744" y="322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39C67-5FC9-41AD-A9AB-17FE7221257F}">
      <dsp:nvSpPr>
        <dsp:cNvPr id="0" name=""/>
        <dsp:cNvSpPr/>
      </dsp:nvSpPr>
      <dsp:spPr>
        <a:xfrm>
          <a:off x="2473405" y="1655534"/>
          <a:ext cx="199744" cy="214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2" y="0"/>
              </a:lnTo>
              <a:lnTo>
                <a:pt x="99872" y="214725"/>
              </a:lnTo>
              <a:lnTo>
                <a:pt x="199744" y="214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5A499-81C0-482B-B1A3-52AC4459FAE7}">
      <dsp:nvSpPr>
        <dsp:cNvPr id="0" name=""/>
        <dsp:cNvSpPr/>
      </dsp:nvSpPr>
      <dsp:spPr>
        <a:xfrm>
          <a:off x="2473405" y="1440809"/>
          <a:ext cx="199744" cy="214725"/>
        </a:xfrm>
        <a:custGeom>
          <a:avLst/>
          <a:gdLst/>
          <a:ahLst/>
          <a:cxnLst/>
          <a:rect l="0" t="0" r="0" b="0"/>
          <a:pathLst>
            <a:path>
              <a:moveTo>
                <a:pt x="0" y="214725"/>
              </a:moveTo>
              <a:lnTo>
                <a:pt x="99872" y="214725"/>
              </a:lnTo>
              <a:lnTo>
                <a:pt x="99872" y="0"/>
              </a:lnTo>
              <a:lnTo>
                <a:pt x="19974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C7366-2FD2-42D4-B613-9F14BB7F2CA5}">
      <dsp:nvSpPr>
        <dsp:cNvPr id="0" name=""/>
        <dsp:cNvSpPr/>
      </dsp:nvSpPr>
      <dsp:spPr>
        <a:xfrm>
          <a:off x="1274935" y="1655534"/>
          <a:ext cx="199744" cy="107362"/>
        </a:xfrm>
        <a:custGeom>
          <a:avLst/>
          <a:gdLst/>
          <a:ahLst/>
          <a:cxnLst/>
          <a:rect l="0" t="0" r="0" b="0"/>
          <a:pathLst>
            <a:path>
              <a:moveTo>
                <a:pt x="0" y="107362"/>
              </a:moveTo>
              <a:lnTo>
                <a:pt x="99872" y="107362"/>
              </a:lnTo>
              <a:lnTo>
                <a:pt x="99872" y="0"/>
              </a:lnTo>
              <a:lnTo>
                <a:pt x="19974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32DCF-ADBD-4F25-B229-934D2D2685A8}">
      <dsp:nvSpPr>
        <dsp:cNvPr id="0" name=""/>
        <dsp:cNvSpPr/>
      </dsp:nvSpPr>
      <dsp:spPr>
        <a:xfrm>
          <a:off x="2473405" y="581906"/>
          <a:ext cx="199744" cy="42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2" y="0"/>
              </a:lnTo>
              <a:lnTo>
                <a:pt x="99872" y="429451"/>
              </a:lnTo>
              <a:lnTo>
                <a:pt x="199744" y="429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70677-CDAB-44A3-B9E1-60D3F9DA9F5A}">
      <dsp:nvSpPr>
        <dsp:cNvPr id="0" name=""/>
        <dsp:cNvSpPr/>
      </dsp:nvSpPr>
      <dsp:spPr>
        <a:xfrm>
          <a:off x="2473405" y="536186"/>
          <a:ext cx="1997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74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AD14F-AD6F-49C2-86C4-985B7DF06FBF}">
      <dsp:nvSpPr>
        <dsp:cNvPr id="0" name=""/>
        <dsp:cNvSpPr/>
      </dsp:nvSpPr>
      <dsp:spPr>
        <a:xfrm>
          <a:off x="2473405" y="152454"/>
          <a:ext cx="199744" cy="429451"/>
        </a:xfrm>
        <a:custGeom>
          <a:avLst/>
          <a:gdLst/>
          <a:ahLst/>
          <a:cxnLst/>
          <a:rect l="0" t="0" r="0" b="0"/>
          <a:pathLst>
            <a:path>
              <a:moveTo>
                <a:pt x="0" y="429451"/>
              </a:moveTo>
              <a:lnTo>
                <a:pt x="99872" y="429451"/>
              </a:lnTo>
              <a:lnTo>
                <a:pt x="99872" y="0"/>
              </a:lnTo>
              <a:lnTo>
                <a:pt x="19974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8BFC7-C4F9-4405-97DF-541F7D9AECCC}">
      <dsp:nvSpPr>
        <dsp:cNvPr id="0" name=""/>
        <dsp:cNvSpPr/>
      </dsp:nvSpPr>
      <dsp:spPr>
        <a:xfrm>
          <a:off x="1274935" y="581906"/>
          <a:ext cx="199744" cy="1180991"/>
        </a:xfrm>
        <a:custGeom>
          <a:avLst/>
          <a:gdLst/>
          <a:ahLst/>
          <a:cxnLst/>
          <a:rect l="0" t="0" r="0" b="0"/>
          <a:pathLst>
            <a:path>
              <a:moveTo>
                <a:pt x="0" y="1180991"/>
              </a:moveTo>
              <a:lnTo>
                <a:pt x="99872" y="1180991"/>
              </a:lnTo>
              <a:lnTo>
                <a:pt x="99872" y="0"/>
              </a:lnTo>
              <a:lnTo>
                <a:pt x="19974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1DE54-0F59-4B17-9321-D57324DEE0BF}">
      <dsp:nvSpPr>
        <dsp:cNvPr id="0" name=""/>
        <dsp:cNvSpPr/>
      </dsp:nvSpPr>
      <dsp:spPr>
        <a:xfrm>
          <a:off x="72541" y="1509569"/>
          <a:ext cx="1202394" cy="506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Intermittent Faults in Electronic Systems</a:t>
          </a:r>
          <a:endParaRPr lang="en-GB" sz="1000" kern="1200" dirty="0"/>
        </a:p>
      </dsp:txBody>
      <dsp:txXfrm>
        <a:off x="72541" y="1509569"/>
        <a:ext cx="1202394" cy="506656"/>
      </dsp:txXfrm>
    </dsp:sp>
    <dsp:sp modelId="{37147EF5-7A27-45E1-82E8-0FD3D2D4206F}">
      <dsp:nvSpPr>
        <dsp:cNvPr id="0" name=""/>
        <dsp:cNvSpPr/>
      </dsp:nvSpPr>
      <dsp:spPr>
        <a:xfrm>
          <a:off x="1474680" y="429600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Solder Joints</a:t>
          </a:r>
          <a:endParaRPr lang="en-GB" sz="1000" kern="1200" dirty="0"/>
        </a:p>
      </dsp:txBody>
      <dsp:txXfrm>
        <a:off x="1474680" y="429600"/>
        <a:ext cx="998724" cy="304610"/>
      </dsp:txXfrm>
    </dsp:sp>
    <dsp:sp modelId="{B340CC31-30A6-42C8-B643-A754DF00B005}">
      <dsp:nvSpPr>
        <dsp:cNvPr id="0" name=""/>
        <dsp:cNvSpPr/>
      </dsp:nvSpPr>
      <dsp:spPr>
        <a:xfrm>
          <a:off x="2673149" y="149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Dry Joints</a:t>
          </a:r>
          <a:endParaRPr lang="en-GB" sz="1000" kern="1200" dirty="0"/>
        </a:p>
      </dsp:txBody>
      <dsp:txXfrm>
        <a:off x="2673149" y="149"/>
        <a:ext cx="998724" cy="304610"/>
      </dsp:txXfrm>
    </dsp:sp>
    <dsp:sp modelId="{3595DBF8-9027-4428-8B02-7128084E3D70}">
      <dsp:nvSpPr>
        <dsp:cNvPr id="0" name=""/>
        <dsp:cNvSpPr/>
      </dsp:nvSpPr>
      <dsp:spPr>
        <a:xfrm>
          <a:off x="2673149" y="429600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Debris</a:t>
          </a:r>
          <a:endParaRPr lang="en-GB" sz="1000" kern="1200" dirty="0"/>
        </a:p>
      </dsp:txBody>
      <dsp:txXfrm>
        <a:off x="2673149" y="429600"/>
        <a:ext cx="998724" cy="304610"/>
      </dsp:txXfrm>
    </dsp:sp>
    <dsp:sp modelId="{0294918E-8B59-4D88-A4D2-9FC4C42481A1}">
      <dsp:nvSpPr>
        <dsp:cNvPr id="0" name=""/>
        <dsp:cNvSpPr/>
      </dsp:nvSpPr>
      <dsp:spPr>
        <a:xfrm>
          <a:off x="2673149" y="859052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Solder creep/ageing</a:t>
          </a:r>
          <a:endParaRPr lang="en-GB" sz="1000" kern="1200" dirty="0"/>
        </a:p>
      </dsp:txBody>
      <dsp:txXfrm>
        <a:off x="2673149" y="859052"/>
        <a:ext cx="998724" cy="304610"/>
      </dsp:txXfrm>
    </dsp:sp>
    <dsp:sp modelId="{0B3F2DBE-AC02-44BB-B0C6-B40296DD78BF}">
      <dsp:nvSpPr>
        <dsp:cNvPr id="0" name=""/>
        <dsp:cNvSpPr/>
      </dsp:nvSpPr>
      <dsp:spPr>
        <a:xfrm>
          <a:off x="1474680" y="1503229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Wiring</a:t>
          </a:r>
          <a:endParaRPr lang="en-GB" sz="1000" kern="1200" dirty="0"/>
        </a:p>
      </dsp:txBody>
      <dsp:txXfrm>
        <a:off x="1474680" y="1503229"/>
        <a:ext cx="998724" cy="304610"/>
      </dsp:txXfrm>
    </dsp:sp>
    <dsp:sp modelId="{2679BCDE-E686-4225-AB2F-BA5B375BBB41}">
      <dsp:nvSpPr>
        <dsp:cNvPr id="0" name=""/>
        <dsp:cNvSpPr/>
      </dsp:nvSpPr>
      <dsp:spPr>
        <a:xfrm>
          <a:off x="2673149" y="1288503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Ground bonding</a:t>
          </a:r>
          <a:endParaRPr lang="en-GB" sz="1000" kern="1200" dirty="0"/>
        </a:p>
      </dsp:txBody>
      <dsp:txXfrm>
        <a:off x="2673149" y="1288503"/>
        <a:ext cx="998724" cy="304610"/>
      </dsp:txXfrm>
    </dsp:sp>
    <dsp:sp modelId="{5F6AE487-7937-4CF1-87BD-2025E2C78437}">
      <dsp:nvSpPr>
        <dsp:cNvPr id="0" name=""/>
        <dsp:cNvSpPr/>
      </dsp:nvSpPr>
      <dsp:spPr>
        <a:xfrm>
          <a:off x="2673149" y="1717955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Internal harness </a:t>
          </a:r>
          <a:r>
            <a:rPr lang="en-GB" sz="1000" kern="1200" dirty="0" smtClean="0"/>
            <a:t>chaffed</a:t>
          </a:r>
          <a:endParaRPr lang="en-GB" sz="1000" kern="1200" dirty="0"/>
        </a:p>
      </dsp:txBody>
      <dsp:txXfrm>
        <a:off x="2673149" y="1717955"/>
        <a:ext cx="998724" cy="304610"/>
      </dsp:txXfrm>
    </dsp:sp>
    <dsp:sp modelId="{C7370520-3E05-4557-926F-8FE3427FAEFE}">
      <dsp:nvSpPr>
        <dsp:cNvPr id="0" name=""/>
        <dsp:cNvSpPr/>
      </dsp:nvSpPr>
      <dsp:spPr>
        <a:xfrm>
          <a:off x="1474680" y="1932680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Electronic components</a:t>
          </a:r>
          <a:endParaRPr lang="en-GB" sz="1000" kern="1200" dirty="0"/>
        </a:p>
      </dsp:txBody>
      <dsp:txXfrm>
        <a:off x="1474680" y="1932680"/>
        <a:ext cx="998724" cy="304610"/>
      </dsp:txXfrm>
    </dsp:sp>
    <dsp:sp modelId="{64F21B83-7BE1-4C51-8BD4-F60686494F0D}">
      <dsp:nvSpPr>
        <dsp:cNvPr id="0" name=""/>
        <dsp:cNvSpPr/>
      </dsp:nvSpPr>
      <dsp:spPr>
        <a:xfrm>
          <a:off x="1474680" y="2362132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PCB</a:t>
          </a:r>
          <a:endParaRPr lang="en-GB" sz="1000" kern="1200" dirty="0"/>
        </a:p>
      </dsp:txBody>
      <dsp:txXfrm>
        <a:off x="1474680" y="2362132"/>
        <a:ext cx="998724" cy="304610"/>
      </dsp:txXfrm>
    </dsp:sp>
    <dsp:sp modelId="{14917F89-D9BE-4300-8039-DD2276D8BCAD}">
      <dsp:nvSpPr>
        <dsp:cNvPr id="0" name=""/>
        <dsp:cNvSpPr/>
      </dsp:nvSpPr>
      <dsp:spPr>
        <a:xfrm>
          <a:off x="1474680" y="2791583"/>
          <a:ext cx="998724" cy="304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Electrical connectors</a:t>
          </a:r>
          <a:endParaRPr lang="en-GB" sz="1000" kern="1200" dirty="0"/>
        </a:p>
      </dsp:txBody>
      <dsp:txXfrm>
        <a:off x="1474680" y="2791583"/>
        <a:ext cx="998724" cy="304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A602D-54AA-4570-83BC-2B2284AFB428}">
      <dsp:nvSpPr>
        <dsp:cNvPr id="0" name=""/>
        <dsp:cNvSpPr/>
      </dsp:nvSpPr>
      <dsp:spPr>
        <a:xfrm>
          <a:off x="0" y="0"/>
          <a:ext cx="6768748" cy="26512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E5A684-8259-44DC-876C-CFCC1CAFA7C1}">
      <dsp:nvSpPr>
        <dsp:cNvPr id="0" name=""/>
        <dsp:cNvSpPr/>
      </dsp:nvSpPr>
      <dsp:spPr>
        <a:xfrm>
          <a:off x="3576" y="795389"/>
          <a:ext cx="1459512" cy="10605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Provide testing facilities and capabilities not available as standard ATE</a:t>
          </a:r>
          <a:endParaRPr lang="en-GB" sz="1400" kern="1200" dirty="0"/>
        </a:p>
      </dsp:txBody>
      <dsp:txXfrm>
        <a:off x="55346" y="847159"/>
        <a:ext cx="1355972" cy="956979"/>
      </dsp:txXfrm>
    </dsp:sp>
    <dsp:sp modelId="{37BF6142-F464-4058-8DD0-C9F5E977780D}">
      <dsp:nvSpPr>
        <dsp:cNvPr id="0" name=""/>
        <dsp:cNvSpPr/>
      </dsp:nvSpPr>
      <dsp:spPr>
        <a:xfrm>
          <a:off x="1706340" y="795389"/>
          <a:ext cx="1459512" cy="10605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Identify and localise the root cause of the problem</a:t>
          </a:r>
          <a:endParaRPr lang="en-GB" sz="1400" kern="1200" dirty="0"/>
        </a:p>
      </dsp:txBody>
      <dsp:txXfrm>
        <a:off x="1758110" y="847159"/>
        <a:ext cx="1355972" cy="956979"/>
      </dsp:txXfrm>
    </dsp:sp>
    <dsp:sp modelId="{EC7F90B2-F2FF-4A53-A5B5-7EDC7F4D3130}">
      <dsp:nvSpPr>
        <dsp:cNvPr id="0" name=""/>
        <dsp:cNvSpPr/>
      </dsp:nvSpPr>
      <dsp:spPr>
        <a:xfrm>
          <a:off x="3409105" y="795389"/>
          <a:ext cx="1653306" cy="10605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Quantify the problem make design/operating recommendations</a:t>
          </a:r>
          <a:endParaRPr lang="en-GB" sz="1400" kern="1200" dirty="0"/>
        </a:p>
      </dsp:txBody>
      <dsp:txXfrm>
        <a:off x="3460875" y="847159"/>
        <a:ext cx="1549766" cy="956979"/>
      </dsp:txXfrm>
    </dsp:sp>
    <dsp:sp modelId="{33C5CB6D-CE04-4835-803B-4513C4CBF7B9}">
      <dsp:nvSpPr>
        <dsp:cNvPr id="0" name=""/>
        <dsp:cNvSpPr/>
      </dsp:nvSpPr>
      <dsp:spPr>
        <a:xfrm>
          <a:off x="5305663" y="795389"/>
          <a:ext cx="1459512" cy="10605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Provide advanced technical solutions (HUMS</a:t>
          </a:r>
          <a:r>
            <a:rPr lang="en-GB" sz="1900" kern="1200" dirty="0" smtClean="0"/>
            <a:t>)</a:t>
          </a:r>
          <a:endParaRPr lang="en-GB" sz="1900" kern="1200" dirty="0"/>
        </a:p>
      </dsp:txBody>
      <dsp:txXfrm>
        <a:off x="5357433" y="847159"/>
        <a:ext cx="1355972" cy="956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C715F-0C41-4EA8-A4AA-1F8505F3E541}" type="datetimeFigureOut">
              <a:rPr lang="en-GB" smtClean="0"/>
              <a:t>19/03/2012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BF3A-5A7D-41A0-9013-537FB8A83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2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FC54-8B6B-42F9-A547-BB14C65D7F93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C1D6-C49C-4D52-A177-9D338AF14E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7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5F003-E3AA-4B17-AA8A-D4D4D49D9924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715963"/>
            <a:ext cx="4222750" cy="3167062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1" y="4099581"/>
            <a:ext cx="6048375" cy="44679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500" dirty="0" smtClean="0"/>
          </a:p>
          <a:p>
            <a:r>
              <a:rPr lang="en-GB" sz="1800" dirty="0" smtClean="0"/>
              <a:t>It’s a full 3 year project across all industries – anyone who has a NFF problem – and many of them don’t know they have a problem!</a:t>
            </a:r>
          </a:p>
          <a:p>
            <a:endParaRPr lang="en-GB" sz="500" dirty="0" smtClean="0"/>
          </a:p>
          <a:p>
            <a:r>
              <a:rPr lang="en-GB" sz="1800" dirty="0" smtClean="0"/>
              <a:t>We’ll concentrate on aviation first that has the best knowledge and procedures and then move to trains.  But we are keen to expand to any industry that may have a problem, cars, trucks, wind turbines etc.</a:t>
            </a:r>
          </a:p>
          <a:p>
            <a:endParaRPr lang="en-GB" sz="500" dirty="0" smtClean="0"/>
          </a:p>
          <a:p>
            <a:r>
              <a:rPr lang="en-GB" sz="1800" dirty="0" smtClean="0"/>
              <a:t>However MOD, due to the way it’s organised, needing high periods of intensive operations and also long periods of peacetime or training?</a:t>
            </a:r>
          </a:p>
          <a:p>
            <a:r>
              <a:rPr lang="en-GB" sz="1800" dirty="0" smtClean="0"/>
              <a:t>Traditionally have had lots the people but no longer and also the pressure from support organisations who now provide much of the support who are </a:t>
            </a:r>
            <a:r>
              <a:rPr lang="en-GB" sz="1800" b="1" dirty="0" smtClean="0"/>
              <a:t>cost focussed</a:t>
            </a:r>
            <a:r>
              <a:rPr lang="en-GB" sz="1800" dirty="0" smtClean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24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400" smtClean="0"/>
              <a:t>So to re-emphasise,  we need to identify the root causes and the original problem origin (diagnostic success) if we are to provide an increase in satisfaction </a:t>
            </a:r>
            <a:r>
              <a:rPr lang="en-GB" sz="2400" b="1" smtClean="0"/>
              <a:t>and a saving of money!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4C1D6-C49C-4D52-A177-9D338AF14EE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6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400" smtClean="0"/>
              <a:t>The we will in phase 2 investigate individual systems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400" smtClean="0"/>
              <a:t>And in Phase 3 establish multi-disciplinary design goals and guidance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400" smtClean="0"/>
              <a:t>Here the overall Centre objectives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8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3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6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6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2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2210-15F7-4C1C-AB92-9318520CFF5B}" type="datetimeFigureOut">
              <a:rPr lang="en-GB" smtClean="0"/>
              <a:pPr/>
              <a:t>19/03/2012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419C-218C-497F-AF11-A1CCC6CC33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4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2862263" y="244475"/>
            <a:ext cx="5478462" cy="892175"/>
          </a:xfrm>
        </p:spPr>
        <p:txBody>
          <a:bodyPr/>
          <a:lstStyle/>
          <a:p>
            <a:pPr algn="l" eaLnBrk="1" hangingPunct="1"/>
            <a:r>
              <a:rPr lang="en-US" sz="3200" smtClean="0">
                <a:ea typeface="ＭＳ Ｐゴシック" pitchFamily="34" charset="-128"/>
              </a:rPr>
              <a:t>A Multi-sector National Centre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06400" y="4816475"/>
            <a:ext cx="8372475" cy="18256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ea typeface="ＭＳ Ｐゴシック" pitchFamily="34" charset="-128"/>
              </a:rPr>
              <a:t>The EPSRC Centre for Innovative Manufacturing in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ea typeface="ＭＳ Ｐゴシック" pitchFamily="34" charset="-128"/>
              </a:rPr>
              <a:t>Through-life Engineering Services</a:t>
            </a:r>
            <a:endParaRPr lang="en-US" sz="700" b="1" dirty="0" smtClean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GB" sz="2000" smtClean="0"/>
              <a:t>Project 2: The Reduction </a:t>
            </a:r>
            <a:r>
              <a:rPr lang="en-GB" sz="2000" dirty="0" smtClean="0"/>
              <a:t>of NFF Through System Design</a:t>
            </a:r>
            <a:endParaRPr lang="en-US" sz="1400" b="1" dirty="0" smtClean="0"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ea typeface="ＭＳ Ｐゴシック" pitchFamily="34" charset="-128"/>
              </a:rPr>
              <a:t>Hosted by Cranfield University and Durham University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ea typeface="ＭＳ Ｐゴシック" pitchFamily="34" charset="-128"/>
              </a:rPr>
              <a:t>Paul Phillips, Project Manager</a:t>
            </a:r>
            <a:endParaRPr lang="en-US" sz="2200" dirty="0" smtClean="0">
              <a:ea typeface="ＭＳ Ｐゴシック" pitchFamily="34" charset="-128"/>
            </a:endParaRPr>
          </a:p>
        </p:txBody>
      </p:sp>
      <p:pic>
        <p:nvPicPr>
          <p:cNvPr id="2052" name="Picture 10" descr="EPSRC_logo_rg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44475"/>
            <a:ext cx="16716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12"/>
          <p:cNvGrpSpPr>
            <a:grpSpLocks/>
          </p:cNvGrpSpPr>
          <p:nvPr/>
        </p:nvGrpSpPr>
        <p:grpSpPr bwMode="auto">
          <a:xfrm>
            <a:off x="641350" y="1447800"/>
            <a:ext cx="7866063" cy="3278188"/>
            <a:chOff x="641350" y="1447800"/>
            <a:chExt cx="7866712" cy="3278188"/>
          </a:xfrm>
        </p:grpSpPr>
        <p:grpSp>
          <p:nvGrpSpPr>
            <p:cNvPr id="2054" name="Group 9"/>
            <p:cNvGrpSpPr>
              <a:grpSpLocks/>
            </p:cNvGrpSpPr>
            <p:nvPr/>
          </p:nvGrpSpPr>
          <p:grpSpPr bwMode="auto">
            <a:xfrm>
              <a:off x="641350" y="1447800"/>
              <a:ext cx="7866063" cy="3278188"/>
              <a:chOff x="668461" y="1447800"/>
              <a:chExt cx="7865939" cy="3277969"/>
            </a:xfrm>
          </p:grpSpPr>
          <p:pic>
            <p:nvPicPr>
              <p:cNvPr id="2056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461" y="1447800"/>
                <a:ext cx="3416060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7" name="Picture 17" descr="iStock_000006769529Small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542" y="1447800"/>
                <a:ext cx="2178050" cy="327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8" name="Picture 5" descr="iStock_000014257821Small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992" y="3429000"/>
                <a:ext cx="1701801" cy="1276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9" name="Picture 6" descr="Styling_1.jp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1392" y="3429000"/>
                <a:ext cx="1729026" cy="129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0" name="Picture 7" descr="iStock_000015885542XSmall.jp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592" y="2895600"/>
                <a:ext cx="2296357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1" name="Picture 8" descr="iStock_000006644032XSmall.jp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591" y="1447800"/>
                <a:ext cx="2296809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5" name="Picture 11" descr="Pic 4 - Reliveried Meridian (3).JP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806" y="2959436"/>
              <a:ext cx="2304256" cy="1765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407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Phase 2: Individual System Investigations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33843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GB" sz="1400" b="1" dirty="0" smtClean="0"/>
              <a:t>Objectives</a:t>
            </a:r>
          </a:p>
          <a:p>
            <a:pPr eaLnBrk="1" hangingPunct="1">
              <a:buNone/>
            </a:pPr>
            <a:endParaRPr lang="en-GB" sz="1400" b="1" dirty="0" smtClean="0"/>
          </a:p>
          <a:p>
            <a:pPr eaLnBrk="1" hangingPunct="1"/>
            <a:r>
              <a:rPr lang="en-GB" sz="1400" dirty="0" smtClean="0"/>
              <a:t>Establish candidate mechanical and avionic units for deeper investigation in the Centres Whole Systems Studio to identify the root cause of NFF.</a:t>
            </a:r>
          </a:p>
          <a:p>
            <a:pPr lvl="1" eaLnBrk="1" hangingPunct="1"/>
            <a:r>
              <a:rPr lang="en-GB" sz="1400" dirty="0" smtClean="0"/>
              <a:t>Mechanical Engine Control Units</a:t>
            </a:r>
          </a:p>
          <a:p>
            <a:pPr lvl="1" eaLnBrk="1" hangingPunct="1"/>
            <a:r>
              <a:rPr lang="en-GB" sz="1400" dirty="0" smtClean="0"/>
              <a:t>Digital Engine Control Units</a:t>
            </a:r>
          </a:p>
          <a:p>
            <a:pPr marL="457200" lvl="1" indent="0" eaLnBrk="1" hangingPunct="1">
              <a:buNone/>
            </a:pPr>
            <a:endParaRPr lang="en-GB" sz="14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GB" sz="1400" dirty="0" smtClean="0"/>
              <a:t>Establish generic causes of NFF for candidate systems and component groups</a:t>
            </a:r>
          </a:p>
          <a:p>
            <a:pPr marL="285750" lvl="1">
              <a:buFont typeface="Arial" pitchFamily="34" charset="0"/>
              <a:buChar char="•"/>
            </a:pPr>
            <a:endParaRPr lang="en-GB" sz="1400" dirty="0"/>
          </a:p>
          <a:p>
            <a:pPr marL="285750" lvl="1">
              <a:buFont typeface="Arial" pitchFamily="34" charset="0"/>
              <a:buChar char="•"/>
            </a:pPr>
            <a:r>
              <a:rPr lang="en-GB" sz="1400" dirty="0" smtClean="0"/>
              <a:t>Identify individual solutions</a:t>
            </a:r>
          </a:p>
          <a:p>
            <a:pPr marL="285750" lvl="1">
              <a:buFont typeface="Arial" pitchFamily="34" charset="0"/>
              <a:buChar char="•"/>
            </a:pPr>
            <a:endParaRPr lang="en-GB" sz="1400" dirty="0"/>
          </a:p>
          <a:p>
            <a:pPr marL="285750" lvl="1">
              <a:buFont typeface="Arial" pitchFamily="34" charset="0"/>
              <a:buChar char="•"/>
            </a:pPr>
            <a:r>
              <a:rPr lang="en-GB" sz="1400" dirty="0" smtClean="0"/>
              <a:t>Establish generic design improvements/ solutions to solve in-service occurrence of NFF</a:t>
            </a:r>
          </a:p>
          <a:p>
            <a:pPr marL="285750" lvl="1">
              <a:buFont typeface="Arial" pitchFamily="34" charset="0"/>
              <a:buChar char="•"/>
            </a:pPr>
            <a:endParaRPr lang="en-GB" sz="1400" dirty="0"/>
          </a:p>
          <a:p>
            <a:pPr marL="285750" lvl="1">
              <a:buFont typeface="Arial" pitchFamily="34" charset="0"/>
              <a:buChar char="•"/>
            </a:pPr>
            <a:r>
              <a:rPr lang="en-GB" sz="1400" dirty="0" smtClean="0"/>
              <a:t>Develop novel techniques to give Fault Detection and Isolation bounds based on systems research (PhD Research Project)</a:t>
            </a:r>
          </a:p>
          <a:p>
            <a:pPr marL="400050" lvl="2" indent="0" eaLnBrk="1" hangingPunct="1">
              <a:buNone/>
            </a:pPr>
            <a:endParaRPr lang="en-GB" sz="1600" dirty="0" smtClean="0"/>
          </a:p>
          <a:p>
            <a:pPr eaLnBrk="1" hangingPunct="1">
              <a:buFont typeface="Arial" charset="0"/>
              <a:buNone/>
            </a:pPr>
            <a:endParaRPr lang="en-GB" sz="4000" dirty="0" smtClean="0"/>
          </a:p>
        </p:txBody>
      </p:sp>
      <p:pic>
        <p:nvPicPr>
          <p:cNvPr id="6" name="Picture 21" descr="home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39" y="4581128"/>
            <a:ext cx="2495041" cy="17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Environmental Chamber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612366"/>
            <a:ext cx="4402832" cy="449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500" dirty="0" smtClean="0"/>
              <a:t>Conditions include:</a:t>
            </a:r>
          </a:p>
          <a:p>
            <a:pPr marL="0" indent="0">
              <a:buNone/>
            </a:pPr>
            <a:endParaRPr lang="en-GB" sz="1500" dirty="0" smtClean="0"/>
          </a:p>
          <a:p>
            <a:pPr lvl="1">
              <a:buFont typeface="Wingdings" pitchFamily="2" charset="2"/>
              <a:buChar char="Ø"/>
            </a:pPr>
            <a:r>
              <a:rPr lang="en-GB" sz="1500" dirty="0" smtClean="0"/>
              <a:t>Temperature</a:t>
            </a:r>
          </a:p>
          <a:p>
            <a:pPr lvl="1">
              <a:buFont typeface="Wingdings" pitchFamily="2" charset="2"/>
              <a:buChar char="Ø"/>
            </a:pPr>
            <a:endParaRPr lang="en-GB" sz="1500" dirty="0" smtClean="0"/>
          </a:p>
          <a:p>
            <a:pPr lvl="1">
              <a:buFont typeface="Wingdings" pitchFamily="2" charset="2"/>
              <a:buChar char="Ø"/>
            </a:pPr>
            <a:r>
              <a:rPr lang="en-GB" sz="1500" dirty="0" smtClean="0"/>
              <a:t>Humidity</a:t>
            </a:r>
          </a:p>
          <a:p>
            <a:pPr lvl="1">
              <a:buFont typeface="Wingdings" pitchFamily="2" charset="2"/>
              <a:buChar char="Ø"/>
            </a:pPr>
            <a:endParaRPr lang="en-GB" sz="1500" dirty="0" smtClean="0"/>
          </a:p>
          <a:p>
            <a:pPr lvl="1">
              <a:buFont typeface="Wingdings" pitchFamily="2" charset="2"/>
              <a:buChar char="Ø"/>
            </a:pPr>
            <a:r>
              <a:rPr lang="en-GB" sz="1500" dirty="0" smtClean="0"/>
              <a:t>Vibration</a:t>
            </a:r>
          </a:p>
          <a:p>
            <a:endParaRPr lang="en-GB" sz="1400" b="1" dirty="0"/>
          </a:p>
          <a:p>
            <a:r>
              <a:rPr lang="en-US" sz="1400" b="1" dirty="0"/>
              <a:t>Model ref: </a:t>
            </a:r>
            <a:r>
              <a:rPr lang="en-US" sz="1400" b="1" dirty="0" smtClean="0"/>
              <a:t>FS1100-70V</a:t>
            </a:r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dirty="0"/>
              <a:t>Internal size: </a:t>
            </a:r>
            <a:r>
              <a:rPr lang="en-GB" sz="1400" dirty="0"/>
              <a:t>1100mm wide x 1000mm high x 1000mm </a:t>
            </a:r>
            <a:r>
              <a:rPr lang="en-GB" sz="1400" dirty="0" smtClean="0"/>
              <a:t>deep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Temperature range:</a:t>
            </a:r>
            <a:r>
              <a:rPr lang="en-GB" sz="1400" dirty="0"/>
              <a:t> -70°C to +</a:t>
            </a:r>
            <a:r>
              <a:rPr lang="en-GB" sz="1400" dirty="0" smtClean="0"/>
              <a:t>180°C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Temperature rate of change: </a:t>
            </a:r>
            <a:r>
              <a:rPr lang="en-GB" sz="1400" dirty="0"/>
              <a:t>10°C/min average heating and cooling to </a:t>
            </a:r>
            <a:r>
              <a:rPr lang="en-GB" sz="1400" dirty="0" smtClean="0"/>
              <a:t>IEC600068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Humidity Range:</a:t>
            </a:r>
            <a:r>
              <a:rPr lang="en-GB" sz="1400" dirty="0"/>
              <a:t> 10-98%RH </a:t>
            </a:r>
          </a:p>
          <a:p>
            <a:endParaRPr lang="en-GB" sz="1800" b="1" dirty="0"/>
          </a:p>
        </p:txBody>
      </p:sp>
      <p:pic>
        <p:nvPicPr>
          <p:cNvPr id="4" name="Picture 3" descr="Ametek FS4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0963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6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3" y="260648"/>
            <a:ext cx="5626968" cy="1143000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Testing for Intermittency as a Root </a:t>
            </a:r>
            <a:r>
              <a:rPr lang="en-GB" sz="2400" b="1" dirty="0"/>
              <a:t>C</a:t>
            </a:r>
            <a:r>
              <a:rPr lang="en-GB" sz="2400" b="1" dirty="0" smtClean="0"/>
              <a:t>ause of NFF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618856" cy="4525963"/>
          </a:xfrm>
        </p:spPr>
        <p:txBody>
          <a:bodyPr>
            <a:normAutofit/>
          </a:bodyPr>
          <a:lstStyle/>
          <a:p>
            <a:pPr algn="just"/>
            <a:r>
              <a:rPr lang="en-GB" sz="1400" dirty="0" smtClean="0"/>
              <a:t>There are multiple root causes of NFF which will be investigated in the studio but:</a:t>
            </a:r>
          </a:p>
          <a:p>
            <a:pPr marL="0" indent="0" algn="just">
              <a:buNone/>
            </a:pPr>
            <a:endParaRPr lang="en-GB" sz="1400" dirty="0" smtClean="0"/>
          </a:p>
          <a:p>
            <a:pPr algn="just"/>
            <a:r>
              <a:rPr lang="en-GB" sz="1400" dirty="0" smtClean="0"/>
              <a:t>All initial research and industry discussions indicate the No1 root cause of NFF </a:t>
            </a:r>
            <a:r>
              <a:rPr lang="en-GB" sz="1400" dirty="0" smtClean="0"/>
              <a:t>begins with intermittency</a:t>
            </a:r>
            <a:r>
              <a:rPr lang="en-GB" sz="1400" dirty="0" smtClean="0"/>
              <a:t>!</a:t>
            </a:r>
          </a:p>
          <a:p>
            <a:pPr marL="0" indent="0" algn="just">
              <a:buNone/>
            </a:pPr>
            <a:endParaRPr lang="en-GB" sz="1400" dirty="0" smtClean="0"/>
          </a:p>
          <a:p>
            <a:pPr algn="just"/>
            <a:r>
              <a:rPr lang="en-GB" sz="1400" dirty="0" smtClean="0"/>
              <a:t>Intermittent faults are random, short in duration and extremely difficult to locate during maintenance tests resulting in the unit being labelled </a:t>
            </a:r>
            <a:r>
              <a:rPr lang="en-GB" sz="1400" dirty="0" smtClean="0"/>
              <a:t>serviceab</a:t>
            </a:r>
            <a:r>
              <a:rPr lang="en-GB" sz="1400" dirty="0" smtClean="0"/>
              <a:t>le</a:t>
            </a:r>
            <a:r>
              <a:rPr lang="en-GB" sz="1400" dirty="0" smtClean="0"/>
              <a:t> </a:t>
            </a:r>
            <a:r>
              <a:rPr lang="en-GB" sz="1400" dirty="0" smtClean="0"/>
              <a:t>- NFF!!!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dirty="0" smtClean="0"/>
              <a:t>If left unrepaired an intermittent fault will progress from being a nuisance, to affecting system functionality until it becomes a hard fault increasing costs and safety risks.</a:t>
            </a:r>
          </a:p>
          <a:p>
            <a:pPr marL="0" indent="0" algn="just">
              <a:buNone/>
            </a:pPr>
            <a:endParaRPr lang="en-GB" sz="1400" dirty="0" smtClean="0"/>
          </a:p>
          <a:p>
            <a:pPr algn="just"/>
            <a:r>
              <a:rPr lang="en-GB" sz="1400" dirty="0" smtClean="0"/>
              <a:t>The Centres studio will provide a strong and competitive research/testing capability to tackle intermittency problems in electronics</a:t>
            </a:r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6"/>
            <a:ext cx="3672408" cy="2924944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41505"/>
              </p:ext>
            </p:extLst>
          </p:nvPr>
        </p:nvGraphicFramePr>
        <p:xfrm>
          <a:off x="5219540" y="548680"/>
          <a:ext cx="374441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5776"/>
            <a:ext cx="8229600" cy="1143000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Challenges in testing for intermittency</a:t>
            </a:r>
            <a:endParaRPr lang="en-GB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122912" cy="511256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400" dirty="0"/>
              <a:t>T</a:t>
            </a:r>
            <a:r>
              <a:rPr lang="en-GB" sz="1400" dirty="0" smtClean="0"/>
              <a:t>ypical functional tests have a one-circuit at a time mentality –the fault must occur within that test window- Testing Blind Spot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 smtClean="0"/>
              <a:t>This is compounded by digital averaging of test results which can lead to the intermittent signs in the signal being lost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</a:t>
            </a:r>
            <a:r>
              <a:rPr lang="en-GB" sz="1400" dirty="0" smtClean="0"/>
              <a:t>ime consuming – how long do you spend with the test equipment connected to any one connection?</a:t>
            </a:r>
          </a:p>
          <a:p>
            <a:pPr algn="just"/>
            <a:endParaRPr lang="en-GB" sz="1400" dirty="0"/>
          </a:p>
          <a:p>
            <a:r>
              <a:rPr lang="en-GB" sz="1400" dirty="0"/>
              <a:t>I</a:t>
            </a:r>
            <a:r>
              <a:rPr lang="en-GB" sz="1400" dirty="0" smtClean="0"/>
              <a:t>nadequate test coverage combined with the inability to replicate environmental stimuli and time pressures → NO FAULT FOUND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 smtClean="0"/>
              <a:t>What can the Through-Life studio potentially do differently?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 smtClean="0"/>
              <a:t>In talks with Copernicus Technologies about incorporating their advanced state-of-the art testing equipment into the studio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 smtClean="0"/>
              <a:t>Ability to test all connections simultaneously with the board/unit in an operational state, detecting nanosecond duration faults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681" y="1196752"/>
            <a:ext cx="3384376" cy="16561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4221088"/>
            <a:ext cx="3072187" cy="22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37" y="125760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Example of the Studios Potential Testing </a:t>
            </a:r>
            <a:r>
              <a:rPr lang="en-GB" sz="2400" b="1" dirty="0"/>
              <a:t>C</a:t>
            </a:r>
            <a:r>
              <a:rPr lang="en-GB" sz="2400" b="1" dirty="0" smtClean="0"/>
              <a:t>apabilities </a:t>
            </a:r>
            <a:r>
              <a:rPr lang="en-GB" sz="1800" b="1" dirty="0" smtClean="0"/>
              <a:t>(Copernicus Technologies Ltd)</a:t>
            </a:r>
            <a:endParaRPr lang="en-GB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25144"/>
            <a:ext cx="3293600" cy="2019793"/>
          </a:xfr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56792"/>
            <a:ext cx="1991820" cy="29895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637" y="1556792"/>
            <a:ext cx="4896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Ribbon Cable from a helicopter radio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Suffered from repeated removals due to intermittent interference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Standard ATE one-circuit at a time testing failed to locate the source of the intermittent fault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Complicated by the large number of connections and maintenance pressures on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/>
              <a:t>Testing all circuits at once using equipment based on Analogue Neural Networks the source was located in seconds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I</a:t>
            </a:r>
            <a:r>
              <a:rPr lang="en-GB" sz="1400" dirty="0" smtClean="0"/>
              <a:t>ntermittent problems in multiple connectors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r>
              <a:rPr lang="en-GB" b="1" dirty="0"/>
              <a:t>(Copernicus Technologies Ltd)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1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The Centre’s Testing Capabilities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1"/>
            <a:ext cx="8229600" cy="3240360"/>
          </a:xfrm>
        </p:spPr>
        <p:txBody>
          <a:bodyPr>
            <a:normAutofit/>
          </a:bodyPr>
          <a:lstStyle/>
          <a:p>
            <a:r>
              <a:rPr lang="en-GB" sz="1400" dirty="0" smtClean="0"/>
              <a:t>Often the symptoms observed during operation cannot be replicated in the maintenance process</a:t>
            </a:r>
          </a:p>
          <a:p>
            <a:endParaRPr lang="en-GB" sz="1400" dirty="0" smtClean="0"/>
          </a:p>
          <a:p>
            <a:r>
              <a:rPr lang="en-GB" sz="1400" dirty="0" smtClean="0"/>
              <a:t>The chambers capabilities will provide ability to replicate operating conditions to reproduce the fault symptoms observed during operation </a:t>
            </a:r>
          </a:p>
          <a:p>
            <a:pPr marL="0" indent="0">
              <a:buNone/>
            </a:pPr>
            <a:endParaRPr lang="en-GB" sz="1400" dirty="0" smtClean="0"/>
          </a:p>
          <a:p>
            <a:r>
              <a:rPr lang="en-GB" sz="1400" dirty="0" smtClean="0"/>
              <a:t>Many ATE only test for the </a:t>
            </a:r>
            <a:r>
              <a:rPr lang="en-GB" sz="1400" b="1" dirty="0" smtClean="0"/>
              <a:t>functionality</a:t>
            </a:r>
            <a:r>
              <a:rPr lang="en-GB" sz="1400" dirty="0" smtClean="0"/>
              <a:t> of a unit i.e. is it serviceable?</a:t>
            </a:r>
          </a:p>
          <a:p>
            <a:pPr marL="0" indent="0">
              <a:buNone/>
            </a:pPr>
            <a:endParaRPr lang="en-GB" sz="1400" dirty="0" smtClean="0"/>
          </a:p>
          <a:p>
            <a:r>
              <a:rPr lang="en-GB" sz="1400" dirty="0" smtClean="0"/>
              <a:t>The centres capabilities will provide additional </a:t>
            </a:r>
            <a:r>
              <a:rPr lang="en-GB" sz="1400" b="1" dirty="0" smtClean="0"/>
              <a:t>integrity</a:t>
            </a:r>
            <a:r>
              <a:rPr lang="en-GB" sz="1400" dirty="0" smtClean="0"/>
              <a:t> testing 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7624" y="3284984"/>
                <a:ext cx="73861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𝐹𝑢𝑛𝑐𝑡𝑖𝑜𝑛𝑎𝑙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𝑇𝑒𝑠𝑡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𝐼𝑛𝑡𝑒𝑔𝑟𝑖𝑡𝑦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𝑇𝑒𝑠𝑡</m:t>
                      </m:r>
                      <m:r>
                        <a:rPr lang="en-GB" i="1">
                          <a:latin typeface="Cambria Math"/>
                        </a:rPr>
                        <m:t>= </m:t>
                      </m:r>
                      <m:r>
                        <a:rPr lang="en-GB" b="1" i="1">
                          <a:latin typeface="Cambria Math"/>
                        </a:rPr>
                        <m:t>𝑰𝒏𝒄𝒓𝒆𝒂𝒔𝒆𝒅</m:t>
                      </m:r>
                      <m:r>
                        <a:rPr lang="en-GB" b="1" i="1">
                          <a:latin typeface="Cambria Math"/>
                        </a:rPr>
                        <m:t> </m:t>
                      </m:r>
                      <m:r>
                        <a:rPr lang="en-GB" b="1" i="1">
                          <a:latin typeface="Cambria Math"/>
                        </a:rPr>
                        <m:t>𝑨𝒗𝒂𝒊𝒍𝒂𝒃𝒊𝒍𝒊𝒕𝒚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84984"/>
                <a:ext cx="7386133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4605781"/>
              </p:ext>
            </p:extLst>
          </p:nvPr>
        </p:nvGraphicFramePr>
        <p:xfrm>
          <a:off x="1403648" y="3861048"/>
          <a:ext cx="6768752" cy="265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31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71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Phase 3: Multi-Disciplinary Modelling for Design Goals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9552" y="1347751"/>
            <a:ext cx="8229600" cy="3096344"/>
          </a:xfrm>
        </p:spPr>
        <p:txBody>
          <a:bodyPr/>
          <a:lstStyle/>
          <a:p>
            <a:r>
              <a:rPr lang="en-GB" sz="1400" dirty="0"/>
              <a:t>Work towards standardisation of NFF terminology, intermittency testing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Establish </a:t>
            </a:r>
            <a:r>
              <a:rPr lang="en-GB" sz="1400" dirty="0" smtClean="0"/>
              <a:t>cross-discipline features and design solutions which can be applied to engineering design</a:t>
            </a:r>
          </a:p>
          <a:p>
            <a:pPr eaLnBrk="1" hangingPunct="1"/>
            <a:endParaRPr lang="en-GB" sz="1400" dirty="0" smtClean="0"/>
          </a:p>
          <a:p>
            <a:r>
              <a:rPr lang="en-GB" sz="1400" dirty="0"/>
              <a:t>Develop design rules and a manufacturing handbook for avoidance of the root causes of NFF in system design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Develop </a:t>
            </a:r>
            <a:r>
              <a:rPr lang="en-GB" sz="1400" dirty="0" smtClean="0"/>
              <a:t>a system design evaluation standard that will aid in reducing the problem of NFF occurring later in the life cycle</a:t>
            </a:r>
          </a:p>
          <a:p>
            <a:pPr eaLnBrk="1" hangingPunct="1"/>
            <a:endParaRPr lang="en-GB" sz="1400" dirty="0" smtClean="0"/>
          </a:p>
          <a:p>
            <a:pPr marL="0" indent="0" eaLnBrk="1" hangingPunct="1">
              <a:buNone/>
            </a:pPr>
            <a:endParaRPr lang="en-GB" sz="1400" dirty="0" smtClean="0"/>
          </a:p>
          <a:p>
            <a:pPr eaLnBrk="1" hangingPunct="1"/>
            <a:endParaRPr lang="en-GB" sz="4000" dirty="0" smtClean="0"/>
          </a:p>
        </p:txBody>
      </p:sp>
      <p:pic>
        <p:nvPicPr>
          <p:cNvPr id="8" name="Picture 2" descr="C:\Users\c6545\AppData\Local\Microsoft\Windows\Temporary Internet Files\Content.IE5\U7YQVI7B\MC9004417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14" y="4200560"/>
            <a:ext cx="2763605" cy="220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5364087" y="4269550"/>
            <a:ext cx="2503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b="1" dirty="0"/>
              <a:t>NFF Handbook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0072" y="4149081"/>
            <a:ext cx="3226097" cy="22322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8263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Summary - Objectives in NFF Research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7921625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en-GB" sz="1400" dirty="0" smtClean="0"/>
              <a:t>To identify </a:t>
            </a:r>
            <a:r>
              <a:rPr lang="en-GB" sz="1400" dirty="0" smtClean="0">
                <a:solidFill>
                  <a:srgbClr val="FF0000"/>
                </a:solidFill>
              </a:rPr>
              <a:t>procedural, process and behavioural</a:t>
            </a:r>
            <a:r>
              <a:rPr lang="en-GB" sz="1400" dirty="0" smtClean="0"/>
              <a:t> issues that need to be changed, learning from best practice in each industry. </a:t>
            </a:r>
          </a:p>
          <a:p>
            <a:pPr marL="0" indent="0" eaLnBrk="1" hangingPunct="1">
              <a:buNone/>
            </a:pPr>
            <a:endParaRPr lang="en-GB" sz="1400" dirty="0" smtClean="0"/>
          </a:p>
          <a:p>
            <a:pPr eaLnBrk="1" hangingPunct="1"/>
            <a:r>
              <a:rPr lang="en-US" sz="1400" dirty="0" smtClean="0"/>
              <a:t>To devise strategies, methodologies and </a:t>
            </a:r>
            <a:r>
              <a:rPr lang="en-GB" sz="1400" dirty="0" smtClean="0"/>
              <a:t>system </a:t>
            </a:r>
            <a:r>
              <a:rPr lang="en-GB" sz="1400" dirty="0" smtClean="0">
                <a:solidFill>
                  <a:srgbClr val="FF0000"/>
                </a:solidFill>
              </a:rPr>
              <a:t>design rules</a:t>
            </a:r>
            <a:r>
              <a:rPr lang="en-GB" sz="1400" dirty="0" smtClean="0"/>
              <a:t> </a:t>
            </a:r>
            <a:r>
              <a:rPr lang="en-US" sz="1400" dirty="0" smtClean="0"/>
              <a:t>to mitigate the intermittent NFF failure mechanisms </a:t>
            </a:r>
            <a:r>
              <a:rPr lang="en-GB" sz="1400" dirty="0" smtClean="0"/>
              <a:t>and to demonstrate their effectiveness in reducing the likelihood of NFF occurrences</a:t>
            </a:r>
            <a:r>
              <a:rPr lang="en-US" sz="1400" dirty="0" smtClean="0"/>
              <a:t>.</a:t>
            </a:r>
            <a:endParaRPr lang="en-GB" sz="1400" dirty="0" smtClean="0"/>
          </a:p>
          <a:p>
            <a:pPr eaLnBrk="1" hangingPunct="1">
              <a:buFont typeface="Arial" charset="0"/>
              <a:buNone/>
            </a:pPr>
            <a:r>
              <a:rPr lang="en-GB" sz="1400" dirty="0" smtClean="0"/>
              <a:t> </a:t>
            </a:r>
          </a:p>
          <a:p>
            <a:pPr eaLnBrk="1" hangingPunct="1"/>
            <a:r>
              <a:rPr lang="en-GB" sz="1400" dirty="0" smtClean="0"/>
              <a:t>To develop a multi-disciplinary approach at the system level for the effective analysis of the </a:t>
            </a:r>
            <a:r>
              <a:rPr lang="en-GB" sz="1400" dirty="0" smtClean="0">
                <a:solidFill>
                  <a:srgbClr val="FF0000"/>
                </a:solidFill>
              </a:rPr>
              <a:t>root causes</a:t>
            </a:r>
            <a:r>
              <a:rPr lang="en-GB" sz="1400" dirty="0" smtClean="0"/>
              <a:t> of NFF in order to assist design activities</a:t>
            </a:r>
          </a:p>
          <a:p>
            <a:pPr eaLnBrk="1" hangingPunct="1">
              <a:buFont typeface="Arial" charset="0"/>
              <a:buNone/>
            </a:pPr>
            <a:r>
              <a:rPr lang="en-GB" sz="1400" dirty="0" smtClean="0"/>
              <a:t> </a:t>
            </a:r>
          </a:p>
          <a:p>
            <a:pPr eaLnBrk="1" hangingPunct="1"/>
            <a:r>
              <a:rPr lang="en-GB" sz="1400" dirty="0" smtClean="0"/>
              <a:t>To develop a </a:t>
            </a:r>
            <a:r>
              <a:rPr lang="en-GB" sz="1400" dirty="0" smtClean="0">
                <a:solidFill>
                  <a:srgbClr val="FF0000"/>
                </a:solidFill>
              </a:rPr>
              <a:t>handbook </a:t>
            </a:r>
            <a:r>
              <a:rPr lang="en-GB" sz="1400" dirty="0" smtClean="0"/>
              <a:t>and a system </a:t>
            </a:r>
            <a:r>
              <a:rPr lang="en-GB" sz="1400" dirty="0" smtClean="0">
                <a:solidFill>
                  <a:srgbClr val="FF0000"/>
                </a:solidFill>
              </a:rPr>
              <a:t>design evaluation standard </a:t>
            </a:r>
            <a:r>
              <a:rPr lang="en-GB" sz="1400" dirty="0" smtClean="0"/>
              <a:t>with procedures that will reduce the problem of NFF.</a:t>
            </a:r>
          </a:p>
          <a:p>
            <a:pPr eaLnBrk="1" hangingPunct="1"/>
            <a:endParaRPr lang="en-GB" sz="1400" dirty="0"/>
          </a:p>
          <a:p>
            <a:pPr marL="0" indent="0" algn="ctr" eaLnBrk="1" hangingPunct="1">
              <a:buNone/>
            </a:pPr>
            <a:r>
              <a:rPr lang="en-GB" sz="1800" b="1" dirty="0" smtClean="0"/>
              <a:t>Aim to encourage other industry partners to join and use the centres capabilities to address other NFF issues not currently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8509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Content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Project overview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No Fault Found (NFF) research objectives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Understanding and quantifying the NFF problem (current investigations)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Through-life engineering studio capabilities in NFF research and testing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452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Current NFF Research in the EPSRC Centre for Through-Life Engineering Services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1400" dirty="0" smtClean="0"/>
              <a:t>The EPSRC Centre for Through-life Engineering Services is undertaking a </a:t>
            </a:r>
            <a:r>
              <a:rPr lang="en-GB" sz="1400" dirty="0" smtClean="0">
                <a:solidFill>
                  <a:srgbClr val="FF0000"/>
                </a:solidFill>
              </a:rPr>
              <a:t>3 year full-time research project</a:t>
            </a:r>
            <a:r>
              <a:rPr lang="en-GB" sz="1400" dirty="0" smtClean="0"/>
              <a:t> to investigate the causes and solutions of NFF across all industries.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Initially concentrating </a:t>
            </a:r>
            <a:r>
              <a:rPr lang="en-GB" sz="1400" dirty="0" smtClean="0"/>
              <a:t>on the </a:t>
            </a:r>
            <a:r>
              <a:rPr lang="en-GB" sz="1400" dirty="0" smtClean="0">
                <a:solidFill>
                  <a:srgbClr val="FF0000"/>
                </a:solidFill>
              </a:rPr>
              <a:t>aviation</a:t>
            </a:r>
            <a:r>
              <a:rPr lang="en-GB" sz="1400" dirty="0" smtClean="0"/>
              <a:t> industry which appears to have the highest costs from this problem – and then subsequently with </a:t>
            </a:r>
            <a:r>
              <a:rPr lang="en-GB" sz="1400" dirty="0" smtClean="0">
                <a:solidFill>
                  <a:srgbClr val="FF0000"/>
                </a:solidFill>
              </a:rPr>
              <a:t>train systems</a:t>
            </a:r>
            <a:r>
              <a:rPr lang="en-GB" sz="1400" dirty="0" smtClean="0"/>
              <a:t> and other partner industries. 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The project is split into 3 interlinked phases</a:t>
            </a:r>
          </a:p>
          <a:p>
            <a:pPr marL="0" indent="0" eaLnBrk="1" hangingPunct="1">
              <a:buNone/>
            </a:pPr>
            <a:endParaRPr lang="en-GB" sz="1400" dirty="0" smtClean="0"/>
          </a:p>
          <a:p>
            <a:pPr marL="0" indent="0" eaLnBrk="1" hangingPunct="1">
              <a:buNone/>
            </a:pPr>
            <a:endParaRPr lang="en-GB" sz="1400" dirty="0"/>
          </a:p>
          <a:p>
            <a:pPr marL="0" indent="0" eaLnBrk="1" hangingPunct="1">
              <a:buNone/>
            </a:pPr>
            <a:r>
              <a:rPr lang="en-GB" sz="1400" b="1" dirty="0" smtClean="0"/>
              <a:t>Phase 1: </a:t>
            </a:r>
            <a:r>
              <a:rPr lang="en-GB" sz="1400" dirty="0" smtClean="0"/>
              <a:t>Organisational and Associated Causes of NFF (Month 0 -12)</a:t>
            </a:r>
          </a:p>
          <a:p>
            <a:pPr eaLnBrk="1" hangingPunct="1"/>
            <a:endParaRPr lang="en-GB" sz="1400" dirty="0"/>
          </a:p>
          <a:p>
            <a:pPr marL="0" indent="0" eaLnBrk="1" hangingPunct="1">
              <a:buNone/>
            </a:pPr>
            <a:r>
              <a:rPr lang="en-GB" sz="1400" b="1" dirty="0" smtClean="0"/>
              <a:t>Phase 2: </a:t>
            </a:r>
            <a:r>
              <a:rPr lang="en-GB" sz="1400" dirty="0" smtClean="0"/>
              <a:t>Individual Systems Investigations (Month 6 – 36)</a:t>
            </a:r>
          </a:p>
          <a:p>
            <a:pPr eaLnBrk="1" hangingPunct="1"/>
            <a:endParaRPr lang="en-GB" sz="1400" dirty="0"/>
          </a:p>
          <a:p>
            <a:pPr marL="0" indent="0" eaLnBrk="1" hangingPunct="1">
              <a:buNone/>
            </a:pPr>
            <a:r>
              <a:rPr lang="en-GB" sz="1400" b="1" dirty="0" smtClean="0"/>
              <a:t>Phase 3: </a:t>
            </a:r>
            <a:r>
              <a:rPr lang="en-GB" sz="1400" dirty="0" smtClean="0"/>
              <a:t>Multi-Disciplinary Modelling for Design Goals (Month 12 – 36)</a:t>
            </a:r>
          </a:p>
        </p:txBody>
      </p:sp>
    </p:spTree>
    <p:extLst>
      <p:ext uri="{BB962C8B-B14F-4D97-AF65-F5344CB8AC3E}">
        <p14:creationId xmlns:p14="http://schemas.microsoft.com/office/powerpoint/2010/main" val="24992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Phase 1: Organisational and Associated Causes of NFF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GB" sz="1400" b="1" dirty="0" smtClean="0"/>
              <a:t>Objectives</a:t>
            </a:r>
          </a:p>
          <a:p>
            <a:pPr eaLnBrk="1" hangingPunct="1">
              <a:buNone/>
            </a:pPr>
            <a:endParaRPr lang="en-GB" sz="1400" b="1" dirty="0" smtClean="0"/>
          </a:p>
          <a:p>
            <a:pPr eaLnBrk="1" hangingPunct="1"/>
            <a:r>
              <a:rPr lang="en-GB" sz="1400" dirty="0" smtClean="0"/>
              <a:t>Investigate NFF in a selection of RAF aircraft and compare with civilian operators (e.g. Flybe)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Investigate NFF occurrences in a selection of different rolling stock and rail systems – Bombardier Transport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Identify options for procedural, organisational and Through-Life Engineering Service Change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Identify types of NFF and root causes</a:t>
            </a:r>
          </a:p>
          <a:p>
            <a:pPr eaLnBrk="1" hangingPunct="1"/>
            <a:endParaRPr lang="en-GB" sz="1400" dirty="0" smtClean="0"/>
          </a:p>
          <a:p>
            <a:pPr eaLnBrk="1" hangingPunct="1"/>
            <a:r>
              <a:rPr lang="en-GB" sz="1400" dirty="0" smtClean="0"/>
              <a:t>Investigate the effect </a:t>
            </a:r>
            <a:r>
              <a:rPr lang="en-GB" sz="1400" dirty="0" smtClean="0"/>
              <a:t>that NFF </a:t>
            </a:r>
            <a:r>
              <a:rPr lang="en-GB" sz="1400" dirty="0" smtClean="0"/>
              <a:t>has on support and supply chains.</a:t>
            </a:r>
          </a:p>
          <a:p>
            <a:pPr eaLnBrk="1" hangingPunct="1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4796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86310" y="2816436"/>
            <a:ext cx="3198812" cy="2220913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NFF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50197" y="3213311"/>
            <a:ext cx="3286125" cy="3571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4" name="TextBox 15"/>
          <p:cNvSpPr txBox="1">
            <a:spLocks noChangeArrowheads="1"/>
          </p:cNvSpPr>
          <p:nvPr/>
        </p:nvSpPr>
        <p:spPr bwMode="auto">
          <a:xfrm>
            <a:off x="6936322" y="2784686"/>
            <a:ext cx="178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400" dirty="0">
                <a:latin typeface="Calibri" pitchFamily="34" charset="0"/>
              </a:rPr>
              <a:t>Increased </a:t>
            </a:r>
          </a:p>
          <a:p>
            <a:pPr eaLnBrk="1" hangingPunct="1"/>
            <a:r>
              <a:rPr lang="en-GB" sz="2400" dirty="0">
                <a:latin typeface="Calibri" pitchFamily="34" charset="0"/>
              </a:rPr>
              <a:t>stakeholder </a:t>
            </a:r>
          </a:p>
          <a:p>
            <a:pPr eaLnBrk="1" hangingPunct="1"/>
            <a:r>
              <a:rPr lang="en-GB" sz="2400" dirty="0">
                <a:latin typeface="Calibri" pitchFamily="34" charset="0"/>
              </a:rPr>
              <a:t>satisfaction</a:t>
            </a:r>
          </a:p>
        </p:txBody>
      </p:sp>
      <p:sp>
        <p:nvSpPr>
          <p:cNvPr id="35845" name="TextBox 16"/>
          <p:cNvSpPr txBox="1">
            <a:spLocks noChangeArrowheads="1"/>
          </p:cNvSpPr>
          <p:nvPr/>
        </p:nvSpPr>
        <p:spPr bwMode="auto">
          <a:xfrm rot="-379219">
            <a:off x="3642260" y="2557674"/>
            <a:ext cx="322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400" dirty="0">
                <a:solidFill>
                  <a:srgbClr val="7F7F7F"/>
                </a:solidFill>
                <a:latin typeface="Calibri" pitchFamily="34" charset="0"/>
              </a:rPr>
              <a:t>Eliminate NFF/</a:t>
            </a:r>
          </a:p>
          <a:p>
            <a:pPr eaLnBrk="1" hangingPunct="1"/>
            <a:r>
              <a:rPr lang="en-GB" sz="2400" dirty="0">
                <a:solidFill>
                  <a:srgbClr val="7F7F7F"/>
                </a:solidFill>
                <a:latin typeface="Calibri" pitchFamily="34" charset="0"/>
              </a:rPr>
              <a:t>reduce its consequences</a:t>
            </a:r>
          </a:p>
        </p:txBody>
      </p:sp>
      <p:sp>
        <p:nvSpPr>
          <p:cNvPr id="73733" name="TextBox 20"/>
          <p:cNvSpPr txBox="1">
            <a:spLocks noChangeArrowheads="1"/>
          </p:cNvSpPr>
          <p:nvPr/>
        </p:nvSpPr>
        <p:spPr bwMode="auto">
          <a:xfrm>
            <a:off x="2364322" y="5427874"/>
            <a:ext cx="471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3200">
                <a:solidFill>
                  <a:srgbClr val="FF0000"/>
                </a:solidFill>
                <a:latin typeface="Calibri" pitchFamily="34" charset="0"/>
              </a:rPr>
              <a:t>We need to identify the </a:t>
            </a:r>
          </a:p>
          <a:p>
            <a:pPr algn="ctr" eaLnBrk="1" hangingPunct="1"/>
            <a:r>
              <a:rPr lang="en-GB" sz="3200">
                <a:solidFill>
                  <a:srgbClr val="FF0000"/>
                </a:solidFill>
                <a:latin typeface="Calibri" pitchFamily="34" charset="0"/>
              </a:rPr>
              <a:t>root causes/problem origin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387172" y="1549611"/>
            <a:ext cx="5762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800" b="1">
                <a:solidFill>
                  <a:srgbClr val="FF0000"/>
                </a:solidFill>
              </a:rPr>
              <a:t>£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8106310" y="1476586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dirty="0" smtClean="0"/>
              <a:t>Why the need to identify/understand the NFF Problem</a:t>
            </a:r>
          </a:p>
        </p:txBody>
      </p:sp>
    </p:spTree>
    <p:extLst>
      <p:ext uri="{BB962C8B-B14F-4D97-AF65-F5344CB8AC3E}">
        <p14:creationId xmlns:p14="http://schemas.microsoft.com/office/powerpoint/2010/main" val="1560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Understanding No-Fault Found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2736304"/>
          </a:xfrm>
        </p:spPr>
        <p:txBody>
          <a:bodyPr>
            <a:normAutofit/>
          </a:bodyPr>
          <a:lstStyle/>
          <a:p>
            <a:r>
              <a:rPr lang="en-GB" sz="1400" dirty="0" smtClean="0"/>
              <a:t>A recent survey carried out by Copernicus Technologies LTD show there is a clear lack of standardised terminology</a:t>
            </a:r>
          </a:p>
          <a:p>
            <a:endParaRPr lang="en-GB" sz="1400" dirty="0"/>
          </a:p>
          <a:p>
            <a:r>
              <a:rPr lang="en-GB" sz="1400" dirty="0" smtClean="0"/>
              <a:t>Multiple terms used to describe different events related to </a:t>
            </a:r>
            <a:r>
              <a:rPr lang="en-GB" sz="1400" dirty="0" smtClean="0"/>
              <a:t>the NFF </a:t>
            </a:r>
            <a:r>
              <a:rPr lang="en-GB" sz="1400" dirty="0" smtClean="0"/>
              <a:t>problem</a:t>
            </a:r>
          </a:p>
          <a:p>
            <a:endParaRPr lang="en-GB" sz="1400" dirty="0"/>
          </a:p>
          <a:p>
            <a:r>
              <a:rPr lang="en-GB" sz="1400" dirty="0" smtClean="0"/>
              <a:t>Different terms used to describe the same event, some of these terms are also used to describe NFF at only a specific maintenance level.</a:t>
            </a:r>
          </a:p>
          <a:p>
            <a:endParaRPr lang="en-GB" sz="1400" dirty="0"/>
          </a:p>
          <a:p>
            <a:r>
              <a:rPr lang="en-GB" sz="1400" dirty="0" smtClean="0"/>
              <a:t>Does the most used term NO FAULT FOUND actually ensure a culture of acceptance of  the problem?</a:t>
            </a:r>
            <a:endParaRPr lang="en-GB" sz="1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37" y="3284984"/>
            <a:ext cx="6336704" cy="3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/>
            </a:r>
            <a:br>
              <a:rPr lang="en-GB" sz="3600" dirty="0"/>
            </a:br>
            <a:r>
              <a:rPr lang="en-GB" sz="2700" b="1" dirty="0" smtClean="0"/>
              <a:t>When does a Unit </a:t>
            </a:r>
            <a:r>
              <a:rPr lang="en-GB" sz="2700" b="1" dirty="0"/>
              <a:t>U</a:t>
            </a:r>
            <a:r>
              <a:rPr lang="en-GB" sz="2700" b="1" dirty="0" smtClean="0"/>
              <a:t>nder Test (UUT) become a NFF?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7128792" cy="311231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1052736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A NFF is not simply a single incident but a series of events beginning with a warning trigger which instigates a chain of maintenance activities, where at some point the cause of </a:t>
            </a:r>
            <a:r>
              <a:rPr lang="en-GB" sz="3600" dirty="0" smtClean="0"/>
              <a:t>the maintenance </a:t>
            </a:r>
            <a:r>
              <a:rPr lang="en-GB" sz="3600" dirty="0" smtClean="0"/>
              <a:t>can not be identified – NO FAULT FOUND!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GB" sz="36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Initial research show that there are differences in opinion on when a NFF becomes NFF!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GB" sz="3600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Before tackling the NFF it is important we understand clearly where NFF occur in complex maintenance chain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GB" sz="3600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Can we tackle the NFF problem when if this is unclear?</a:t>
            </a:r>
          </a:p>
          <a:p>
            <a:pPr algn="l"/>
            <a:endParaRPr lang="en-GB" sz="36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Can we work towards standardisation of NFF i.e. a NFF only occurs at 2</a:t>
            </a:r>
            <a:r>
              <a:rPr lang="en-GB" sz="3600" baseline="30000" dirty="0" smtClean="0"/>
              <a:t>nd</a:t>
            </a:r>
            <a:r>
              <a:rPr lang="en-GB" sz="3600" dirty="0" smtClean="0"/>
              <a:t> line or below?</a:t>
            </a:r>
          </a:p>
          <a:p>
            <a:pPr algn="l"/>
            <a:endParaRPr lang="en-GB" sz="36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sz="3600" dirty="0" smtClean="0"/>
              <a:t>Is it even as straight forward as this?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2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NFF </a:t>
            </a:r>
            <a:r>
              <a:rPr lang="en-GB" sz="2400" b="1" dirty="0"/>
              <a:t>R</a:t>
            </a:r>
            <a:r>
              <a:rPr lang="en-GB" sz="2400" b="1" dirty="0" smtClean="0"/>
              <a:t>oot Causes?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7183"/>
            <a:ext cx="8229600" cy="5616624"/>
          </a:xfrm>
        </p:spPr>
        <p:txBody>
          <a:bodyPr>
            <a:noAutofit/>
          </a:bodyPr>
          <a:lstStyle/>
          <a:p>
            <a:r>
              <a:rPr lang="en-GB" sz="1600" dirty="0" smtClean="0"/>
              <a:t>An ‘event’ has caused that unit to end up in the maintenance workshop?</a:t>
            </a:r>
          </a:p>
          <a:p>
            <a:pPr marL="0" indent="0">
              <a:buNone/>
            </a:pPr>
            <a:endParaRPr lang="en-GB" sz="1600" dirty="0" smtClean="0"/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Intermittent, Integration fault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BIT/BITE warnings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False alarm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Wrong removal</a:t>
            </a:r>
          </a:p>
          <a:p>
            <a:pPr marL="457200" lvl="1" indent="0">
              <a:buNone/>
            </a:pPr>
            <a:endParaRPr lang="en-GB" sz="1600" dirty="0"/>
          </a:p>
          <a:p>
            <a:pPr marL="285750" lvl="1">
              <a:buFont typeface="Arial" pitchFamily="34" charset="0"/>
              <a:buChar char="•"/>
            </a:pPr>
            <a:r>
              <a:rPr lang="en-GB" sz="1600" dirty="0" smtClean="0"/>
              <a:t>This reason, the root cause of the NFF needs to be clearly understood and identifiable</a:t>
            </a:r>
          </a:p>
          <a:p>
            <a:pPr marL="0" lvl="1" indent="0">
              <a:buNone/>
            </a:pPr>
            <a:endParaRPr lang="en-GB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GB" sz="1600" dirty="0" smtClean="0"/>
              <a:t>What policies/procedures exist to deal with the NFF problem? </a:t>
            </a:r>
          </a:p>
          <a:p>
            <a:pPr marL="285750" lvl="1">
              <a:buFont typeface="Arial" pitchFamily="34" charset="0"/>
              <a:buChar char="•"/>
            </a:pPr>
            <a:endParaRPr lang="en-GB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GB" sz="1600" dirty="0" smtClean="0"/>
              <a:t>Can we transfer best practice and knowledge between industries?</a:t>
            </a:r>
          </a:p>
          <a:p>
            <a:pPr marL="0" lvl="1" indent="0">
              <a:buNone/>
            </a:pPr>
            <a:endParaRPr lang="en-GB" sz="1600" dirty="0" smtClean="0"/>
          </a:p>
          <a:p>
            <a:pPr marL="0" lvl="1" indent="0">
              <a:buNone/>
            </a:pP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4244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Research into NFF in Industry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285750" lvl="1">
              <a:buFont typeface="Arial" pitchFamily="34" charset="0"/>
              <a:buChar char="•"/>
            </a:pPr>
            <a:r>
              <a:rPr lang="en-GB" sz="1400" b="1" dirty="0" smtClean="0"/>
              <a:t>Flybe</a:t>
            </a:r>
            <a:r>
              <a:rPr lang="en-GB" sz="1400" dirty="0" smtClean="0"/>
              <a:t> – Two main aircraft fleets with different rates of NFF </a:t>
            </a:r>
            <a:r>
              <a:rPr lang="en-GB" sz="1400" dirty="0" smtClean="0"/>
              <a:t>and </a:t>
            </a:r>
            <a:r>
              <a:rPr lang="en-GB" sz="1400" dirty="0" smtClean="0"/>
              <a:t>mitigation practices</a:t>
            </a:r>
          </a:p>
          <a:p>
            <a:pPr marL="0" lvl="1" indent="0">
              <a:buNone/>
            </a:pPr>
            <a:endParaRPr lang="en-GB" sz="1400" dirty="0" smtClean="0"/>
          </a:p>
          <a:p>
            <a:pPr lvl="1">
              <a:buFont typeface="Wingdings" pitchFamily="2" charset="2"/>
              <a:buChar char="Ø"/>
            </a:pPr>
            <a:r>
              <a:rPr lang="en-GB" sz="1400" dirty="0" smtClean="0"/>
              <a:t>Investigating what is being done differently between the two fleets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dirty="0" smtClean="0"/>
              <a:t>Looking at where in the supply chain NFF costs are -&gt; Spare Parts Pool providers</a:t>
            </a:r>
          </a:p>
          <a:p>
            <a:pPr lvl="1">
              <a:buFont typeface="Wingdings" pitchFamily="2" charset="2"/>
              <a:buChar char="Ø"/>
            </a:pPr>
            <a:r>
              <a:rPr lang="en-GB" sz="1400" dirty="0" smtClean="0"/>
              <a:t>Follow up visit to identify </a:t>
            </a:r>
            <a:r>
              <a:rPr lang="en-GB" sz="1400" dirty="0"/>
              <a:t>c</a:t>
            </a:r>
            <a:r>
              <a:rPr lang="en-GB" sz="1400" dirty="0" smtClean="0"/>
              <a:t>andidate electronic/mechanical units for further investigation</a:t>
            </a:r>
          </a:p>
          <a:p>
            <a:pPr lvl="1">
              <a:buFontTx/>
              <a:buChar char="-"/>
            </a:pPr>
            <a:endParaRPr lang="en-GB" sz="1000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GB" sz="1400" b="1" dirty="0" smtClean="0"/>
              <a:t>RAF</a:t>
            </a:r>
            <a:r>
              <a:rPr lang="en-GB" sz="1400" dirty="0" smtClean="0"/>
              <a:t> – Visit to Air Command HQ in High Wycombe where it was revealed there is no standard operating policy across the RAF for dealing with NFF.</a:t>
            </a:r>
          </a:p>
          <a:p>
            <a:pPr marL="0" lvl="1" indent="0">
              <a:buNone/>
            </a:pPr>
            <a:endParaRPr lang="en-GB" sz="1400" dirty="0" smtClean="0"/>
          </a:p>
          <a:p>
            <a:pPr marL="742950" lvl="2" indent="-285750">
              <a:buFont typeface="Wingdings" pitchFamily="2" charset="2"/>
              <a:buChar char="Ø"/>
            </a:pPr>
            <a:r>
              <a:rPr lang="en-GB" sz="1400" dirty="0" smtClean="0"/>
              <a:t>Is there a need for a NFF policy/standard across all the RAF</a:t>
            </a:r>
          </a:p>
          <a:p>
            <a:pPr marL="742950" lvl="2" indent="-285750">
              <a:buFont typeface="Wingdings" pitchFamily="2" charset="2"/>
              <a:buChar char="Ø"/>
            </a:pPr>
            <a:r>
              <a:rPr lang="en-GB" sz="1400" dirty="0" smtClean="0"/>
              <a:t>Do individual fleet project teams have ‘localised’ </a:t>
            </a:r>
            <a:r>
              <a:rPr lang="en-GB" sz="1400" dirty="0" smtClean="0"/>
              <a:t>policies </a:t>
            </a:r>
            <a:r>
              <a:rPr lang="en-GB" sz="1400" dirty="0" smtClean="0"/>
              <a:t>– developed through experience?</a:t>
            </a:r>
          </a:p>
          <a:p>
            <a:pPr marL="742950" lvl="2" indent="-285750">
              <a:buFont typeface="Wingdings" pitchFamily="2" charset="2"/>
              <a:buChar char="Ø"/>
            </a:pPr>
            <a:r>
              <a:rPr lang="en-GB" sz="1400" dirty="0" smtClean="0"/>
              <a:t>Visits are being arranged by High Wycombe to RAF Benson to investigate NFF on the Puma/Merlin Helicopters and RAF </a:t>
            </a:r>
            <a:r>
              <a:rPr lang="en-GB" sz="1400" dirty="0" err="1" smtClean="0"/>
              <a:t>Conningsby</a:t>
            </a:r>
            <a:r>
              <a:rPr lang="en-GB" sz="1400" dirty="0" smtClean="0"/>
              <a:t> for the Typhoon fleet</a:t>
            </a:r>
          </a:p>
          <a:p>
            <a:pPr marL="685800" lvl="2"/>
            <a:endParaRPr lang="en-GB" sz="1000" b="1" dirty="0" smtClean="0"/>
          </a:p>
          <a:p>
            <a:pPr marL="0" lvl="2" indent="269875"/>
            <a:r>
              <a:rPr lang="en-GB" sz="1400" b="1" dirty="0" smtClean="0"/>
              <a:t>Bombardier Transport </a:t>
            </a:r>
            <a:r>
              <a:rPr lang="en-GB" sz="1400" dirty="0" smtClean="0"/>
              <a:t>– A visit is being arranged to their maintenance depot to discuss policy/procedures</a:t>
            </a:r>
          </a:p>
          <a:p>
            <a:pPr marL="269875" lvl="2" indent="0">
              <a:buNone/>
            </a:pPr>
            <a:r>
              <a:rPr lang="en-GB" sz="1400" dirty="0" smtClean="0"/>
              <a:t>and to investigate a specific NFF problem they have with a door mechanism</a:t>
            </a:r>
          </a:p>
          <a:p>
            <a:pPr marL="269875" lvl="2" indent="0">
              <a:buNone/>
            </a:pPr>
            <a:endParaRPr lang="en-GB" sz="1400" dirty="0"/>
          </a:p>
          <a:p>
            <a:pPr marL="269875" lvl="2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11999"/>
            <a:ext cx="2061210" cy="1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ic 4 - Reliveried Meridian (3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20" y="5411999"/>
            <a:ext cx="2061209" cy="1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729" y="5412140"/>
            <a:ext cx="2061210" cy="1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1591</Words>
  <Application>Microsoft Office PowerPoint</Application>
  <PresentationFormat>On-screen Show (4:3)</PresentationFormat>
  <Paragraphs>234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Multi-sector National Centre</vt:lpstr>
      <vt:lpstr>Content</vt:lpstr>
      <vt:lpstr>Current NFF Research in the EPSRC Centre for Through-Life Engineering Services</vt:lpstr>
      <vt:lpstr>Phase 1: Organisational and Associated Causes of NFF</vt:lpstr>
      <vt:lpstr>Why the need to identify/understand the NFF Problem</vt:lpstr>
      <vt:lpstr>Understanding No-Fault Found</vt:lpstr>
      <vt:lpstr> When does a Unit Under Test (UUT) become a NFF? </vt:lpstr>
      <vt:lpstr>NFF Root Causes?</vt:lpstr>
      <vt:lpstr>Research into NFF in Industry</vt:lpstr>
      <vt:lpstr>Phase 2: Individual System Investigations</vt:lpstr>
      <vt:lpstr>Environmental Chamber</vt:lpstr>
      <vt:lpstr>Testing for Intermittency as a Root Cause of NFF</vt:lpstr>
      <vt:lpstr>Challenges in testing for intermittency</vt:lpstr>
      <vt:lpstr>Example of the Studios Potential Testing Capabilities (Copernicus Technologies Ltd)</vt:lpstr>
      <vt:lpstr>The Centre’s Testing Capabilities</vt:lpstr>
      <vt:lpstr>Phase 3: Multi-Disciplinary Modelling for Design Goals</vt:lpstr>
      <vt:lpstr>Summary - Objectives in NFF Research</vt:lpstr>
    </vt:vector>
  </TitlesOfParts>
  <Company>Cranfield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Multi-sector National Centre</dc:title>
  <dc:creator>p.phillips</dc:creator>
  <cp:lastModifiedBy>p.phillips</cp:lastModifiedBy>
  <cp:revision>35</cp:revision>
  <cp:lastPrinted>2012-03-19T08:04:25Z</cp:lastPrinted>
  <dcterms:created xsi:type="dcterms:W3CDTF">2012-03-14T08:10:52Z</dcterms:created>
  <dcterms:modified xsi:type="dcterms:W3CDTF">2012-03-19T08:30:32Z</dcterms:modified>
</cp:coreProperties>
</file>