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34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1C04B-BAC8-4F47-BF5B-24F862542DE6}" type="datetimeFigureOut">
              <a:rPr lang="en-GB" smtClean="0"/>
              <a:t>11/07/2017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57491-992A-4C7C-9CE0-77716E8F4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7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7491-992A-4C7C-9CE0-77716E8F4B2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688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7E2DC1B1-E779-4789-8F45-410E254236C5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9.png"/><Relationship Id="rId7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9.png"/><Relationship Id="rId7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29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1.png"/><Relationship Id="rId10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29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1.png"/><Relationship Id="rId10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5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9.png"/><Relationship Id="rId7" Type="http://schemas.openxmlformats.org/officeDocument/2006/relationships/image" Target="../media/image5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11" Type="http://schemas.openxmlformats.org/officeDocument/2006/relationships/image" Target="../media/image53.png"/><Relationship Id="rId5" Type="http://schemas.openxmlformats.org/officeDocument/2006/relationships/image" Target="../media/image51.png"/><Relationship Id="rId10" Type="http://schemas.openxmlformats.org/officeDocument/2006/relationships/image" Target="../media/image54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9.png"/><Relationship Id="rId7" Type="http://schemas.openxmlformats.org/officeDocument/2006/relationships/image" Target="../media/image5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8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9.png"/><Relationship Id="rId7" Type="http://schemas.openxmlformats.org/officeDocument/2006/relationships/image" Target="../media/image5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11" Type="http://schemas.openxmlformats.org/officeDocument/2006/relationships/image" Target="../media/image55.png"/><Relationship Id="rId5" Type="http://schemas.openxmlformats.org/officeDocument/2006/relationships/image" Target="../media/image51.png"/><Relationship Id="rId10" Type="http://schemas.openxmlformats.org/officeDocument/2006/relationships/image" Target="../media/image53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9.png"/><Relationship Id="rId7" Type="http://schemas.openxmlformats.org/officeDocument/2006/relationships/image" Target="../media/image5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3.png"/><Relationship Id="rId4" Type="http://schemas.openxmlformats.org/officeDocument/2006/relationships/image" Target="../media/image50.png"/><Relationship Id="rId9" Type="http://schemas.openxmlformats.org/officeDocument/2006/relationships/image" Target="../media/image56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9.png"/><Relationship Id="rId7" Type="http://schemas.openxmlformats.org/officeDocument/2006/relationships/image" Target="../media/image5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8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3.png"/><Relationship Id="rId4" Type="http://schemas.openxmlformats.org/officeDocument/2006/relationships/image" Target="../media/image49.png"/><Relationship Id="rId9" Type="http://schemas.openxmlformats.org/officeDocument/2006/relationships/image" Target="../media/image5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Picture 40"/>
          <p:cNvPicPr/>
          <p:nvPr/>
        </p:nvPicPr>
        <p:blipFill>
          <a:blip r:embed="rId3"/>
          <a:stretch/>
        </p:blipFill>
        <p:spPr>
          <a:xfrm>
            <a:off x="1188720" y="2834640"/>
            <a:ext cx="1342800" cy="2161800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4"/>
          <a:stretch/>
        </p:blipFill>
        <p:spPr>
          <a:xfrm>
            <a:off x="3855960" y="2926080"/>
            <a:ext cx="1904760" cy="2037960"/>
          </a:xfrm>
          <a:prstGeom prst="rect">
            <a:avLst/>
          </a:prstGeom>
          <a:ln>
            <a:noFill/>
          </a:ln>
        </p:spPr>
      </p:pic>
      <p:pic>
        <p:nvPicPr>
          <p:cNvPr id="43" name="Picture 42"/>
          <p:cNvPicPr/>
          <p:nvPr/>
        </p:nvPicPr>
        <p:blipFill>
          <a:blip r:embed="rId5"/>
          <a:stretch/>
        </p:blipFill>
        <p:spPr>
          <a:xfrm>
            <a:off x="6831720" y="3435120"/>
            <a:ext cx="2037960" cy="771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1005840" y="2011680"/>
            <a:ext cx="2468880" cy="4154040"/>
          </a:xfrm>
          <a:prstGeom prst="rect">
            <a:avLst/>
          </a:prstGeom>
          <a:ln>
            <a:noFill/>
          </a:ln>
        </p:spPr>
      </p:pic>
      <p:pic>
        <p:nvPicPr>
          <p:cNvPr id="85" name="Picture 84"/>
          <p:cNvPicPr/>
          <p:nvPr/>
        </p:nvPicPr>
        <p:blipFill>
          <a:blip r:embed="rId3"/>
          <a:stretch/>
        </p:blipFill>
        <p:spPr>
          <a:xfrm>
            <a:off x="4358160" y="2834640"/>
            <a:ext cx="4328640" cy="2711160"/>
          </a:xfrm>
          <a:prstGeom prst="rect">
            <a:avLst/>
          </a:prstGeom>
          <a:ln>
            <a:noFill/>
          </a:ln>
        </p:spPr>
      </p:pic>
      <p:sp>
        <p:nvSpPr>
          <p:cNvPr id="86" name="TextShape 2"/>
          <p:cNvSpPr txBox="1"/>
          <p:nvPr/>
        </p:nvSpPr>
        <p:spPr>
          <a:xfrm>
            <a:off x="1587240" y="2377440"/>
            <a:ext cx="3716280" cy="1109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        -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        +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3"/>
          <p:cNvSpPr txBox="1"/>
          <p:nvPr/>
        </p:nvSpPr>
        <p:spPr>
          <a:xfrm>
            <a:off x="1587240" y="4369680"/>
            <a:ext cx="3716280" cy="1109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        -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        +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4"/>
          <p:cNvSpPr txBox="1"/>
          <p:nvPr/>
        </p:nvSpPr>
        <p:spPr>
          <a:xfrm>
            <a:off x="4787640" y="2495880"/>
            <a:ext cx="3387240" cy="43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         -           -           +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5"/>
          <p:cNvSpPr txBox="1"/>
          <p:nvPr/>
        </p:nvSpPr>
        <p:spPr>
          <a:xfrm>
            <a:off x="4842360" y="4369680"/>
            <a:ext cx="3301920" cy="43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        +           +          -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38B5-FE2B-4215-BCCB-61DC8A19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 more advanced problem...</a:t>
            </a:r>
            <a:b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25EE2-6005-4184-BBE0-D7CC48EB1B1B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5F1FF-941F-409D-86D2-2A3FCB549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02069"/>
            <a:ext cx="10080625" cy="535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8194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602C-F7EF-4546-9585-5E1466D91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8AF93-C14C-4D97-B7AA-B218C53B7680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F5DC8D-4BCB-46D3-BFD7-C53F45FAA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11593"/>
            <a:ext cx="10080625" cy="57364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86D0A30-AA96-4C34-BF23-B45CE0872501}"/>
              </a:ext>
            </a:extLst>
          </p:cNvPr>
          <p:cNvSpPr/>
          <p:nvPr/>
        </p:nvSpPr>
        <p:spPr>
          <a:xfrm>
            <a:off x="-1" y="6913344"/>
            <a:ext cx="100806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Wei Zhang, </a:t>
            </a:r>
            <a:r>
              <a:rPr lang="en-GB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Gaoliang</a:t>
            </a: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 Peng, </a:t>
            </a:r>
            <a:r>
              <a:rPr lang="en-GB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Chuanhao</a:t>
            </a: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 Li, </a:t>
            </a:r>
            <a:r>
              <a:rPr lang="en-GB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Yuanhang</a:t>
            </a: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 Chen and </a:t>
            </a:r>
            <a:r>
              <a:rPr lang="en-GB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Zhujun</a:t>
            </a: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 Zhang . A New Deep Learning Model for Fault Diagnosis with Good Anti-Noise and Domain Adaptation Ability on Raw Vibration Signals </a:t>
            </a:r>
            <a:r>
              <a:rPr lang="en-GB" sz="12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Sensors </a:t>
            </a:r>
            <a:r>
              <a:rPr lang="en-GB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2017, </a:t>
            </a:r>
            <a:r>
              <a:rPr lang="en-GB" sz="12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GB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425; doi:10.3390/s17020425</a:t>
            </a: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325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Making some rules...</a:t>
            </a:r>
          </a:p>
        </p:txBody>
      </p:sp>
      <p:pic>
        <p:nvPicPr>
          <p:cNvPr id="91" name="Picture 90"/>
          <p:cNvPicPr/>
          <p:nvPr/>
        </p:nvPicPr>
        <p:blipFill>
          <a:blip r:embed="rId2"/>
          <a:stretch/>
        </p:blipFill>
        <p:spPr>
          <a:xfrm>
            <a:off x="1005840" y="2011680"/>
            <a:ext cx="2468880" cy="4154040"/>
          </a:xfrm>
          <a:prstGeom prst="rect">
            <a:avLst/>
          </a:prstGeom>
          <a:ln>
            <a:noFill/>
          </a:ln>
        </p:spPr>
      </p:pic>
      <p:pic>
        <p:nvPicPr>
          <p:cNvPr id="92" name="Picture 91"/>
          <p:cNvPicPr/>
          <p:nvPr/>
        </p:nvPicPr>
        <p:blipFill>
          <a:blip r:embed="rId3"/>
          <a:stretch/>
        </p:blipFill>
        <p:spPr>
          <a:xfrm>
            <a:off x="4358160" y="2834640"/>
            <a:ext cx="4328640" cy="2711160"/>
          </a:xfrm>
          <a:prstGeom prst="rect">
            <a:avLst/>
          </a:prstGeom>
          <a:ln>
            <a:noFill/>
          </a:ln>
        </p:spPr>
      </p:pic>
      <p:sp>
        <p:nvSpPr>
          <p:cNvPr id="93" name="TextShape 2"/>
          <p:cNvSpPr txBox="1"/>
          <p:nvPr/>
        </p:nvSpPr>
        <p:spPr>
          <a:xfrm>
            <a:off x="1587240" y="2377440"/>
            <a:ext cx="3716280" cy="1109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        -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        +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1587240" y="4369680"/>
            <a:ext cx="3716280" cy="1109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        -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        +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4"/>
          <p:cNvSpPr txBox="1"/>
          <p:nvPr/>
        </p:nvSpPr>
        <p:spPr>
          <a:xfrm>
            <a:off x="4787640" y="2495880"/>
            <a:ext cx="3387240" cy="43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         -           -           +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5"/>
          <p:cNvSpPr txBox="1"/>
          <p:nvPr/>
        </p:nvSpPr>
        <p:spPr>
          <a:xfrm>
            <a:off x="4842360" y="4369680"/>
            <a:ext cx="3301920" cy="43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         -           -          +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6"/>
          <p:cNvSpPr txBox="1"/>
          <p:nvPr/>
        </p:nvSpPr>
        <p:spPr>
          <a:xfrm>
            <a:off x="4682880" y="3501720"/>
            <a:ext cx="4656600" cy="43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+1        +1        +1        +1    =  +4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7"/>
          <p:cNvSpPr txBox="1"/>
          <p:nvPr/>
        </p:nvSpPr>
        <p:spPr>
          <a:xfrm>
            <a:off x="4754880" y="5421960"/>
            <a:ext cx="4446360" cy="43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        -1        -1        -1     =   -4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Classifier</a:t>
            </a:r>
          </a:p>
        </p:txBody>
      </p:sp>
      <p:pic>
        <p:nvPicPr>
          <p:cNvPr id="100" name="Picture 99"/>
          <p:cNvPicPr/>
          <p:nvPr/>
        </p:nvPicPr>
        <p:blipFill>
          <a:blip r:embed="rId2"/>
          <a:stretch/>
        </p:blipFill>
        <p:spPr>
          <a:xfrm>
            <a:off x="2103120" y="2834640"/>
            <a:ext cx="5959080" cy="2183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about these representations?</a:t>
            </a:r>
          </a:p>
        </p:txBody>
      </p:sp>
      <p:pic>
        <p:nvPicPr>
          <p:cNvPr id="102" name="Picture 101"/>
          <p:cNvPicPr/>
          <p:nvPr/>
        </p:nvPicPr>
        <p:blipFill>
          <a:blip r:embed="rId2"/>
          <a:stretch/>
        </p:blipFill>
        <p:spPr>
          <a:xfrm>
            <a:off x="1097280" y="1629000"/>
            <a:ext cx="2571480" cy="2485800"/>
          </a:xfrm>
          <a:prstGeom prst="rect">
            <a:avLst/>
          </a:prstGeom>
          <a:ln>
            <a:noFill/>
          </a:ln>
        </p:spPr>
      </p:pic>
      <p:pic>
        <p:nvPicPr>
          <p:cNvPr id="103" name="Picture 102"/>
          <p:cNvPicPr/>
          <p:nvPr/>
        </p:nvPicPr>
        <p:blipFill>
          <a:blip r:embed="rId3"/>
          <a:stretch/>
        </p:blipFill>
        <p:spPr>
          <a:xfrm>
            <a:off x="1076760" y="4454280"/>
            <a:ext cx="2580840" cy="2495160"/>
          </a:xfrm>
          <a:prstGeom prst="rect">
            <a:avLst/>
          </a:prstGeom>
          <a:ln>
            <a:noFill/>
          </a:ln>
        </p:spPr>
      </p:pic>
      <p:sp>
        <p:nvSpPr>
          <p:cNvPr id="104" name="TextShape 2"/>
          <p:cNvSpPr txBox="1"/>
          <p:nvPr/>
        </p:nvSpPr>
        <p:spPr>
          <a:xfrm>
            <a:off x="640080" y="2743200"/>
            <a:ext cx="272160" cy="324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\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does the computer see?</a:t>
            </a: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1097280" y="1629000"/>
            <a:ext cx="2571480" cy="248580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3"/>
          <a:stretch/>
        </p:blipFill>
        <p:spPr>
          <a:xfrm>
            <a:off x="1076760" y="4454280"/>
            <a:ext cx="2580840" cy="2495160"/>
          </a:xfrm>
          <a:prstGeom prst="rect">
            <a:avLst/>
          </a:prstGeom>
          <a:ln>
            <a:noFill/>
          </a:ln>
        </p:spPr>
      </p:pic>
      <p:sp>
        <p:nvSpPr>
          <p:cNvPr id="108" name="TextShape 2"/>
          <p:cNvSpPr txBox="1"/>
          <p:nvPr/>
        </p:nvSpPr>
        <p:spPr>
          <a:xfrm>
            <a:off x="640080" y="2743200"/>
            <a:ext cx="272160" cy="324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\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Picture 108"/>
          <p:cNvPicPr/>
          <p:nvPr/>
        </p:nvPicPr>
        <p:blipFill>
          <a:blip r:embed="rId4"/>
          <a:stretch/>
        </p:blipFill>
        <p:spPr>
          <a:xfrm>
            <a:off x="4114800" y="2530080"/>
            <a:ext cx="5029200" cy="761760"/>
          </a:xfrm>
          <a:prstGeom prst="rect">
            <a:avLst/>
          </a:prstGeom>
          <a:ln>
            <a:noFill/>
          </a:ln>
        </p:spPr>
      </p:pic>
      <p:pic>
        <p:nvPicPr>
          <p:cNvPr id="110" name="Picture 109"/>
          <p:cNvPicPr/>
          <p:nvPr/>
        </p:nvPicPr>
        <p:blipFill>
          <a:blip r:embed="rId5"/>
          <a:stretch/>
        </p:blipFill>
        <p:spPr>
          <a:xfrm>
            <a:off x="4157280" y="5362200"/>
            <a:ext cx="4986720" cy="764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our existing classifier...</a:t>
            </a:r>
          </a:p>
        </p:txBody>
      </p:sp>
      <p:pic>
        <p:nvPicPr>
          <p:cNvPr id="112" name="Picture 111"/>
          <p:cNvPicPr/>
          <p:nvPr/>
        </p:nvPicPr>
        <p:blipFill>
          <a:blip r:embed="rId2"/>
          <a:stretch/>
        </p:blipFill>
        <p:spPr>
          <a:xfrm>
            <a:off x="1097280" y="1629000"/>
            <a:ext cx="2571480" cy="2485800"/>
          </a:xfrm>
          <a:prstGeom prst="rect">
            <a:avLst/>
          </a:prstGeom>
          <a:ln>
            <a:noFill/>
          </a:ln>
        </p:spPr>
      </p:pic>
      <p:pic>
        <p:nvPicPr>
          <p:cNvPr id="113" name="Picture 112"/>
          <p:cNvPicPr/>
          <p:nvPr/>
        </p:nvPicPr>
        <p:blipFill>
          <a:blip r:embed="rId3"/>
          <a:stretch/>
        </p:blipFill>
        <p:spPr>
          <a:xfrm>
            <a:off x="1076760" y="4454280"/>
            <a:ext cx="2580840" cy="2495160"/>
          </a:xfrm>
          <a:prstGeom prst="rect">
            <a:avLst/>
          </a:prstGeom>
          <a:ln>
            <a:noFill/>
          </a:ln>
        </p:spPr>
      </p:pic>
      <p:sp>
        <p:nvSpPr>
          <p:cNvPr id="114" name="TextShape 2"/>
          <p:cNvSpPr txBox="1"/>
          <p:nvPr/>
        </p:nvSpPr>
        <p:spPr>
          <a:xfrm>
            <a:off x="640080" y="2743200"/>
            <a:ext cx="272160" cy="324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\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Picture 114"/>
          <p:cNvPicPr/>
          <p:nvPr/>
        </p:nvPicPr>
        <p:blipFill>
          <a:blip r:embed="rId4"/>
          <a:stretch/>
        </p:blipFill>
        <p:spPr>
          <a:xfrm>
            <a:off x="4114800" y="2530080"/>
            <a:ext cx="5029200" cy="76176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5"/>
          <a:stretch/>
        </p:blipFill>
        <p:spPr>
          <a:xfrm>
            <a:off x="4157280" y="5362200"/>
            <a:ext cx="4986720" cy="764280"/>
          </a:xfrm>
          <a:prstGeom prst="rect">
            <a:avLst/>
          </a:prstGeom>
          <a:ln>
            <a:noFill/>
          </a:ln>
        </p:spPr>
      </p:pic>
      <p:sp>
        <p:nvSpPr>
          <p:cNvPr id="117" name="TextShape 3"/>
          <p:cNvSpPr txBox="1"/>
          <p:nvPr/>
        </p:nvSpPr>
        <p:spPr>
          <a:xfrm>
            <a:off x="1221480" y="1737360"/>
            <a:ext cx="3716280" cy="14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            -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           +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4"/>
          <p:cNvSpPr txBox="1"/>
          <p:nvPr/>
        </p:nvSpPr>
        <p:spPr>
          <a:xfrm>
            <a:off x="1130040" y="4585320"/>
            <a:ext cx="3716280" cy="14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            -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            +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5"/>
          <p:cNvSpPr txBox="1"/>
          <p:nvPr/>
        </p:nvSpPr>
        <p:spPr>
          <a:xfrm>
            <a:off x="4788000" y="2103120"/>
            <a:ext cx="3813840" cy="43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          -             -             +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TextShape 6"/>
          <p:cNvSpPr txBox="1"/>
          <p:nvPr/>
        </p:nvSpPr>
        <p:spPr>
          <a:xfrm>
            <a:off x="4690080" y="5029200"/>
            <a:ext cx="3813840" cy="43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          -             -             +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our existing classifier...</a:t>
            </a:r>
          </a:p>
        </p:txBody>
      </p:sp>
      <p:pic>
        <p:nvPicPr>
          <p:cNvPr id="122" name="Picture 121"/>
          <p:cNvPicPr/>
          <p:nvPr/>
        </p:nvPicPr>
        <p:blipFill>
          <a:blip r:embed="rId2"/>
          <a:stretch/>
        </p:blipFill>
        <p:spPr>
          <a:xfrm>
            <a:off x="1097280" y="1629000"/>
            <a:ext cx="2571480" cy="2485800"/>
          </a:xfrm>
          <a:prstGeom prst="rect">
            <a:avLst/>
          </a:prstGeom>
          <a:ln>
            <a:noFill/>
          </a:ln>
        </p:spPr>
      </p:pic>
      <p:pic>
        <p:nvPicPr>
          <p:cNvPr id="123" name="Picture 122"/>
          <p:cNvPicPr/>
          <p:nvPr/>
        </p:nvPicPr>
        <p:blipFill>
          <a:blip r:embed="rId3"/>
          <a:stretch/>
        </p:blipFill>
        <p:spPr>
          <a:xfrm>
            <a:off x="1076760" y="4454280"/>
            <a:ext cx="2580840" cy="2495160"/>
          </a:xfrm>
          <a:prstGeom prst="rect">
            <a:avLst/>
          </a:prstGeom>
          <a:ln>
            <a:noFill/>
          </a:ln>
        </p:spPr>
      </p:pic>
      <p:sp>
        <p:nvSpPr>
          <p:cNvPr id="124" name="TextShape 2"/>
          <p:cNvSpPr txBox="1"/>
          <p:nvPr/>
        </p:nvSpPr>
        <p:spPr>
          <a:xfrm>
            <a:off x="640080" y="2743200"/>
            <a:ext cx="272160" cy="324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\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Picture 124"/>
          <p:cNvPicPr/>
          <p:nvPr/>
        </p:nvPicPr>
        <p:blipFill>
          <a:blip r:embed="rId4"/>
          <a:stretch/>
        </p:blipFill>
        <p:spPr>
          <a:xfrm>
            <a:off x="4114800" y="2530080"/>
            <a:ext cx="5029200" cy="761760"/>
          </a:xfrm>
          <a:prstGeom prst="rect">
            <a:avLst/>
          </a:prstGeom>
          <a:ln>
            <a:noFill/>
          </a:ln>
        </p:spPr>
      </p:pic>
      <p:pic>
        <p:nvPicPr>
          <p:cNvPr id="126" name="Picture 125"/>
          <p:cNvPicPr/>
          <p:nvPr/>
        </p:nvPicPr>
        <p:blipFill>
          <a:blip r:embed="rId5"/>
          <a:stretch/>
        </p:blipFill>
        <p:spPr>
          <a:xfrm>
            <a:off x="4157280" y="5362200"/>
            <a:ext cx="4986720" cy="764280"/>
          </a:xfrm>
          <a:prstGeom prst="rect">
            <a:avLst/>
          </a:prstGeom>
          <a:ln>
            <a:noFill/>
          </a:ln>
        </p:spPr>
      </p:pic>
      <p:sp>
        <p:nvSpPr>
          <p:cNvPr id="127" name="TextShape 3"/>
          <p:cNvSpPr txBox="1"/>
          <p:nvPr/>
        </p:nvSpPr>
        <p:spPr>
          <a:xfrm>
            <a:off x="1221480" y="1737360"/>
            <a:ext cx="3716280" cy="14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            -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           +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4"/>
          <p:cNvSpPr txBox="1"/>
          <p:nvPr/>
        </p:nvSpPr>
        <p:spPr>
          <a:xfrm>
            <a:off x="1130040" y="4585320"/>
            <a:ext cx="3716280" cy="14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            -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            +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TextShape 5"/>
          <p:cNvSpPr txBox="1"/>
          <p:nvPr/>
        </p:nvSpPr>
        <p:spPr>
          <a:xfrm>
            <a:off x="4788000" y="2103120"/>
            <a:ext cx="3813840" cy="43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          -             -             +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6"/>
          <p:cNvSpPr txBox="1"/>
          <p:nvPr/>
        </p:nvSpPr>
        <p:spPr>
          <a:xfrm>
            <a:off x="4690080" y="5029200"/>
            <a:ext cx="3813840" cy="43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          -             -             +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7"/>
          <p:cNvSpPr txBox="1"/>
          <p:nvPr/>
        </p:nvSpPr>
        <p:spPr>
          <a:xfrm>
            <a:off x="4572000" y="3291840"/>
            <a:ext cx="5263200" cy="43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+1          -1            +1           +1    = +2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TextShape 8"/>
          <p:cNvSpPr txBox="1"/>
          <p:nvPr/>
        </p:nvSpPr>
        <p:spPr>
          <a:xfrm>
            <a:off x="4572000" y="6153480"/>
            <a:ext cx="5025600" cy="43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          +1            -1           +1   = -2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 computer can actually tell you poorly represented data using classifiers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You want it to be robust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Artificial intelligence</a:t>
            </a:r>
          </a:p>
        </p:txBody>
      </p:sp>
      <p:pic>
        <p:nvPicPr>
          <p:cNvPr id="136" name="Picture 135"/>
          <p:cNvPicPr/>
          <p:nvPr/>
        </p:nvPicPr>
        <p:blipFill>
          <a:blip r:embed="rId2"/>
          <a:stretch/>
        </p:blipFill>
        <p:spPr>
          <a:xfrm>
            <a:off x="1645920" y="2775960"/>
            <a:ext cx="1342800" cy="2161800"/>
          </a:xfrm>
          <a:prstGeom prst="rect">
            <a:avLst/>
          </a:prstGeom>
          <a:ln>
            <a:noFill/>
          </a:ln>
        </p:spPr>
      </p:pic>
      <p:pic>
        <p:nvPicPr>
          <p:cNvPr id="137" name="Picture 136"/>
          <p:cNvPicPr/>
          <p:nvPr/>
        </p:nvPicPr>
        <p:blipFill>
          <a:blip r:embed="rId3"/>
          <a:stretch/>
        </p:blipFill>
        <p:spPr>
          <a:xfrm>
            <a:off x="5867640" y="2867400"/>
            <a:ext cx="1904760" cy="2037960"/>
          </a:xfrm>
          <a:prstGeom prst="rect">
            <a:avLst/>
          </a:prstGeom>
          <a:ln>
            <a:noFill/>
          </a:ln>
        </p:spPr>
      </p:pic>
      <p:pic>
        <p:nvPicPr>
          <p:cNvPr id="138" name="Picture 137"/>
          <p:cNvPicPr/>
          <p:nvPr/>
        </p:nvPicPr>
        <p:blipFill>
          <a:blip r:embed="rId4"/>
          <a:stretch/>
        </p:blipFill>
        <p:spPr>
          <a:xfrm>
            <a:off x="2663640" y="2190960"/>
            <a:ext cx="1999800" cy="1009440"/>
          </a:xfrm>
          <a:prstGeom prst="rect">
            <a:avLst/>
          </a:prstGeom>
          <a:ln>
            <a:noFill/>
          </a:ln>
        </p:spPr>
      </p:pic>
      <p:pic>
        <p:nvPicPr>
          <p:cNvPr id="139" name="Picture 138"/>
          <p:cNvPicPr/>
          <p:nvPr/>
        </p:nvPicPr>
        <p:blipFill>
          <a:blip r:embed="rId5"/>
          <a:stretch/>
        </p:blipFill>
        <p:spPr>
          <a:xfrm>
            <a:off x="7559280" y="2377440"/>
            <a:ext cx="761760" cy="694800"/>
          </a:xfrm>
          <a:prstGeom prst="rect">
            <a:avLst/>
          </a:prstGeom>
          <a:ln>
            <a:noFill/>
          </a:ln>
        </p:spPr>
      </p:pic>
      <p:sp>
        <p:nvSpPr>
          <p:cNvPr id="140" name="TextShape 2"/>
          <p:cNvSpPr txBox="1"/>
          <p:nvPr/>
        </p:nvSpPr>
        <p:spPr>
          <a:xfrm>
            <a:off x="878400" y="4865760"/>
            <a:ext cx="351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can distinguish many shapes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various scales and sizes...</a:t>
            </a:r>
          </a:p>
        </p:txBody>
      </p:sp>
      <p:sp>
        <p:nvSpPr>
          <p:cNvPr id="141" name="TextShape 3"/>
          <p:cNvSpPr txBox="1"/>
          <p:nvPr/>
        </p:nvSpPr>
        <p:spPr>
          <a:xfrm>
            <a:off x="4993200" y="4937760"/>
            <a:ext cx="34164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 but what can a computer do?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 but what can a computer do?</a:t>
            </a:r>
          </a:p>
        </p:txBody>
      </p:sp>
      <p:pic>
        <p:nvPicPr>
          <p:cNvPr id="143" name="Picture 142"/>
          <p:cNvPicPr/>
          <p:nvPr/>
        </p:nvPicPr>
        <p:blipFill>
          <a:blip r:embed="rId2"/>
          <a:stretch/>
        </p:blipFill>
        <p:spPr>
          <a:xfrm>
            <a:off x="2381760" y="1895760"/>
            <a:ext cx="6853680" cy="2257920"/>
          </a:xfrm>
          <a:prstGeom prst="rect">
            <a:avLst/>
          </a:prstGeom>
          <a:ln>
            <a:noFill/>
          </a:ln>
        </p:spPr>
      </p:pic>
      <p:pic>
        <p:nvPicPr>
          <p:cNvPr id="144" name="Picture 143"/>
          <p:cNvPicPr/>
          <p:nvPr/>
        </p:nvPicPr>
        <p:blipFill>
          <a:blip r:embed="rId3"/>
          <a:stretch/>
        </p:blipFill>
        <p:spPr>
          <a:xfrm>
            <a:off x="548640" y="4064040"/>
            <a:ext cx="1904760" cy="2037960"/>
          </a:xfrm>
          <a:prstGeom prst="rect">
            <a:avLst/>
          </a:prstGeom>
          <a:ln>
            <a:noFill/>
          </a:ln>
        </p:spPr>
      </p:pic>
      <p:sp>
        <p:nvSpPr>
          <p:cNvPr id="145" name="TextShape 2"/>
          <p:cNvSpPr txBox="1"/>
          <p:nvPr/>
        </p:nvSpPr>
        <p:spPr>
          <a:xfrm>
            <a:off x="3419280" y="5231160"/>
            <a:ext cx="3416400" cy="34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can check all the possibilities!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Picture 45"/>
          <p:cNvPicPr/>
          <p:nvPr/>
        </p:nvPicPr>
        <p:blipFill>
          <a:blip r:embed="rId2"/>
          <a:stretch/>
        </p:blipFill>
        <p:spPr>
          <a:xfrm>
            <a:off x="1188720" y="2834640"/>
            <a:ext cx="1342800" cy="2161800"/>
          </a:xfrm>
          <a:prstGeom prst="rect">
            <a:avLst/>
          </a:prstGeom>
          <a:ln>
            <a:noFill/>
          </a:ln>
        </p:spPr>
      </p:pic>
      <p:pic>
        <p:nvPicPr>
          <p:cNvPr id="47" name="Picture 46"/>
          <p:cNvPicPr/>
          <p:nvPr/>
        </p:nvPicPr>
        <p:blipFill>
          <a:blip r:embed="rId3"/>
          <a:stretch/>
        </p:blipFill>
        <p:spPr>
          <a:xfrm>
            <a:off x="3855960" y="2926080"/>
            <a:ext cx="1904760" cy="2037960"/>
          </a:xfrm>
          <a:prstGeom prst="rect">
            <a:avLst/>
          </a:prstGeom>
          <a:ln>
            <a:noFill/>
          </a:ln>
        </p:spPr>
      </p:pic>
      <p:pic>
        <p:nvPicPr>
          <p:cNvPr id="48" name="Picture 47"/>
          <p:cNvPicPr/>
          <p:nvPr/>
        </p:nvPicPr>
        <p:blipFill>
          <a:blip r:embed="rId4"/>
          <a:stretch/>
        </p:blipFill>
        <p:spPr>
          <a:xfrm>
            <a:off x="6831720" y="3435120"/>
            <a:ext cx="2037960" cy="771120"/>
          </a:xfrm>
          <a:prstGeom prst="rect">
            <a:avLst/>
          </a:prstGeom>
          <a:ln>
            <a:noFill/>
          </a:ln>
        </p:spPr>
      </p:pic>
      <p:pic>
        <p:nvPicPr>
          <p:cNvPr id="49" name="Picture 48"/>
          <p:cNvPicPr/>
          <p:nvPr/>
        </p:nvPicPr>
        <p:blipFill>
          <a:blip r:embed="rId5"/>
          <a:stretch/>
        </p:blipFill>
        <p:spPr>
          <a:xfrm>
            <a:off x="2528280" y="2194560"/>
            <a:ext cx="1037880" cy="818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Picture 146"/>
          <p:cNvPicPr/>
          <p:nvPr/>
        </p:nvPicPr>
        <p:blipFill>
          <a:blip r:embed="rId2"/>
          <a:stretch/>
        </p:blipFill>
        <p:spPr>
          <a:xfrm>
            <a:off x="2381760" y="1895760"/>
            <a:ext cx="6853680" cy="2257920"/>
          </a:xfrm>
          <a:prstGeom prst="rect">
            <a:avLst/>
          </a:prstGeom>
          <a:ln>
            <a:noFill/>
          </a:ln>
        </p:spPr>
      </p:pic>
      <p:pic>
        <p:nvPicPr>
          <p:cNvPr id="148" name="Picture 147"/>
          <p:cNvPicPr/>
          <p:nvPr/>
        </p:nvPicPr>
        <p:blipFill>
          <a:blip r:embed="rId3"/>
          <a:stretch/>
        </p:blipFill>
        <p:spPr>
          <a:xfrm>
            <a:off x="548640" y="4064040"/>
            <a:ext cx="1904760" cy="2037960"/>
          </a:xfrm>
          <a:prstGeom prst="rect">
            <a:avLst/>
          </a:prstGeom>
          <a:ln>
            <a:noFill/>
          </a:ln>
        </p:spPr>
      </p:pic>
      <p:pic>
        <p:nvPicPr>
          <p:cNvPr id="149" name="Picture 148"/>
          <p:cNvPicPr/>
          <p:nvPr/>
        </p:nvPicPr>
        <p:blipFill>
          <a:blip r:embed="rId4"/>
          <a:stretch/>
        </p:blipFill>
        <p:spPr>
          <a:xfrm>
            <a:off x="2734200" y="1895760"/>
            <a:ext cx="466200" cy="352080"/>
          </a:xfrm>
          <a:prstGeom prst="rect">
            <a:avLst/>
          </a:prstGeom>
          <a:ln>
            <a:noFill/>
          </a:ln>
        </p:spPr>
      </p:pic>
      <p:pic>
        <p:nvPicPr>
          <p:cNvPr id="150" name="Picture 149"/>
          <p:cNvPicPr/>
          <p:nvPr/>
        </p:nvPicPr>
        <p:blipFill>
          <a:blip r:embed="rId4"/>
          <a:stretch/>
        </p:blipFill>
        <p:spPr>
          <a:xfrm>
            <a:off x="3562560" y="1895760"/>
            <a:ext cx="466200" cy="352080"/>
          </a:xfrm>
          <a:prstGeom prst="rect">
            <a:avLst/>
          </a:prstGeom>
          <a:ln>
            <a:noFill/>
          </a:ln>
        </p:spPr>
      </p:pic>
      <p:pic>
        <p:nvPicPr>
          <p:cNvPr id="151" name="Picture 150"/>
          <p:cNvPicPr/>
          <p:nvPr/>
        </p:nvPicPr>
        <p:blipFill>
          <a:blip r:embed="rId4"/>
          <a:stretch/>
        </p:blipFill>
        <p:spPr>
          <a:xfrm>
            <a:off x="4354560" y="1931760"/>
            <a:ext cx="466200" cy="352080"/>
          </a:xfrm>
          <a:prstGeom prst="rect">
            <a:avLst/>
          </a:prstGeom>
          <a:ln>
            <a:noFill/>
          </a:ln>
        </p:spPr>
      </p:pic>
      <p:pic>
        <p:nvPicPr>
          <p:cNvPr id="152" name="Picture 151"/>
          <p:cNvPicPr/>
          <p:nvPr/>
        </p:nvPicPr>
        <p:blipFill>
          <a:blip r:embed="rId4"/>
          <a:stretch/>
        </p:blipFill>
        <p:spPr>
          <a:xfrm>
            <a:off x="5182560" y="1895760"/>
            <a:ext cx="466200" cy="352080"/>
          </a:xfrm>
          <a:prstGeom prst="rect">
            <a:avLst/>
          </a:prstGeom>
          <a:ln>
            <a:noFill/>
          </a:ln>
        </p:spPr>
      </p:pic>
      <p:pic>
        <p:nvPicPr>
          <p:cNvPr id="153" name="Picture 152"/>
          <p:cNvPicPr/>
          <p:nvPr/>
        </p:nvPicPr>
        <p:blipFill>
          <a:blip r:embed="rId4"/>
          <a:stretch/>
        </p:blipFill>
        <p:spPr>
          <a:xfrm>
            <a:off x="6046200" y="1895760"/>
            <a:ext cx="466200" cy="352080"/>
          </a:xfrm>
          <a:prstGeom prst="rect">
            <a:avLst/>
          </a:prstGeom>
          <a:ln>
            <a:noFill/>
          </a:ln>
        </p:spPr>
      </p:pic>
      <p:pic>
        <p:nvPicPr>
          <p:cNvPr id="154" name="Picture 153"/>
          <p:cNvPicPr/>
          <p:nvPr/>
        </p:nvPicPr>
        <p:blipFill>
          <a:blip r:embed="rId4"/>
          <a:stretch/>
        </p:blipFill>
        <p:spPr>
          <a:xfrm>
            <a:off x="6874560" y="1895760"/>
            <a:ext cx="466200" cy="352080"/>
          </a:xfrm>
          <a:prstGeom prst="rect">
            <a:avLst/>
          </a:prstGeom>
          <a:ln>
            <a:noFill/>
          </a:ln>
        </p:spPr>
      </p:pic>
      <p:pic>
        <p:nvPicPr>
          <p:cNvPr id="155" name="Picture 154"/>
          <p:cNvPicPr/>
          <p:nvPr/>
        </p:nvPicPr>
        <p:blipFill>
          <a:blip r:embed="rId4"/>
          <a:stretch/>
        </p:blipFill>
        <p:spPr>
          <a:xfrm>
            <a:off x="7666560" y="1931760"/>
            <a:ext cx="466200" cy="352080"/>
          </a:xfrm>
          <a:prstGeom prst="rect">
            <a:avLst/>
          </a:prstGeom>
          <a:ln>
            <a:noFill/>
          </a:ln>
        </p:spPr>
      </p:pic>
      <p:pic>
        <p:nvPicPr>
          <p:cNvPr id="156" name="Picture 155"/>
          <p:cNvPicPr/>
          <p:nvPr/>
        </p:nvPicPr>
        <p:blipFill>
          <a:blip r:embed="rId4"/>
          <a:stretch/>
        </p:blipFill>
        <p:spPr>
          <a:xfrm>
            <a:off x="6046200" y="2939760"/>
            <a:ext cx="466200" cy="352080"/>
          </a:xfrm>
          <a:prstGeom prst="rect">
            <a:avLst/>
          </a:prstGeom>
          <a:ln>
            <a:noFill/>
          </a:ln>
        </p:spPr>
      </p:pic>
      <p:pic>
        <p:nvPicPr>
          <p:cNvPr id="157" name="Picture 156"/>
          <p:cNvPicPr/>
          <p:nvPr/>
        </p:nvPicPr>
        <p:blipFill>
          <a:blip r:embed="rId4"/>
          <a:stretch/>
        </p:blipFill>
        <p:spPr>
          <a:xfrm>
            <a:off x="6874560" y="2939760"/>
            <a:ext cx="466200" cy="352080"/>
          </a:xfrm>
          <a:prstGeom prst="rect">
            <a:avLst/>
          </a:prstGeom>
          <a:ln>
            <a:noFill/>
          </a:ln>
        </p:spPr>
      </p:pic>
      <p:pic>
        <p:nvPicPr>
          <p:cNvPr id="158" name="Picture 157"/>
          <p:cNvPicPr/>
          <p:nvPr/>
        </p:nvPicPr>
        <p:blipFill>
          <a:blip r:embed="rId4"/>
          <a:stretch/>
        </p:blipFill>
        <p:spPr>
          <a:xfrm>
            <a:off x="7666560" y="2975760"/>
            <a:ext cx="466200" cy="352080"/>
          </a:xfrm>
          <a:prstGeom prst="rect">
            <a:avLst/>
          </a:prstGeom>
          <a:ln>
            <a:noFill/>
          </a:ln>
        </p:spPr>
      </p:pic>
      <p:pic>
        <p:nvPicPr>
          <p:cNvPr id="159" name="Picture 158"/>
          <p:cNvPicPr/>
          <p:nvPr/>
        </p:nvPicPr>
        <p:blipFill>
          <a:blip r:embed="rId4"/>
          <a:stretch/>
        </p:blipFill>
        <p:spPr>
          <a:xfrm>
            <a:off x="8494560" y="2939760"/>
            <a:ext cx="466200" cy="352080"/>
          </a:xfrm>
          <a:prstGeom prst="rect">
            <a:avLst/>
          </a:prstGeom>
          <a:ln>
            <a:noFill/>
          </a:ln>
        </p:spPr>
      </p:pic>
      <p:pic>
        <p:nvPicPr>
          <p:cNvPr id="160" name="Picture 159"/>
          <p:cNvPicPr/>
          <p:nvPr/>
        </p:nvPicPr>
        <p:blipFill>
          <a:blip r:embed="rId4"/>
          <a:stretch/>
        </p:blipFill>
        <p:spPr>
          <a:xfrm>
            <a:off x="3562560" y="2939760"/>
            <a:ext cx="466200" cy="352080"/>
          </a:xfrm>
          <a:prstGeom prst="rect">
            <a:avLst/>
          </a:prstGeom>
          <a:ln>
            <a:noFill/>
          </a:ln>
        </p:spPr>
      </p:pic>
      <p:pic>
        <p:nvPicPr>
          <p:cNvPr id="161" name="Picture 160"/>
          <p:cNvPicPr/>
          <p:nvPr/>
        </p:nvPicPr>
        <p:blipFill>
          <a:blip r:embed="rId4"/>
          <a:stretch/>
        </p:blipFill>
        <p:spPr>
          <a:xfrm>
            <a:off x="4354560" y="2975760"/>
            <a:ext cx="466200" cy="352080"/>
          </a:xfrm>
          <a:prstGeom prst="rect">
            <a:avLst/>
          </a:prstGeom>
          <a:ln>
            <a:noFill/>
          </a:ln>
        </p:spPr>
      </p:pic>
      <p:pic>
        <p:nvPicPr>
          <p:cNvPr id="162" name="Picture 161"/>
          <p:cNvPicPr/>
          <p:nvPr/>
        </p:nvPicPr>
        <p:blipFill>
          <a:blip r:embed="rId4"/>
          <a:stretch/>
        </p:blipFill>
        <p:spPr>
          <a:xfrm>
            <a:off x="5182560" y="2939760"/>
            <a:ext cx="466200" cy="352080"/>
          </a:xfrm>
          <a:prstGeom prst="rect">
            <a:avLst/>
          </a:prstGeom>
          <a:ln>
            <a:noFill/>
          </a:ln>
        </p:spPr>
      </p:pic>
      <p:sp>
        <p:nvSpPr>
          <p:cNvPr id="163" name="CustomShape 2"/>
          <p:cNvSpPr/>
          <p:nvPr/>
        </p:nvSpPr>
        <p:spPr>
          <a:xfrm>
            <a:off x="2360880" y="3108960"/>
            <a:ext cx="1041840" cy="104472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3"/>
          <p:cNvSpPr/>
          <p:nvPr/>
        </p:nvSpPr>
        <p:spPr>
          <a:xfrm>
            <a:off x="8193600" y="2064240"/>
            <a:ext cx="1041840" cy="104472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Line 4"/>
          <p:cNvSpPr/>
          <p:nvPr/>
        </p:nvSpPr>
        <p:spPr>
          <a:xfrm flipV="1">
            <a:off x="2453400" y="4206240"/>
            <a:ext cx="564120" cy="6400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TextShape 5"/>
          <p:cNvSpPr txBox="1"/>
          <p:nvPr/>
        </p:nvSpPr>
        <p:spPr>
          <a:xfrm>
            <a:off x="3383280" y="5231520"/>
            <a:ext cx="429768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this case 16 choices of combinations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Artificial intelligence</a:t>
            </a:r>
          </a:p>
        </p:txBody>
      </p:sp>
      <p:pic>
        <p:nvPicPr>
          <p:cNvPr id="168" name="Picture 167"/>
          <p:cNvPicPr/>
          <p:nvPr/>
        </p:nvPicPr>
        <p:blipFill>
          <a:blip r:embed="rId2"/>
          <a:stretch/>
        </p:blipFill>
        <p:spPr>
          <a:xfrm>
            <a:off x="548640" y="4064040"/>
            <a:ext cx="1904760" cy="2037960"/>
          </a:xfrm>
          <a:prstGeom prst="rect">
            <a:avLst/>
          </a:prstGeom>
          <a:ln>
            <a:noFill/>
          </a:ln>
        </p:spPr>
      </p:pic>
      <p:pic>
        <p:nvPicPr>
          <p:cNvPr id="169" name="Picture 168"/>
          <p:cNvPicPr/>
          <p:nvPr/>
        </p:nvPicPr>
        <p:blipFill>
          <a:blip r:embed="rId3"/>
          <a:stretch/>
        </p:blipFill>
        <p:spPr>
          <a:xfrm>
            <a:off x="2743200" y="3108960"/>
            <a:ext cx="914040" cy="894960"/>
          </a:xfrm>
          <a:prstGeom prst="rect">
            <a:avLst/>
          </a:prstGeom>
          <a:ln>
            <a:noFill/>
          </a:ln>
        </p:spPr>
      </p:pic>
      <p:sp>
        <p:nvSpPr>
          <p:cNvPr id="170" name="Line 2"/>
          <p:cNvSpPr/>
          <p:nvPr/>
        </p:nvSpPr>
        <p:spPr>
          <a:xfrm flipV="1">
            <a:off x="2453400" y="4206600"/>
            <a:ext cx="564120" cy="6400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TextShape 3"/>
          <p:cNvSpPr txBox="1"/>
          <p:nvPr/>
        </p:nvSpPr>
        <p:spPr>
          <a:xfrm>
            <a:off x="2449800" y="2377440"/>
            <a:ext cx="1665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 randomly</a:t>
            </a:r>
          </a:p>
        </p:txBody>
      </p:sp>
      <p:sp>
        <p:nvSpPr>
          <p:cNvPr id="172" name="TextShape 4"/>
          <p:cNvSpPr txBox="1"/>
          <p:nvPr/>
        </p:nvSpPr>
        <p:spPr>
          <a:xfrm>
            <a:off x="1828800" y="6583680"/>
            <a:ext cx="6795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 and change each ‘+’ to a ‘-’ and see how the classify performs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4" name="Picture 173"/>
          <p:cNvPicPr/>
          <p:nvPr/>
        </p:nvPicPr>
        <p:blipFill>
          <a:blip r:embed="rId2"/>
          <a:stretch/>
        </p:blipFill>
        <p:spPr>
          <a:xfrm>
            <a:off x="548640" y="4064040"/>
            <a:ext cx="1904760" cy="2037960"/>
          </a:xfrm>
          <a:prstGeom prst="rect">
            <a:avLst/>
          </a:prstGeom>
          <a:ln>
            <a:noFill/>
          </a:ln>
        </p:spPr>
      </p:pic>
      <p:pic>
        <p:nvPicPr>
          <p:cNvPr id="175" name="Picture 174"/>
          <p:cNvPicPr/>
          <p:nvPr/>
        </p:nvPicPr>
        <p:blipFill>
          <a:blip r:embed="rId3"/>
          <a:stretch/>
        </p:blipFill>
        <p:spPr>
          <a:xfrm>
            <a:off x="2743200" y="3108960"/>
            <a:ext cx="914040" cy="894960"/>
          </a:xfrm>
          <a:prstGeom prst="rect">
            <a:avLst/>
          </a:prstGeom>
          <a:ln>
            <a:noFill/>
          </a:ln>
        </p:spPr>
      </p:pic>
      <p:sp>
        <p:nvSpPr>
          <p:cNvPr id="176" name="Line 2"/>
          <p:cNvSpPr/>
          <p:nvPr/>
        </p:nvSpPr>
        <p:spPr>
          <a:xfrm flipV="1">
            <a:off x="2453400" y="4206600"/>
            <a:ext cx="564120" cy="6400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7" name="Picture 176"/>
          <p:cNvPicPr/>
          <p:nvPr/>
        </p:nvPicPr>
        <p:blipFill>
          <a:blip r:embed="rId4"/>
          <a:stretch/>
        </p:blipFill>
        <p:spPr>
          <a:xfrm>
            <a:off x="4172400" y="1920240"/>
            <a:ext cx="856800" cy="3781080"/>
          </a:xfrm>
          <a:prstGeom prst="rect">
            <a:avLst/>
          </a:prstGeom>
          <a:ln>
            <a:noFill/>
          </a:ln>
        </p:spPr>
      </p:pic>
      <p:sp>
        <p:nvSpPr>
          <p:cNvPr id="178" name="CustomShape 3"/>
          <p:cNvSpPr/>
          <p:nvPr/>
        </p:nvSpPr>
        <p:spPr>
          <a:xfrm>
            <a:off x="4043160" y="2655000"/>
            <a:ext cx="1169280" cy="120528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Line 4"/>
          <p:cNvSpPr/>
          <p:nvPr/>
        </p:nvSpPr>
        <p:spPr>
          <a:xfrm flipV="1">
            <a:off x="3383280" y="2377440"/>
            <a:ext cx="731520" cy="7315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Line 5"/>
          <p:cNvSpPr/>
          <p:nvPr/>
        </p:nvSpPr>
        <p:spPr>
          <a:xfrm flipV="1">
            <a:off x="3657240" y="3383280"/>
            <a:ext cx="274680" cy="1828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Line 6"/>
          <p:cNvSpPr/>
          <p:nvPr/>
        </p:nvSpPr>
        <p:spPr>
          <a:xfrm>
            <a:off x="3657240" y="4003920"/>
            <a:ext cx="457560" cy="2937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Line 7"/>
          <p:cNvSpPr/>
          <p:nvPr/>
        </p:nvSpPr>
        <p:spPr>
          <a:xfrm>
            <a:off x="3474720" y="4003920"/>
            <a:ext cx="640080" cy="12996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TextShape 8"/>
          <p:cNvSpPr txBox="1"/>
          <p:nvPr/>
        </p:nvSpPr>
        <p:spPr>
          <a:xfrm>
            <a:off x="2450160" y="2377440"/>
            <a:ext cx="1665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 randomly</a:t>
            </a:r>
          </a:p>
        </p:txBody>
      </p:sp>
      <p:sp>
        <p:nvSpPr>
          <p:cNvPr id="184" name="TextShape 9"/>
          <p:cNvSpPr txBox="1"/>
          <p:nvPr/>
        </p:nvSpPr>
        <p:spPr>
          <a:xfrm>
            <a:off x="1829160" y="6583680"/>
            <a:ext cx="69336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 and change each ‘+’ to a ‘-’ and see how the classifier performs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6" name="Picture 185"/>
          <p:cNvPicPr/>
          <p:nvPr/>
        </p:nvPicPr>
        <p:blipFill>
          <a:blip r:embed="rId2"/>
          <a:stretch/>
        </p:blipFill>
        <p:spPr>
          <a:xfrm>
            <a:off x="548640" y="4064040"/>
            <a:ext cx="1904760" cy="2037960"/>
          </a:xfrm>
          <a:prstGeom prst="rect">
            <a:avLst/>
          </a:prstGeom>
          <a:ln>
            <a:noFill/>
          </a:ln>
        </p:spPr>
      </p:pic>
      <p:pic>
        <p:nvPicPr>
          <p:cNvPr id="187" name="Picture 186"/>
          <p:cNvPicPr/>
          <p:nvPr/>
        </p:nvPicPr>
        <p:blipFill>
          <a:blip r:embed="rId3"/>
          <a:stretch/>
        </p:blipFill>
        <p:spPr>
          <a:xfrm>
            <a:off x="2743200" y="3108960"/>
            <a:ext cx="914040" cy="894960"/>
          </a:xfrm>
          <a:prstGeom prst="rect">
            <a:avLst/>
          </a:prstGeom>
          <a:ln>
            <a:noFill/>
          </a:ln>
        </p:spPr>
      </p:pic>
      <p:sp>
        <p:nvSpPr>
          <p:cNvPr id="188" name="Line 2"/>
          <p:cNvSpPr/>
          <p:nvPr/>
        </p:nvSpPr>
        <p:spPr>
          <a:xfrm flipV="1">
            <a:off x="2453400" y="4206600"/>
            <a:ext cx="564120" cy="6400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9" name="Picture 188"/>
          <p:cNvPicPr/>
          <p:nvPr/>
        </p:nvPicPr>
        <p:blipFill>
          <a:blip r:embed="rId4"/>
          <a:stretch/>
        </p:blipFill>
        <p:spPr>
          <a:xfrm>
            <a:off x="4172400" y="1920240"/>
            <a:ext cx="856800" cy="3781080"/>
          </a:xfrm>
          <a:prstGeom prst="rect">
            <a:avLst/>
          </a:prstGeom>
          <a:ln>
            <a:noFill/>
          </a:ln>
        </p:spPr>
      </p:pic>
      <p:pic>
        <p:nvPicPr>
          <p:cNvPr id="190" name="Picture 189"/>
          <p:cNvPicPr/>
          <p:nvPr/>
        </p:nvPicPr>
        <p:blipFill>
          <a:blip r:embed="rId5"/>
          <a:stretch/>
        </p:blipFill>
        <p:spPr>
          <a:xfrm>
            <a:off x="6439320" y="1709280"/>
            <a:ext cx="875880" cy="277128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>
            <a:off x="4043160" y="2655000"/>
            <a:ext cx="1169280" cy="120528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Line 4"/>
          <p:cNvSpPr/>
          <p:nvPr/>
        </p:nvSpPr>
        <p:spPr>
          <a:xfrm flipV="1">
            <a:off x="3383280" y="2377440"/>
            <a:ext cx="731520" cy="7315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Line 5"/>
          <p:cNvSpPr/>
          <p:nvPr/>
        </p:nvSpPr>
        <p:spPr>
          <a:xfrm flipV="1">
            <a:off x="3657240" y="3383280"/>
            <a:ext cx="274680" cy="1828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Line 6"/>
          <p:cNvSpPr/>
          <p:nvPr/>
        </p:nvSpPr>
        <p:spPr>
          <a:xfrm>
            <a:off x="3657240" y="4003920"/>
            <a:ext cx="457560" cy="2937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Line 7"/>
          <p:cNvSpPr/>
          <p:nvPr/>
        </p:nvSpPr>
        <p:spPr>
          <a:xfrm>
            <a:off x="3474720" y="4003920"/>
            <a:ext cx="640080" cy="12996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Line 8"/>
          <p:cNvSpPr/>
          <p:nvPr/>
        </p:nvSpPr>
        <p:spPr>
          <a:xfrm flipV="1">
            <a:off x="5212440" y="2011680"/>
            <a:ext cx="1226880" cy="914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Line 9"/>
          <p:cNvSpPr/>
          <p:nvPr/>
        </p:nvSpPr>
        <p:spPr>
          <a:xfrm flipV="1">
            <a:off x="5394960" y="3108960"/>
            <a:ext cx="914400" cy="914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Line 10"/>
          <p:cNvSpPr/>
          <p:nvPr/>
        </p:nvSpPr>
        <p:spPr>
          <a:xfrm>
            <a:off x="5303520" y="3291840"/>
            <a:ext cx="1135800" cy="7315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TextShape 11"/>
          <p:cNvSpPr txBox="1"/>
          <p:nvPr/>
        </p:nvSpPr>
        <p:spPr>
          <a:xfrm>
            <a:off x="2450160" y="2377440"/>
            <a:ext cx="1665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 randomly</a:t>
            </a:r>
          </a:p>
        </p:txBody>
      </p:sp>
      <p:sp>
        <p:nvSpPr>
          <p:cNvPr id="200" name="TextShape 12"/>
          <p:cNvSpPr txBox="1"/>
          <p:nvPr/>
        </p:nvSpPr>
        <p:spPr>
          <a:xfrm>
            <a:off x="1829160" y="6583680"/>
            <a:ext cx="69336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 and change each ‘+’ to a ‘-’ and see how the classifier performs</a:t>
            </a:r>
          </a:p>
        </p:txBody>
      </p:sp>
      <p:sp>
        <p:nvSpPr>
          <p:cNvPr id="201" name="TextShape 13"/>
          <p:cNvSpPr txBox="1"/>
          <p:nvPr/>
        </p:nvSpPr>
        <p:spPr>
          <a:xfrm>
            <a:off x="5445720" y="4682880"/>
            <a:ext cx="36982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 and make some more changes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3" name="Picture 202"/>
          <p:cNvPicPr/>
          <p:nvPr/>
        </p:nvPicPr>
        <p:blipFill>
          <a:blip r:embed="rId2"/>
          <a:stretch/>
        </p:blipFill>
        <p:spPr>
          <a:xfrm>
            <a:off x="548640" y="4064040"/>
            <a:ext cx="1904760" cy="2037960"/>
          </a:xfrm>
          <a:prstGeom prst="rect">
            <a:avLst/>
          </a:prstGeom>
          <a:ln>
            <a:noFill/>
          </a:ln>
        </p:spPr>
      </p:pic>
      <p:pic>
        <p:nvPicPr>
          <p:cNvPr id="204" name="Picture 203"/>
          <p:cNvPicPr/>
          <p:nvPr/>
        </p:nvPicPr>
        <p:blipFill>
          <a:blip r:embed="rId3"/>
          <a:stretch/>
        </p:blipFill>
        <p:spPr>
          <a:xfrm>
            <a:off x="2743200" y="3108960"/>
            <a:ext cx="914040" cy="894960"/>
          </a:xfrm>
          <a:prstGeom prst="rect">
            <a:avLst/>
          </a:prstGeom>
          <a:ln>
            <a:noFill/>
          </a:ln>
        </p:spPr>
      </p:pic>
      <p:sp>
        <p:nvSpPr>
          <p:cNvPr id="205" name="Line 2"/>
          <p:cNvSpPr/>
          <p:nvPr/>
        </p:nvSpPr>
        <p:spPr>
          <a:xfrm flipV="1">
            <a:off x="2453400" y="4206600"/>
            <a:ext cx="564120" cy="6400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6" name="Picture 205"/>
          <p:cNvPicPr/>
          <p:nvPr/>
        </p:nvPicPr>
        <p:blipFill>
          <a:blip r:embed="rId4"/>
          <a:stretch/>
        </p:blipFill>
        <p:spPr>
          <a:xfrm>
            <a:off x="4172400" y="1920240"/>
            <a:ext cx="856800" cy="3781080"/>
          </a:xfrm>
          <a:prstGeom prst="rect">
            <a:avLst/>
          </a:prstGeom>
          <a:ln>
            <a:noFill/>
          </a:ln>
        </p:spPr>
      </p:pic>
      <p:pic>
        <p:nvPicPr>
          <p:cNvPr id="207" name="Picture 206"/>
          <p:cNvPicPr/>
          <p:nvPr/>
        </p:nvPicPr>
        <p:blipFill>
          <a:blip r:embed="rId5"/>
          <a:stretch/>
        </p:blipFill>
        <p:spPr>
          <a:xfrm>
            <a:off x="6439320" y="1709280"/>
            <a:ext cx="875880" cy="2771280"/>
          </a:xfrm>
          <a:prstGeom prst="rect">
            <a:avLst/>
          </a:prstGeom>
          <a:ln>
            <a:noFill/>
          </a:ln>
        </p:spPr>
      </p:pic>
      <p:sp>
        <p:nvSpPr>
          <p:cNvPr id="208" name="CustomShape 3"/>
          <p:cNvSpPr/>
          <p:nvPr/>
        </p:nvSpPr>
        <p:spPr>
          <a:xfrm>
            <a:off x="4043160" y="2655000"/>
            <a:ext cx="1169280" cy="120528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4"/>
          <p:cNvSpPr/>
          <p:nvPr/>
        </p:nvSpPr>
        <p:spPr>
          <a:xfrm>
            <a:off x="6309360" y="2452320"/>
            <a:ext cx="1169280" cy="120528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Line 5"/>
          <p:cNvSpPr/>
          <p:nvPr/>
        </p:nvSpPr>
        <p:spPr>
          <a:xfrm flipV="1">
            <a:off x="3383280" y="2377440"/>
            <a:ext cx="731520" cy="7315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Line 6"/>
          <p:cNvSpPr/>
          <p:nvPr/>
        </p:nvSpPr>
        <p:spPr>
          <a:xfrm flipV="1">
            <a:off x="3657240" y="3383280"/>
            <a:ext cx="274680" cy="1828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Line 7"/>
          <p:cNvSpPr/>
          <p:nvPr/>
        </p:nvSpPr>
        <p:spPr>
          <a:xfrm>
            <a:off x="3657240" y="4003920"/>
            <a:ext cx="457560" cy="2937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Line 8"/>
          <p:cNvSpPr/>
          <p:nvPr/>
        </p:nvSpPr>
        <p:spPr>
          <a:xfrm>
            <a:off x="3474720" y="4003920"/>
            <a:ext cx="640080" cy="12996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Line 9"/>
          <p:cNvSpPr/>
          <p:nvPr/>
        </p:nvSpPr>
        <p:spPr>
          <a:xfrm flipV="1">
            <a:off x="5212440" y="2011680"/>
            <a:ext cx="1226880" cy="914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Line 10"/>
          <p:cNvSpPr/>
          <p:nvPr/>
        </p:nvSpPr>
        <p:spPr>
          <a:xfrm flipV="1">
            <a:off x="5394960" y="3108960"/>
            <a:ext cx="914400" cy="914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Line 11"/>
          <p:cNvSpPr/>
          <p:nvPr/>
        </p:nvSpPr>
        <p:spPr>
          <a:xfrm>
            <a:off x="5303520" y="3291840"/>
            <a:ext cx="1135800" cy="7315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TextShape 12"/>
          <p:cNvSpPr txBox="1"/>
          <p:nvPr/>
        </p:nvSpPr>
        <p:spPr>
          <a:xfrm>
            <a:off x="2450160" y="2377440"/>
            <a:ext cx="1665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 randomly</a:t>
            </a:r>
          </a:p>
        </p:txBody>
      </p:sp>
      <p:sp>
        <p:nvSpPr>
          <p:cNvPr id="218" name="TextShape 13"/>
          <p:cNvSpPr txBox="1"/>
          <p:nvPr/>
        </p:nvSpPr>
        <p:spPr>
          <a:xfrm>
            <a:off x="1829160" y="6583680"/>
            <a:ext cx="69336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 and change each ‘+’ to a ‘-’ and see how the classifier performs</a:t>
            </a:r>
          </a:p>
        </p:txBody>
      </p:sp>
      <p:sp>
        <p:nvSpPr>
          <p:cNvPr id="219" name="TextShape 14"/>
          <p:cNvSpPr txBox="1"/>
          <p:nvPr/>
        </p:nvSpPr>
        <p:spPr>
          <a:xfrm>
            <a:off x="5446080" y="4682880"/>
            <a:ext cx="36432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Stop when you are happy about it!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1" name="Picture 220"/>
          <p:cNvPicPr/>
          <p:nvPr/>
        </p:nvPicPr>
        <p:blipFill>
          <a:blip r:embed="rId2"/>
          <a:stretch/>
        </p:blipFill>
        <p:spPr>
          <a:xfrm>
            <a:off x="1737360" y="4085640"/>
            <a:ext cx="1904760" cy="1837800"/>
          </a:xfrm>
          <a:prstGeom prst="rect">
            <a:avLst/>
          </a:prstGeom>
          <a:ln>
            <a:noFill/>
          </a:ln>
        </p:spPr>
      </p:pic>
      <p:sp>
        <p:nvSpPr>
          <p:cNvPr id="222" name="TextShape 2"/>
          <p:cNvSpPr txBox="1"/>
          <p:nvPr/>
        </p:nvSpPr>
        <p:spPr>
          <a:xfrm>
            <a:off x="1773360" y="4314240"/>
            <a:ext cx="1737360" cy="1589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0.8          1.2</a:t>
            </a: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0.1          0.7</a:t>
            </a:r>
          </a:p>
        </p:txBody>
      </p:sp>
      <p:pic>
        <p:nvPicPr>
          <p:cNvPr id="223" name="Picture 222"/>
          <p:cNvPicPr/>
          <p:nvPr/>
        </p:nvPicPr>
        <p:blipFill>
          <a:blip r:embed="rId2"/>
          <a:stretch/>
        </p:blipFill>
        <p:spPr>
          <a:xfrm>
            <a:off x="4221720" y="4085640"/>
            <a:ext cx="1904760" cy="1837800"/>
          </a:xfrm>
          <a:prstGeom prst="rect">
            <a:avLst/>
          </a:prstGeom>
          <a:ln>
            <a:noFill/>
          </a:ln>
        </p:spPr>
      </p:pic>
      <p:sp>
        <p:nvSpPr>
          <p:cNvPr id="224" name="TextShape 3"/>
          <p:cNvSpPr txBox="1"/>
          <p:nvPr/>
        </p:nvSpPr>
        <p:spPr>
          <a:xfrm>
            <a:off x="4257720" y="4314240"/>
            <a:ext cx="1737360" cy="1589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0.9         -1.9</a:t>
            </a: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0.2         -0.6</a:t>
            </a:r>
          </a:p>
        </p:txBody>
      </p:sp>
      <p:sp>
        <p:nvSpPr>
          <p:cNvPr id="225" name="TextShape 4"/>
          <p:cNvSpPr txBox="1"/>
          <p:nvPr/>
        </p:nvSpPr>
        <p:spPr>
          <a:xfrm>
            <a:off x="3900240" y="4754160"/>
            <a:ext cx="3678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                                  and so on...</a:t>
            </a:r>
          </a:p>
        </p:txBody>
      </p:sp>
      <p:sp>
        <p:nvSpPr>
          <p:cNvPr id="226" name="TextShape 5"/>
          <p:cNvSpPr txBox="1"/>
          <p:nvPr/>
        </p:nvSpPr>
        <p:spPr>
          <a:xfrm>
            <a:off x="930240" y="1828800"/>
            <a:ext cx="577836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reality you don't have restrict yourself to +1 and -1… 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can use continuous values...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check for better possibilities..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/>
          <p:cNvPicPr/>
          <p:nvPr/>
        </p:nvPicPr>
        <p:blipFill>
          <a:blip r:embed="rId2"/>
          <a:stretch/>
        </p:blipFill>
        <p:spPr>
          <a:xfrm>
            <a:off x="472680" y="996840"/>
            <a:ext cx="1904760" cy="1837800"/>
          </a:xfrm>
          <a:prstGeom prst="rect">
            <a:avLst/>
          </a:prstGeom>
          <a:ln>
            <a:noFill/>
          </a:ln>
        </p:spPr>
      </p:pic>
      <p:sp>
        <p:nvSpPr>
          <p:cNvPr id="228" name="TextShape 1"/>
          <p:cNvSpPr txBox="1"/>
          <p:nvPr/>
        </p:nvSpPr>
        <p:spPr>
          <a:xfrm>
            <a:off x="508680" y="1225440"/>
            <a:ext cx="1737360" cy="1589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0.8          1.2</a:t>
            </a: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0.1          -0.7</a:t>
            </a:r>
          </a:p>
        </p:txBody>
      </p:sp>
      <p:sp>
        <p:nvSpPr>
          <p:cNvPr id="229" name="TextShape 2"/>
          <p:cNvSpPr txBox="1"/>
          <p:nvPr/>
        </p:nvSpPr>
        <p:spPr>
          <a:xfrm>
            <a:off x="8321040" y="457200"/>
            <a:ext cx="15264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Lots of errors</a:t>
            </a:r>
          </a:p>
        </p:txBody>
      </p:sp>
      <p:sp>
        <p:nvSpPr>
          <p:cNvPr id="230" name="TextShape 3"/>
          <p:cNvSpPr txBox="1"/>
          <p:nvPr/>
        </p:nvSpPr>
        <p:spPr>
          <a:xfrm>
            <a:off x="8538120" y="6858000"/>
            <a:ext cx="1245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less errors</a:t>
            </a:r>
          </a:p>
        </p:txBody>
      </p:sp>
      <p:sp>
        <p:nvSpPr>
          <p:cNvPr id="231" name="Line 4"/>
          <p:cNvSpPr/>
          <p:nvPr/>
        </p:nvSpPr>
        <p:spPr>
          <a:xfrm>
            <a:off x="9692640" y="803520"/>
            <a:ext cx="0" cy="60544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Line 5"/>
          <p:cNvSpPr/>
          <p:nvPr/>
        </p:nvSpPr>
        <p:spPr>
          <a:xfrm>
            <a:off x="9692640" y="803520"/>
            <a:ext cx="0" cy="60544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TextShape 6"/>
          <p:cNvSpPr txBox="1"/>
          <p:nvPr/>
        </p:nvSpPr>
        <p:spPr>
          <a:xfrm>
            <a:off x="1188720" y="385200"/>
            <a:ext cx="3678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 with random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Picture 233"/>
          <p:cNvPicPr/>
          <p:nvPr/>
        </p:nvPicPr>
        <p:blipFill>
          <a:blip r:embed="rId2"/>
          <a:stretch/>
        </p:blipFill>
        <p:spPr>
          <a:xfrm>
            <a:off x="472680" y="996840"/>
            <a:ext cx="1904760" cy="1837800"/>
          </a:xfrm>
          <a:prstGeom prst="rect">
            <a:avLst/>
          </a:prstGeom>
          <a:ln>
            <a:noFill/>
          </a:ln>
        </p:spPr>
      </p:pic>
      <p:sp>
        <p:nvSpPr>
          <p:cNvPr id="235" name="TextShape 1"/>
          <p:cNvSpPr txBox="1"/>
          <p:nvPr/>
        </p:nvSpPr>
        <p:spPr>
          <a:xfrm>
            <a:off x="508680" y="1225440"/>
            <a:ext cx="1737360" cy="1589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0.8          1.2</a:t>
            </a: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0.1          -0.7</a:t>
            </a:r>
          </a:p>
        </p:txBody>
      </p:sp>
      <p:pic>
        <p:nvPicPr>
          <p:cNvPr id="236" name="Picture 235"/>
          <p:cNvPicPr/>
          <p:nvPr/>
        </p:nvPicPr>
        <p:blipFill>
          <a:blip r:embed="rId2"/>
          <a:stretch/>
        </p:blipFill>
        <p:spPr>
          <a:xfrm>
            <a:off x="2941560" y="1645920"/>
            <a:ext cx="1904760" cy="1837800"/>
          </a:xfrm>
          <a:prstGeom prst="rect">
            <a:avLst/>
          </a:prstGeom>
          <a:ln>
            <a:noFill/>
          </a:ln>
        </p:spPr>
      </p:pic>
      <p:sp>
        <p:nvSpPr>
          <p:cNvPr id="237" name="TextShape 2"/>
          <p:cNvSpPr txBox="1"/>
          <p:nvPr/>
        </p:nvSpPr>
        <p:spPr>
          <a:xfrm>
            <a:off x="2977560" y="1874520"/>
            <a:ext cx="1737360" cy="1589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0.6          -0.5</a:t>
            </a: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0.5         -0.9</a:t>
            </a:r>
          </a:p>
        </p:txBody>
      </p:sp>
      <p:sp>
        <p:nvSpPr>
          <p:cNvPr id="238" name="TextShape 3"/>
          <p:cNvSpPr txBox="1"/>
          <p:nvPr/>
        </p:nvSpPr>
        <p:spPr>
          <a:xfrm>
            <a:off x="8321040" y="457200"/>
            <a:ext cx="15264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Lots of errors</a:t>
            </a:r>
          </a:p>
        </p:txBody>
      </p:sp>
      <p:sp>
        <p:nvSpPr>
          <p:cNvPr id="239" name="TextShape 4"/>
          <p:cNvSpPr txBox="1"/>
          <p:nvPr/>
        </p:nvSpPr>
        <p:spPr>
          <a:xfrm>
            <a:off x="8538120" y="6858000"/>
            <a:ext cx="1245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less errors</a:t>
            </a:r>
          </a:p>
        </p:txBody>
      </p:sp>
      <p:sp>
        <p:nvSpPr>
          <p:cNvPr id="240" name="Line 5"/>
          <p:cNvSpPr/>
          <p:nvPr/>
        </p:nvSpPr>
        <p:spPr>
          <a:xfrm>
            <a:off x="2377440" y="2011680"/>
            <a:ext cx="564120" cy="2743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Line 6"/>
          <p:cNvSpPr/>
          <p:nvPr/>
        </p:nvSpPr>
        <p:spPr>
          <a:xfrm>
            <a:off x="9692640" y="803520"/>
            <a:ext cx="0" cy="60544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TextShape 7"/>
          <p:cNvSpPr txBox="1"/>
          <p:nvPr/>
        </p:nvSpPr>
        <p:spPr>
          <a:xfrm>
            <a:off x="1188720" y="385200"/>
            <a:ext cx="3678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 with random numbers</a:t>
            </a:r>
          </a:p>
        </p:txBody>
      </p:sp>
      <p:sp>
        <p:nvSpPr>
          <p:cNvPr id="243" name="TextShape 8"/>
          <p:cNvSpPr txBox="1"/>
          <p:nvPr/>
        </p:nvSpPr>
        <p:spPr>
          <a:xfrm>
            <a:off x="2926080" y="1188720"/>
            <a:ext cx="3678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Change them slightly...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Picture 243"/>
          <p:cNvPicPr/>
          <p:nvPr/>
        </p:nvPicPr>
        <p:blipFill>
          <a:blip r:embed="rId2"/>
          <a:stretch/>
        </p:blipFill>
        <p:spPr>
          <a:xfrm>
            <a:off x="472680" y="996840"/>
            <a:ext cx="1904760" cy="1837800"/>
          </a:xfrm>
          <a:prstGeom prst="rect">
            <a:avLst/>
          </a:prstGeom>
          <a:ln>
            <a:noFill/>
          </a:ln>
        </p:spPr>
      </p:pic>
      <p:sp>
        <p:nvSpPr>
          <p:cNvPr id="245" name="TextShape 1"/>
          <p:cNvSpPr txBox="1"/>
          <p:nvPr/>
        </p:nvSpPr>
        <p:spPr>
          <a:xfrm>
            <a:off x="508680" y="1225440"/>
            <a:ext cx="1737360" cy="1589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0.8          1.2</a:t>
            </a: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0.1          -0.7</a:t>
            </a:r>
          </a:p>
        </p:txBody>
      </p:sp>
      <p:pic>
        <p:nvPicPr>
          <p:cNvPr id="246" name="Picture 245"/>
          <p:cNvPicPr/>
          <p:nvPr/>
        </p:nvPicPr>
        <p:blipFill>
          <a:blip r:embed="rId2"/>
          <a:stretch/>
        </p:blipFill>
        <p:spPr>
          <a:xfrm>
            <a:off x="2941560" y="1645920"/>
            <a:ext cx="1904760" cy="1837800"/>
          </a:xfrm>
          <a:prstGeom prst="rect">
            <a:avLst/>
          </a:prstGeom>
          <a:ln>
            <a:noFill/>
          </a:ln>
        </p:spPr>
      </p:pic>
      <p:sp>
        <p:nvSpPr>
          <p:cNvPr id="247" name="TextShape 2"/>
          <p:cNvSpPr txBox="1"/>
          <p:nvPr/>
        </p:nvSpPr>
        <p:spPr>
          <a:xfrm>
            <a:off x="2977560" y="1874520"/>
            <a:ext cx="1737360" cy="1589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0.6          -0.5</a:t>
            </a: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0.5         -0.9</a:t>
            </a:r>
          </a:p>
        </p:txBody>
      </p:sp>
      <p:pic>
        <p:nvPicPr>
          <p:cNvPr id="248" name="Picture 247"/>
          <p:cNvPicPr/>
          <p:nvPr/>
        </p:nvPicPr>
        <p:blipFill>
          <a:blip r:embed="rId2"/>
          <a:stretch/>
        </p:blipFill>
        <p:spPr>
          <a:xfrm>
            <a:off x="5120640" y="3465720"/>
            <a:ext cx="1904760" cy="1837800"/>
          </a:xfrm>
          <a:prstGeom prst="rect">
            <a:avLst/>
          </a:prstGeom>
          <a:ln>
            <a:noFill/>
          </a:ln>
        </p:spPr>
      </p:pic>
      <p:sp>
        <p:nvSpPr>
          <p:cNvPr id="249" name="TextShape 3"/>
          <p:cNvSpPr txBox="1"/>
          <p:nvPr/>
        </p:nvSpPr>
        <p:spPr>
          <a:xfrm>
            <a:off x="5156640" y="3694320"/>
            <a:ext cx="1737360" cy="1589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0.9          0.9</a:t>
            </a: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-0.1          1</a:t>
            </a:r>
          </a:p>
        </p:txBody>
      </p:sp>
      <p:sp>
        <p:nvSpPr>
          <p:cNvPr id="250" name="TextShape 4"/>
          <p:cNvSpPr txBox="1"/>
          <p:nvPr/>
        </p:nvSpPr>
        <p:spPr>
          <a:xfrm>
            <a:off x="8321040" y="457200"/>
            <a:ext cx="15264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Lots of errors</a:t>
            </a:r>
          </a:p>
        </p:txBody>
      </p:sp>
      <p:sp>
        <p:nvSpPr>
          <p:cNvPr id="251" name="TextShape 5"/>
          <p:cNvSpPr txBox="1"/>
          <p:nvPr/>
        </p:nvSpPr>
        <p:spPr>
          <a:xfrm>
            <a:off x="8538120" y="6858000"/>
            <a:ext cx="1245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less errors</a:t>
            </a:r>
          </a:p>
        </p:txBody>
      </p:sp>
      <p:sp>
        <p:nvSpPr>
          <p:cNvPr id="252" name="Line 6"/>
          <p:cNvSpPr/>
          <p:nvPr/>
        </p:nvSpPr>
        <p:spPr>
          <a:xfrm>
            <a:off x="2377440" y="2011680"/>
            <a:ext cx="564120" cy="2743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Line 7"/>
          <p:cNvSpPr/>
          <p:nvPr/>
        </p:nvSpPr>
        <p:spPr>
          <a:xfrm>
            <a:off x="4846320" y="2560320"/>
            <a:ext cx="1280160" cy="905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Line 8"/>
          <p:cNvSpPr/>
          <p:nvPr/>
        </p:nvSpPr>
        <p:spPr>
          <a:xfrm>
            <a:off x="9692640" y="803520"/>
            <a:ext cx="0" cy="60544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TextShape 9"/>
          <p:cNvSpPr txBox="1"/>
          <p:nvPr/>
        </p:nvSpPr>
        <p:spPr>
          <a:xfrm>
            <a:off x="1188720" y="385200"/>
            <a:ext cx="3678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 with random numbers</a:t>
            </a:r>
          </a:p>
        </p:txBody>
      </p:sp>
      <p:sp>
        <p:nvSpPr>
          <p:cNvPr id="256" name="TextShape 10"/>
          <p:cNvSpPr txBox="1"/>
          <p:nvPr/>
        </p:nvSpPr>
        <p:spPr>
          <a:xfrm>
            <a:off x="2926080" y="1188720"/>
            <a:ext cx="3678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Change them slightly...</a:t>
            </a:r>
          </a:p>
        </p:txBody>
      </p:sp>
      <p:sp>
        <p:nvSpPr>
          <p:cNvPr id="257" name="TextShape 11"/>
          <p:cNvSpPr txBox="1"/>
          <p:nvPr/>
        </p:nvSpPr>
        <p:spPr>
          <a:xfrm>
            <a:off x="5282640" y="2488320"/>
            <a:ext cx="3678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again...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Picture 257"/>
          <p:cNvPicPr/>
          <p:nvPr/>
        </p:nvPicPr>
        <p:blipFill>
          <a:blip r:embed="rId2"/>
          <a:stretch/>
        </p:blipFill>
        <p:spPr>
          <a:xfrm>
            <a:off x="472680" y="996840"/>
            <a:ext cx="1904760" cy="1837800"/>
          </a:xfrm>
          <a:prstGeom prst="rect">
            <a:avLst/>
          </a:prstGeom>
          <a:ln>
            <a:noFill/>
          </a:ln>
        </p:spPr>
      </p:pic>
      <p:sp>
        <p:nvSpPr>
          <p:cNvPr id="259" name="TextShape 1"/>
          <p:cNvSpPr txBox="1"/>
          <p:nvPr/>
        </p:nvSpPr>
        <p:spPr>
          <a:xfrm>
            <a:off x="508680" y="1225440"/>
            <a:ext cx="1737360" cy="1589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0.8          1.2</a:t>
            </a: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0.1          -0.7</a:t>
            </a:r>
          </a:p>
        </p:txBody>
      </p:sp>
      <p:pic>
        <p:nvPicPr>
          <p:cNvPr id="260" name="Picture 259"/>
          <p:cNvPicPr/>
          <p:nvPr/>
        </p:nvPicPr>
        <p:blipFill>
          <a:blip r:embed="rId2"/>
          <a:stretch/>
        </p:blipFill>
        <p:spPr>
          <a:xfrm>
            <a:off x="2941560" y="1645920"/>
            <a:ext cx="1904760" cy="1837800"/>
          </a:xfrm>
          <a:prstGeom prst="rect">
            <a:avLst/>
          </a:prstGeom>
          <a:ln>
            <a:noFill/>
          </a:ln>
        </p:spPr>
      </p:pic>
      <p:sp>
        <p:nvSpPr>
          <p:cNvPr id="261" name="TextShape 2"/>
          <p:cNvSpPr txBox="1"/>
          <p:nvPr/>
        </p:nvSpPr>
        <p:spPr>
          <a:xfrm>
            <a:off x="2977560" y="1874520"/>
            <a:ext cx="1737360" cy="1589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0.6          -0.5</a:t>
            </a: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0.5         -0.9</a:t>
            </a:r>
          </a:p>
        </p:txBody>
      </p:sp>
      <p:pic>
        <p:nvPicPr>
          <p:cNvPr id="262" name="Picture 261"/>
          <p:cNvPicPr/>
          <p:nvPr/>
        </p:nvPicPr>
        <p:blipFill>
          <a:blip r:embed="rId2"/>
          <a:stretch/>
        </p:blipFill>
        <p:spPr>
          <a:xfrm>
            <a:off x="5120640" y="3465720"/>
            <a:ext cx="1904760" cy="1837800"/>
          </a:xfrm>
          <a:prstGeom prst="rect">
            <a:avLst/>
          </a:prstGeom>
          <a:ln>
            <a:noFill/>
          </a:ln>
        </p:spPr>
      </p:pic>
      <p:sp>
        <p:nvSpPr>
          <p:cNvPr id="263" name="TextShape 3"/>
          <p:cNvSpPr txBox="1"/>
          <p:nvPr/>
        </p:nvSpPr>
        <p:spPr>
          <a:xfrm>
            <a:off x="5156640" y="3694320"/>
            <a:ext cx="1737360" cy="1589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0.9          0.9</a:t>
            </a: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-0.1          1</a:t>
            </a:r>
          </a:p>
        </p:txBody>
      </p:sp>
      <p:pic>
        <p:nvPicPr>
          <p:cNvPr id="264" name="Picture 263"/>
          <p:cNvPicPr/>
          <p:nvPr/>
        </p:nvPicPr>
        <p:blipFill>
          <a:blip r:embed="rId2"/>
          <a:stretch/>
        </p:blipFill>
        <p:spPr>
          <a:xfrm>
            <a:off x="7239240" y="4754880"/>
            <a:ext cx="1904760" cy="1837800"/>
          </a:xfrm>
          <a:prstGeom prst="rect">
            <a:avLst/>
          </a:prstGeom>
          <a:ln>
            <a:noFill/>
          </a:ln>
        </p:spPr>
      </p:pic>
      <p:sp>
        <p:nvSpPr>
          <p:cNvPr id="265" name="TextShape 4"/>
          <p:cNvSpPr txBox="1"/>
          <p:nvPr/>
        </p:nvSpPr>
        <p:spPr>
          <a:xfrm>
            <a:off x="7275240" y="4983480"/>
            <a:ext cx="1737360" cy="1589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1           -1</a:t>
            </a: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-1           1</a:t>
            </a:r>
          </a:p>
        </p:txBody>
      </p:sp>
      <p:sp>
        <p:nvSpPr>
          <p:cNvPr id="266" name="TextShape 5"/>
          <p:cNvSpPr txBox="1"/>
          <p:nvPr/>
        </p:nvSpPr>
        <p:spPr>
          <a:xfrm>
            <a:off x="8321040" y="457200"/>
            <a:ext cx="15264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Lots of errors</a:t>
            </a:r>
          </a:p>
        </p:txBody>
      </p:sp>
      <p:sp>
        <p:nvSpPr>
          <p:cNvPr id="267" name="TextShape 6"/>
          <p:cNvSpPr txBox="1"/>
          <p:nvPr/>
        </p:nvSpPr>
        <p:spPr>
          <a:xfrm>
            <a:off x="8538120" y="6858000"/>
            <a:ext cx="1245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less errors</a:t>
            </a:r>
          </a:p>
        </p:txBody>
      </p:sp>
      <p:sp>
        <p:nvSpPr>
          <p:cNvPr id="268" name="Line 7"/>
          <p:cNvSpPr/>
          <p:nvPr/>
        </p:nvSpPr>
        <p:spPr>
          <a:xfrm>
            <a:off x="2377440" y="2011680"/>
            <a:ext cx="564120" cy="2743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Line 8"/>
          <p:cNvSpPr/>
          <p:nvPr/>
        </p:nvSpPr>
        <p:spPr>
          <a:xfrm>
            <a:off x="4846320" y="2560320"/>
            <a:ext cx="1280160" cy="905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Line 9"/>
          <p:cNvSpPr/>
          <p:nvPr/>
        </p:nvSpPr>
        <p:spPr>
          <a:xfrm>
            <a:off x="7025400" y="4297680"/>
            <a:ext cx="1112760" cy="457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Line 10"/>
          <p:cNvSpPr/>
          <p:nvPr/>
        </p:nvSpPr>
        <p:spPr>
          <a:xfrm>
            <a:off x="9692640" y="803520"/>
            <a:ext cx="0" cy="60544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TextShape 11"/>
          <p:cNvSpPr txBox="1"/>
          <p:nvPr/>
        </p:nvSpPr>
        <p:spPr>
          <a:xfrm>
            <a:off x="1188720" y="385200"/>
            <a:ext cx="3678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 with random numbers</a:t>
            </a:r>
          </a:p>
        </p:txBody>
      </p:sp>
      <p:sp>
        <p:nvSpPr>
          <p:cNvPr id="273" name="TextShape 12"/>
          <p:cNvSpPr txBox="1"/>
          <p:nvPr/>
        </p:nvSpPr>
        <p:spPr>
          <a:xfrm>
            <a:off x="2926080" y="1188720"/>
            <a:ext cx="3678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Change them slightly...</a:t>
            </a:r>
          </a:p>
        </p:txBody>
      </p:sp>
      <p:sp>
        <p:nvSpPr>
          <p:cNvPr id="274" name="TextShape 13"/>
          <p:cNvSpPr txBox="1"/>
          <p:nvPr/>
        </p:nvSpPr>
        <p:spPr>
          <a:xfrm>
            <a:off x="5282640" y="2488320"/>
            <a:ext cx="3678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again...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" name="Picture 50"/>
          <p:cNvPicPr/>
          <p:nvPr/>
        </p:nvPicPr>
        <p:blipFill>
          <a:blip r:embed="rId2"/>
          <a:stretch/>
        </p:blipFill>
        <p:spPr>
          <a:xfrm>
            <a:off x="822960" y="1873080"/>
            <a:ext cx="1914120" cy="1875960"/>
          </a:xfrm>
          <a:prstGeom prst="rect">
            <a:avLst/>
          </a:prstGeom>
          <a:ln>
            <a:noFill/>
          </a:ln>
        </p:spPr>
      </p:pic>
      <p:pic>
        <p:nvPicPr>
          <p:cNvPr id="52" name="Picture 51"/>
          <p:cNvPicPr/>
          <p:nvPr/>
        </p:nvPicPr>
        <p:blipFill>
          <a:blip r:embed="rId3"/>
          <a:stretch/>
        </p:blipFill>
        <p:spPr>
          <a:xfrm>
            <a:off x="5760720" y="1769040"/>
            <a:ext cx="1875960" cy="1819080"/>
          </a:xfrm>
          <a:prstGeom prst="rect">
            <a:avLst/>
          </a:prstGeom>
          <a:ln>
            <a:noFill/>
          </a:ln>
        </p:spPr>
      </p:pic>
      <p:pic>
        <p:nvPicPr>
          <p:cNvPr id="53" name="Picture 52"/>
          <p:cNvPicPr/>
          <p:nvPr/>
        </p:nvPicPr>
        <p:blipFill>
          <a:blip r:embed="rId4"/>
          <a:stretch/>
        </p:blipFill>
        <p:spPr>
          <a:xfrm>
            <a:off x="1021320" y="3905640"/>
            <a:ext cx="1904760" cy="2037960"/>
          </a:xfrm>
          <a:prstGeom prst="rect">
            <a:avLst/>
          </a:prstGeom>
          <a:ln>
            <a:noFill/>
          </a:ln>
        </p:spPr>
      </p:pic>
      <p:pic>
        <p:nvPicPr>
          <p:cNvPr id="54" name="Picture 53"/>
          <p:cNvPicPr/>
          <p:nvPr/>
        </p:nvPicPr>
        <p:blipFill>
          <a:blip r:embed="rId4"/>
          <a:stretch/>
        </p:blipFill>
        <p:spPr>
          <a:xfrm>
            <a:off x="5867640" y="3840480"/>
            <a:ext cx="1904760" cy="2037960"/>
          </a:xfrm>
          <a:prstGeom prst="rect">
            <a:avLst/>
          </a:prstGeom>
          <a:ln>
            <a:noFill/>
          </a:ln>
        </p:spPr>
      </p:pic>
      <p:pic>
        <p:nvPicPr>
          <p:cNvPr id="55" name="Picture 54"/>
          <p:cNvPicPr/>
          <p:nvPr/>
        </p:nvPicPr>
        <p:blipFill>
          <a:blip r:embed="rId5"/>
          <a:stretch/>
        </p:blipFill>
        <p:spPr>
          <a:xfrm>
            <a:off x="8228160" y="4322880"/>
            <a:ext cx="732960" cy="523440"/>
          </a:xfrm>
          <a:prstGeom prst="rect">
            <a:avLst/>
          </a:prstGeom>
          <a:ln>
            <a:noFill/>
          </a:ln>
        </p:spPr>
      </p:pic>
      <p:pic>
        <p:nvPicPr>
          <p:cNvPr id="56" name="Picture 55"/>
          <p:cNvPicPr/>
          <p:nvPr/>
        </p:nvPicPr>
        <p:blipFill>
          <a:blip r:embed="rId6"/>
          <a:stretch/>
        </p:blipFill>
        <p:spPr>
          <a:xfrm>
            <a:off x="3435120" y="4193280"/>
            <a:ext cx="771120" cy="561600"/>
          </a:xfrm>
          <a:prstGeom prst="rect">
            <a:avLst/>
          </a:prstGeom>
          <a:ln>
            <a:noFill/>
          </a:ln>
        </p:spPr>
      </p:pic>
      <p:sp>
        <p:nvSpPr>
          <p:cNvPr id="57" name="TextShape 2"/>
          <p:cNvSpPr txBox="1"/>
          <p:nvPr/>
        </p:nvSpPr>
        <p:spPr>
          <a:xfrm>
            <a:off x="2976840" y="4389120"/>
            <a:ext cx="315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</a:p>
        </p:txBody>
      </p:sp>
      <p:sp>
        <p:nvSpPr>
          <p:cNvPr id="58" name="TextShape 3"/>
          <p:cNvSpPr txBox="1"/>
          <p:nvPr/>
        </p:nvSpPr>
        <p:spPr>
          <a:xfrm>
            <a:off x="7772400" y="4389120"/>
            <a:ext cx="315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Picture 274"/>
          <p:cNvPicPr/>
          <p:nvPr/>
        </p:nvPicPr>
        <p:blipFill>
          <a:blip r:embed="rId2"/>
          <a:stretch/>
        </p:blipFill>
        <p:spPr>
          <a:xfrm>
            <a:off x="472680" y="996840"/>
            <a:ext cx="1904760" cy="1837800"/>
          </a:xfrm>
          <a:prstGeom prst="rect">
            <a:avLst/>
          </a:prstGeom>
          <a:ln>
            <a:noFill/>
          </a:ln>
        </p:spPr>
      </p:pic>
      <p:sp>
        <p:nvSpPr>
          <p:cNvPr id="276" name="TextShape 1"/>
          <p:cNvSpPr txBox="1"/>
          <p:nvPr/>
        </p:nvSpPr>
        <p:spPr>
          <a:xfrm>
            <a:off x="508680" y="1225440"/>
            <a:ext cx="1737360" cy="1589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0.8          1.2</a:t>
            </a: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0.1          -0.7</a:t>
            </a:r>
          </a:p>
        </p:txBody>
      </p:sp>
      <p:pic>
        <p:nvPicPr>
          <p:cNvPr id="277" name="Picture 276"/>
          <p:cNvPicPr/>
          <p:nvPr/>
        </p:nvPicPr>
        <p:blipFill>
          <a:blip r:embed="rId2"/>
          <a:stretch/>
        </p:blipFill>
        <p:spPr>
          <a:xfrm>
            <a:off x="2941560" y="1645920"/>
            <a:ext cx="1904760" cy="1837800"/>
          </a:xfrm>
          <a:prstGeom prst="rect">
            <a:avLst/>
          </a:prstGeom>
          <a:ln>
            <a:noFill/>
          </a:ln>
        </p:spPr>
      </p:pic>
      <p:sp>
        <p:nvSpPr>
          <p:cNvPr id="278" name="TextShape 2"/>
          <p:cNvSpPr txBox="1"/>
          <p:nvPr/>
        </p:nvSpPr>
        <p:spPr>
          <a:xfrm>
            <a:off x="2977560" y="1874520"/>
            <a:ext cx="1737360" cy="1589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0.6          -0.5</a:t>
            </a: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0.5         -0.9</a:t>
            </a:r>
          </a:p>
        </p:txBody>
      </p:sp>
      <p:pic>
        <p:nvPicPr>
          <p:cNvPr id="279" name="Picture 278"/>
          <p:cNvPicPr/>
          <p:nvPr/>
        </p:nvPicPr>
        <p:blipFill>
          <a:blip r:embed="rId2"/>
          <a:stretch/>
        </p:blipFill>
        <p:spPr>
          <a:xfrm>
            <a:off x="5120640" y="3465720"/>
            <a:ext cx="1904760" cy="1837800"/>
          </a:xfrm>
          <a:prstGeom prst="rect">
            <a:avLst/>
          </a:prstGeom>
          <a:ln>
            <a:noFill/>
          </a:ln>
        </p:spPr>
      </p:pic>
      <p:sp>
        <p:nvSpPr>
          <p:cNvPr id="280" name="TextShape 3"/>
          <p:cNvSpPr txBox="1"/>
          <p:nvPr/>
        </p:nvSpPr>
        <p:spPr>
          <a:xfrm>
            <a:off x="5156640" y="3694320"/>
            <a:ext cx="1737360" cy="1589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0.9          0.9</a:t>
            </a: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-0.1          1</a:t>
            </a:r>
          </a:p>
        </p:txBody>
      </p:sp>
      <p:pic>
        <p:nvPicPr>
          <p:cNvPr id="281" name="Picture 280"/>
          <p:cNvPicPr/>
          <p:nvPr/>
        </p:nvPicPr>
        <p:blipFill>
          <a:blip r:embed="rId2"/>
          <a:stretch/>
        </p:blipFill>
        <p:spPr>
          <a:xfrm>
            <a:off x="7239240" y="4754880"/>
            <a:ext cx="1904760" cy="1837800"/>
          </a:xfrm>
          <a:prstGeom prst="rect">
            <a:avLst/>
          </a:prstGeom>
          <a:ln>
            <a:noFill/>
          </a:ln>
        </p:spPr>
      </p:pic>
      <p:sp>
        <p:nvSpPr>
          <p:cNvPr id="282" name="TextShape 4"/>
          <p:cNvSpPr txBox="1"/>
          <p:nvPr/>
        </p:nvSpPr>
        <p:spPr>
          <a:xfrm>
            <a:off x="7275240" y="4983480"/>
            <a:ext cx="1737360" cy="1589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1           -1</a:t>
            </a: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-1           1</a:t>
            </a:r>
          </a:p>
        </p:txBody>
      </p:sp>
      <p:sp>
        <p:nvSpPr>
          <p:cNvPr id="283" name="TextShape 5"/>
          <p:cNvSpPr txBox="1"/>
          <p:nvPr/>
        </p:nvSpPr>
        <p:spPr>
          <a:xfrm>
            <a:off x="8321040" y="457200"/>
            <a:ext cx="15264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Lots of errors</a:t>
            </a:r>
          </a:p>
        </p:txBody>
      </p:sp>
      <p:sp>
        <p:nvSpPr>
          <p:cNvPr id="284" name="TextShape 6"/>
          <p:cNvSpPr txBox="1"/>
          <p:nvPr/>
        </p:nvSpPr>
        <p:spPr>
          <a:xfrm>
            <a:off x="8538120" y="6858000"/>
            <a:ext cx="1245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less errors</a:t>
            </a:r>
          </a:p>
        </p:txBody>
      </p:sp>
      <p:sp>
        <p:nvSpPr>
          <p:cNvPr id="285" name="Line 7"/>
          <p:cNvSpPr/>
          <p:nvPr/>
        </p:nvSpPr>
        <p:spPr>
          <a:xfrm>
            <a:off x="2377440" y="2011680"/>
            <a:ext cx="564120" cy="2743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Line 8"/>
          <p:cNvSpPr/>
          <p:nvPr/>
        </p:nvSpPr>
        <p:spPr>
          <a:xfrm>
            <a:off x="4846320" y="2560320"/>
            <a:ext cx="1280160" cy="905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Line 9"/>
          <p:cNvSpPr/>
          <p:nvPr/>
        </p:nvSpPr>
        <p:spPr>
          <a:xfrm>
            <a:off x="7025400" y="4297680"/>
            <a:ext cx="1112760" cy="457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Line 10"/>
          <p:cNvSpPr/>
          <p:nvPr/>
        </p:nvSpPr>
        <p:spPr>
          <a:xfrm>
            <a:off x="9692640" y="803520"/>
            <a:ext cx="0" cy="60544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TextShape 11"/>
          <p:cNvSpPr txBox="1"/>
          <p:nvPr/>
        </p:nvSpPr>
        <p:spPr>
          <a:xfrm>
            <a:off x="1188720" y="385200"/>
            <a:ext cx="3678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 with random numbers</a:t>
            </a:r>
          </a:p>
        </p:txBody>
      </p:sp>
      <p:sp>
        <p:nvSpPr>
          <p:cNvPr id="290" name="TextShape 12"/>
          <p:cNvSpPr txBox="1"/>
          <p:nvPr/>
        </p:nvSpPr>
        <p:spPr>
          <a:xfrm>
            <a:off x="2926080" y="1188720"/>
            <a:ext cx="3678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Change them slightly...</a:t>
            </a:r>
          </a:p>
        </p:txBody>
      </p:sp>
      <p:sp>
        <p:nvSpPr>
          <p:cNvPr id="291" name="TextShape 13"/>
          <p:cNvSpPr txBox="1"/>
          <p:nvPr/>
        </p:nvSpPr>
        <p:spPr>
          <a:xfrm>
            <a:off x="5282640" y="2488320"/>
            <a:ext cx="3678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again...</a:t>
            </a:r>
          </a:p>
        </p:txBody>
      </p:sp>
      <p:sp>
        <p:nvSpPr>
          <p:cNvPr id="292" name="TextShape 14"/>
          <p:cNvSpPr txBox="1"/>
          <p:nvPr/>
        </p:nvSpPr>
        <p:spPr>
          <a:xfrm>
            <a:off x="7223760" y="3951360"/>
            <a:ext cx="3678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Until you get here :)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Picture 292"/>
          <p:cNvPicPr/>
          <p:nvPr/>
        </p:nvPicPr>
        <p:blipFill>
          <a:blip r:embed="rId2"/>
          <a:stretch/>
        </p:blipFill>
        <p:spPr>
          <a:xfrm>
            <a:off x="472680" y="996840"/>
            <a:ext cx="1904760" cy="1837800"/>
          </a:xfrm>
          <a:prstGeom prst="rect">
            <a:avLst/>
          </a:prstGeom>
          <a:ln>
            <a:noFill/>
          </a:ln>
        </p:spPr>
      </p:pic>
      <p:sp>
        <p:nvSpPr>
          <p:cNvPr id="294" name="TextShape 1"/>
          <p:cNvSpPr txBox="1"/>
          <p:nvPr/>
        </p:nvSpPr>
        <p:spPr>
          <a:xfrm>
            <a:off x="508680" y="1225440"/>
            <a:ext cx="1737360" cy="1589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0.8          1.2</a:t>
            </a: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0.1          -0.7</a:t>
            </a:r>
          </a:p>
        </p:txBody>
      </p:sp>
      <p:pic>
        <p:nvPicPr>
          <p:cNvPr id="295" name="Picture 294"/>
          <p:cNvPicPr/>
          <p:nvPr/>
        </p:nvPicPr>
        <p:blipFill>
          <a:blip r:embed="rId2"/>
          <a:stretch/>
        </p:blipFill>
        <p:spPr>
          <a:xfrm>
            <a:off x="2941560" y="1645920"/>
            <a:ext cx="1904760" cy="1837800"/>
          </a:xfrm>
          <a:prstGeom prst="rect">
            <a:avLst/>
          </a:prstGeom>
          <a:ln>
            <a:noFill/>
          </a:ln>
        </p:spPr>
      </p:pic>
      <p:sp>
        <p:nvSpPr>
          <p:cNvPr id="296" name="TextShape 2"/>
          <p:cNvSpPr txBox="1"/>
          <p:nvPr/>
        </p:nvSpPr>
        <p:spPr>
          <a:xfrm>
            <a:off x="2977560" y="1874520"/>
            <a:ext cx="1737360" cy="1589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0.6          -0.5</a:t>
            </a: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0.5         -0.9</a:t>
            </a:r>
          </a:p>
        </p:txBody>
      </p:sp>
      <p:pic>
        <p:nvPicPr>
          <p:cNvPr id="297" name="Picture 296"/>
          <p:cNvPicPr/>
          <p:nvPr/>
        </p:nvPicPr>
        <p:blipFill>
          <a:blip r:embed="rId2"/>
          <a:stretch/>
        </p:blipFill>
        <p:spPr>
          <a:xfrm>
            <a:off x="5120640" y="3465720"/>
            <a:ext cx="1904760" cy="1837800"/>
          </a:xfrm>
          <a:prstGeom prst="rect">
            <a:avLst/>
          </a:prstGeom>
          <a:ln>
            <a:noFill/>
          </a:ln>
        </p:spPr>
      </p:pic>
      <p:sp>
        <p:nvSpPr>
          <p:cNvPr id="298" name="TextShape 3"/>
          <p:cNvSpPr txBox="1"/>
          <p:nvPr/>
        </p:nvSpPr>
        <p:spPr>
          <a:xfrm>
            <a:off x="5156640" y="3694320"/>
            <a:ext cx="1737360" cy="1589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0.9          0.9</a:t>
            </a: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-0.1          1</a:t>
            </a:r>
          </a:p>
        </p:txBody>
      </p:sp>
      <p:pic>
        <p:nvPicPr>
          <p:cNvPr id="299" name="Picture 298"/>
          <p:cNvPicPr/>
          <p:nvPr/>
        </p:nvPicPr>
        <p:blipFill>
          <a:blip r:embed="rId2"/>
          <a:stretch/>
        </p:blipFill>
        <p:spPr>
          <a:xfrm>
            <a:off x="7239240" y="4754880"/>
            <a:ext cx="1904760" cy="1837800"/>
          </a:xfrm>
          <a:prstGeom prst="rect">
            <a:avLst/>
          </a:prstGeom>
          <a:ln>
            <a:noFill/>
          </a:ln>
        </p:spPr>
      </p:pic>
      <p:sp>
        <p:nvSpPr>
          <p:cNvPr id="300" name="TextShape 4"/>
          <p:cNvSpPr txBox="1"/>
          <p:nvPr/>
        </p:nvSpPr>
        <p:spPr>
          <a:xfrm>
            <a:off x="7275240" y="4983480"/>
            <a:ext cx="1737360" cy="1589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1           -1</a:t>
            </a: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-1           1</a:t>
            </a:r>
          </a:p>
        </p:txBody>
      </p:sp>
      <p:sp>
        <p:nvSpPr>
          <p:cNvPr id="301" name="TextShape 5"/>
          <p:cNvSpPr txBox="1"/>
          <p:nvPr/>
        </p:nvSpPr>
        <p:spPr>
          <a:xfrm>
            <a:off x="8321040" y="457200"/>
            <a:ext cx="15264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Lots of errors</a:t>
            </a:r>
          </a:p>
        </p:txBody>
      </p:sp>
      <p:sp>
        <p:nvSpPr>
          <p:cNvPr id="302" name="TextShape 6"/>
          <p:cNvSpPr txBox="1"/>
          <p:nvPr/>
        </p:nvSpPr>
        <p:spPr>
          <a:xfrm>
            <a:off x="8538120" y="6858000"/>
            <a:ext cx="1245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less errors</a:t>
            </a:r>
          </a:p>
        </p:txBody>
      </p:sp>
      <p:sp>
        <p:nvSpPr>
          <p:cNvPr id="303" name="Line 7"/>
          <p:cNvSpPr/>
          <p:nvPr/>
        </p:nvSpPr>
        <p:spPr>
          <a:xfrm>
            <a:off x="2377440" y="2011680"/>
            <a:ext cx="564120" cy="2743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Line 8"/>
          <p:cNvSpPr/>
          <p:nvPr/>
        </p:nvSpPr>
        <p:spPr>
          <a:xfrm>
            <a:off x="4846320" y="2560320"/>
            <a:ext cx="1280160" cy="905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Line 9"/>
          <p:cNvSpPr/>
          <p:nvPr/>
        </p:nvSpPr>
        <p:spPr>
          <a:xfrm>
            <a:off x="7025400" y="4297680"/>
            <a:ext cx="1112760" cy="457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Line 10"/>
          <p:cNvSpPr/>
          <p:nvPr/>
        </p:nvSpPr>
        <p:spPr>
          <a:xfrm>
            <a:off x="9692640" y="803520"/>
            <a:ext cx="0" cy="60544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TextShape 11"/>
          <p:cNvSpPr txBox="1"/>
          <p:nvPr/>
        </p:nvSpPr>
        <p:spPr>
          <a:xfrm>
            <a:off x="1188720" y="385200"/>
            <a:ext cx="3678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 with random numbers</a:t>
            </a:r>
          </a:p>
        </p:txBody>
      </p:sp>
      <p:sp>
        <p:nvSpPr>
          <p:cNvPr id="308" name="TextShape 12"/>
          <p:cNvSpPr txBox="1"/>
          <p:nvPr/>
        </p:nvSpPr>
        <p:spPr>
          <a:xfrm>
            <a:off x="2926080" y="1188720"/>
            <a:ext cx="3678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Change them slightly...</a:t>
            </a:r>
          </a:p>
        </p:txBody>
      </p:sp>
      <p:sp>
        <p:nvSpPr>
          <p:cNvPr id="309" name="TextShape 13"/>
          <p:cNvSpPr txBox="1"/>
          <p:nvPr/>
        </p:nvSpPr>
        <p:spPr>
          <a:xfrm>
            <a:off x="5282640" y="2488320"/>
            <a:ext cx="3678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again...</a:t>
            </a:r>
          </a:p>
        </p:txBody>
      </p:sp>
      <p:sp>
        <p:nvSpPr>
          <p:cNvPr id="310" name="TextShape 14"/>
          <p:cNvSpPr txBox="1"/>
          <p:nvPr/>
        </p:nvSpPr>
        <p:spPr>
          <a:xfrm>
            <a:off x="7223760" y="3951360"/>
            <a:ext cx="3678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Until you get here :)</a:t>
            </a:r>
          </a:p>
        </p:txBody>
      </p:sp>
      <p:sp>
        <p:nvSpPr>
          <p:cNvPr id="311" name="TextShape 15"/>
          <p:cNvSpPr txBox="1"/>
          <p:nvPr/>
        </p:nvSpPr>
        <p:spPr>
          <a:xfrm>
            <a:off x="302400" y="5852160"/>
            <a:ext cx="6064920" cy="137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Taking the derivative (error function)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that measures how many errors we are making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then take the gradient that will point us in the direction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until we get to a point where we get few errors... </a:t>
            </a: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Slightly more complex world</a:t>
            </a:r>
          </a:p>
        </p:txBody>
      </p:sp>
      <p:sp>
        <p:nvSpPr>
          <p:cNvPr id="31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4" name="Picture 313"/>
          <p:cNvPicPr/>
          <p:nvPr/>
        </p:nvPicPr>
        <p:blipFill>
          <a:blip r:embed="rId2"/>
          <a:stretch/>
        </p:blipFill>
        <p:spPr>
          <a:xfrm>
            <a:off x="897480" y="2981520"/>
            <a:ext cx="1571400" cy="2047680"/>
          </a:xfrm>
          <a:prstGeom prst="rect">
            <a:avLst/>
          </a:prstGeom>
          <a:ln>
            <a:noFill/>
          </a:ln>
        </p:spPr>
      </p:pic>
      <p:pic>
        <p:nvPicPr>
          <p:cNvPr id="315" name="Picture 314"/>
          <p:cNvPicPr/>
          <p:nvPr/>
        </p:nvPicPr>
        <p:blipFill>
          <a:blip r:embed="rId3"/>
          <a:stretch/>
        </p:blipFill>
        <p:spPr>
          <a:xfrm>
            <a:off x="3762720" y="3183480"/>
            <a:ext cx="2638080" cy="1571400"/>
          </a:xfrm>
          <a:prstGeom prst="rect">
            <a:avLst/>
          </a:prstGeom>
          <a:ln>
            <a:noFill/>
          </a:ln>
        </p:spPr>
      </p:pic>
      <p:pic>
        <p:nvPicPr>
          <p:cNvPr id="316" name="Picture 315"/>
          <p:cNvPicPr/>
          <p:nvPr/>
        </p:nvPicPr>
        <p:blipFill>
          <a:blip r:embed="rId4"/>
          <a:stretch/>
        </p:blipFill>
        <p:spPr>
          <a:xfrm>
            <a:off x="7706160" y="3332160"/>
            <a:ext cx="1437840" cy="1056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9" name="Picture 318"/>
          <p:cNvPicPr/>
          <p:nvPr/>
        </p:nvPicPr>
        <p:blipFill>
          <a:blip r:embed="rId2"/>
          <a:stretch/>
        </p:blipFill>
        <p:spPr>
          <a:xfrm>
            <a:off x="897480" y="2981520"/>
            <a:ext cx="1571400" cy="2047680"/>
          </a:xfrm>
          <a:prstGeom prst="rect">
            <a:avLst/>
          </a:prstGeom>
          <a:ln>
            <a:noFill/>
          </a:ln>
        </p:spPr>
      </p:pic>
      <p:pic>
        <p:nvPicPr>
          <p:cNvPr id="320" name="Picture 319"/>
          <p:cNvPicPr/>
          <p:nvPr/>
        </p:nvPicPr>
        <p:blipFill>
          <a:blip r:embed="rId3"/>
          <a:stretch/>
        </p:blipFill>
        <p:spPr>
          <a:xfrm>
            <a:off x="3762720" y="3183480"/>
            <a:ext cx="2638080" cy="1571400"/>
          </a:xfrm>
          <a:prstGeom prst="rect">
            <a:avLst/>
          </a:prstGeom>
          <a:ln>
            <a:noFill/>
          </a:ln>
        </p:spPr>
      </p:pic>
      <p:pic>
        <p:nvPicPr>
          <p:cNvPr id="321" name="Picture 320"/>
          <p:cNvPicPr/>
          <p:nvPr/>
        </p:nvPicPr>
        <p:blipFill>
          <a:blip r:embed="rId4"/>
          <a:stretch/>
        </p:blipFill>
        <p:spPr>
          <a:xfrm>
            <a:off x="7706160" y="3332160"/>
            <a:ext cx="1437840" cy="1056960"/>
          </a:xfrm>
          <a:prstGeom prst="rect">
            <a:avLst/>
          </a:prstGeom>
          <a:ln>
            <a:noFill/>
          </a:ln>
        </p:spPr>
      </p:pic>
      <p:sp>
        <p:nvSpPr>
          <p:cNvPr id="322" name="CustomShape 3"/>
          <p:cNvSpPr/>
          <p:nvPr/>
        </p:nvSpPr>
        <p:spPr>
          <a:xfrm>
            <a:off x="1645920" y="2158560"/>
            <a:ext cx="1463040" cy="1024920"/>
          </a:xfrm>
          <a:custGeom>
            <a:avLst/>
            <a:gdLst/>
            <a:ahLst/>
            <a:cxnLst/>
            <a:rect l="0" t="0" r="r" b="b"/>
            <a:pathLst>
              <a:path w="4066" h="2648">
                <a:moveTo>
                  <a:pt x="675" y="0"/>
                </a:moveTo>
                <a:cubicBezTo>
                  <a:pt x="337" y="0"/>
                  <a:pt x="0" y="105"/>
                  <a:pt x="0" y="211"/>
                </a:cubicBezTo>
                <a:lnTo>
                  <a:pt x="0" y="369"/>
                </a:lnTo>
                <a:lnTo>
                  <a:pt x="0" y="527"/>
                </a:lnTo>
                <a:lnTo>
                  <a:pt x="0" y="743"/>
                </a:lnTo>
                <a:lnTo>
                  <a:pt x="0" y="901"/>
                </a:lnTo>
                <a:lnTo>
                  <a:pt x="0" y="1059"/>
                </a:lnTo>
                <a:cubicBezTo>
                  <a:pt x="0" y="1165"/>
                  <a:pt x="337" y="1271"/>
                  <a:pt x="675" y="1271"/>
                </a:cubicBezTo>
                <a:lnTo>
                  <a:pt x="799" y="2647"/>
                </a:lnTo>
                <a:lnTo>
                  <a:pt x="1688" y="1271"/>
                </a:lnTo>
                <a:lnTo>
                  <a:pt x="2376" y="1271"/>
                </a:lnTo>
                <a:lnTo>
                  <a:pt x="2883" y="1271"/>
                </a:lnTo>
                <a:lnTo>
                  <a:pt x="3389" y="1271"/>
                </a:lnTo>
                <a:cubicBezTo>
                  <a:pt x="3727" y="1271"/>
                  <a:pt x="4065" y="1165"/>
                  <a:pt x="4065" y="1059"/>
                </a:cubicBezTo>
                <a:lnTo>
                  <a:pt x="4065" y="901"/>
                </a:lnTo>
                <a:lnTo>
                  <a:pt x="4065" y="743"/>
                </a:lnTo>
                <a:lnTo>
                  <a:pt x="4065" y="527"/>
                </a:lnTo>
                <a:lnTo>
                  <a:pt x="4065" y="369"/>
                </a:lnTo>
                <a:lnTo>
                  <a:pt x="4065" y="211"/>
                </a:lnTo>
                <a:cubicBezTo>
                  <a:pt x="4065" y="105"/>
                  <a:pt x="3727" y="0"/>
                  <a:pt x="3389" y="0"/>
                </a:cubicBezTo>
                <a:lnTo>
                  <a:pt x="2883" y="0"/>
                </a:lnTo>
                <a:lnTo>
                  <a:pt x="2376" y="0"/>
                </a:lnTo>
                <a:lnTo>
                  <a:pt x="1688" y="0"/>
                </a:lnTo>
                <a:lnTo>
                  <a:pt x="1181" y="0"/>
                </a:lnTo>
                <a:lnTo>
                  <a:pt x="675" y="0"/>
                </a:lnTo>
              </a:path>
            </a:pathLst>
          </a:cu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TextShape 4"/>
          <p:cNvSpPr txBox="1"/>
          <p:nvPr/>
        </p:nvSpPr>
        <p:spPr>
          <a:xfrm>
            <a:off x="1891800" y="2214000"/>
            <a:ext cx="1034280" cy="969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XOXO!!!</a:t>
            </a:r>
          </a:p>
        </p:txBody>
      </p:sp>
      <p:sp>
        <p:nvSpPr>
          <p:cNvPr id="324" name="TextShape 5"/>
          <p:cNvSpPr txBox="1"/>
          <p:nvPr/>
        </p:nvSpPr>
        <p:spPr>
          <a:xfrm>
            <a:off x="1097280" y="6309360"/>
            <a:ext cx="66758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Lets see what happens when we press the keys on our screen...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Picture 324"/>
          <p:cNvPicPr/>
          <p:nvPr/>
        </p:nvPicPr>
        <p:blipFill>
          <a:blip r:embed="rId2"/>
          <a:stretch/>
        </p:blipFill>
        <p:spPr>
          <a:xfrm>
            <a:off x="1554480" y="1645920"/>
            <a:ext cx="2066400" cy="2009520"/>
          </a:xfrm>
          <a:prstGeom prst="rect">
            <a:avLst/>
          </a:prstGeom>
          <a:ln>
            <a:noFill/>
          </a:ln>
        </p:spPr>
      </p:pic>
      <p:pic>
        <p:nvPicPr>
          <p:cNvPr id="326" name="Picture 325"/>
          <p:cNvPicPr/>
          <p:nvPr/>
        </p:nvPicPr>
        <p:blipFill>
          <a:blip r:embed="rId3"/>
          <a:stretch/>
        </p:blipFill>
        <p:spPr>
          <a:xfrm>
            <a:off x="1554480" y="4482720"/>
            <a:ext cx="2066400" cy="2009520"/>
          </a:xfrm>
          <a:prstGeom prst="rect">
            <a:avLst/>
          </a:prstGeom>
          <a:ln>
            <a:noFill/>
          </a:ln>
        </p:spPr>
      </p:pic>
      <p:pic>
        <p:nvPicPr>
          <p:cNvPr id="327" name="Picture 326"/>
          <p:cNvPicPr/>
          <p:nvPr/>
        </p:nvPicPr>
        <p:blipFill>
          <a:blip r:embed="rId4"/>
          <a:stretch/>
        </p:blipFill>
        <p:spPr>
          <a:xfrm>
            <a:off x="5523120" y="1739520"/>
            <a:ext cx="2066400" cy="2009520"/>
          </a:xfrm>
          <a:prstGeom prst="rect">
            <a:avLst/>
          </a:prstGeom>
          <a:ln>
            <a:noFill/>
          </a:ln>
        </p:spPr>
      </p:pic>
      <p:pic>
        <p:nvPicPr>
          <p:cNvPr id="328" name="Picture 327"/>
          <p:cNvPicPr/>
          <p:nvPr/>
        </p:nvPicPr>
        <p:blipFill>
          <a:blip r:embed="rId5"/>
          <a:stretch/>
        </p:blipFill>
        <p:spPr>
          <a:xfrm>
            <a:off x="5523120" y="4480560"/>
            <a:ext cx="2066400" cy="2028600"/>
          </a:xfrm>
          <a:prstGeom prst="rect">
            <a:avLst/>
          </a:prstGeom>
          <a:ln>
            <a:noFill/>
          </a:ln>
        </p:spPr>
      </p:pic>
      <p:sp>
        <p:nvSpPr>
          <p:cNvPr id="329" name="TextShape 1"/>
          <p:cNvSpPr txBox="1"/>
          <p:nvPr/>
        </p:nvSpPr>
        <p:spPr>
          <a:xfrm>
            <a:off x="3720600" y="2468880"/>
            <a:ext cx="244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\</a:t>
            </a:r>
          </a:p>
        </p:txBody>
      </p:sp>
      <p:sp>
        <p:nvSpPr>
          <p:cNvPr id="330" name="TextShape 2"/>
          <p:cNvSpPr txBox="1"/>
          <p:nvPr/>
        </p:nvSpPr>
        <p:spPr>
          <a:xfrm>
            <a:off x="3720600" y="5276880"/>
            <a:ext cx="244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</a:p>
        </p:txBody>
      </p:sp>
      <p:sp>
        <p:nvSpPr>
          <p:cNvPr id="331" name="TextShape 3"/>
          <p:cNvSpPr txBox="1"/>
          <p:nvPr/>
        </p:nvSpPr>
        <p:spPr>
          <a:xfrm>
            <a:off x="7644600" y="5276880"/>
            <a:ext cx="358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</a:p>
        </p:txBody>
      </p:sp>
      <p:sp>
        <p:nvSpPr>
          <p:cNvPr id="332" name="TextShape 4"/>
          <p:cNvSpPr txBox="1"/>
          <p:nvPr/>
        </p:nvSpPr>
        <p:spPr>
          <a:xfrm>
            <a:off x="7644600" y="2612880"/>
            <a:ext cx="333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</a:p>
        </p:txBody>
      </p:sp>
      <p:sp>
        <p:nvSpPr>
          <p:cNvPr id="333" name="TextShape 5"/>
          <p:cNvSpPr txBox="1"/>
          <p:nvPr/>
        </p:nvSpPr>
        <p:spPr>
          <a:xfrm>
            <a:off x="1463040" y="548640"/>
            <a:ext cx="5671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can we build a classifier that can tell these apart?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Picture 333"/>
          <p:cNvPicPr/>
          <p:nvPr/>
        </p:nvPicPr>
        <p:blipFill>
          <a:blip r:embed="rId2"/>
          <a:stretch/>
        </p:blipFill>
        <p:spPr>
          <a:xfrm>
            <a:off x="3931920" y="2653920"/>
            <a:ext cx="2066400" cy="2009520"/>
          </a:xfrm>
          <a:prstGeom prst="rect">
            <a:avLst/>
          </a:prstGeom>
          <a:ln>
            <a:noFill/>
          </a:ln>
        </p:spPr>
      </p:pic>
      <p:sp>
        <p:nvSpPr>
          <p:cNvPr id="335" name="TextShape 1"/>
          <p:cNvSpPr txBox="1"/>
          <p:nvPr/>
        </p:nvSpPr>
        <p:spPr>
          <a:xfrm>
            <a:off x="1247400" y="1391040"/>
            <a:ext cx="54615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May be we can start with ‘+’ and ‘-’ as we started 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Picture 335"/>
          <p:cNvPicPr/>
          <p:nvPr/>
        </p:nvPicPr>
        <p:blipFill>
          <a:blip r:embed="rId2"/>
          <a:stretch/>
        </p:blipFill>
        <p:spPr>
          <a:xfrm>
            <a:off x="3931920" y="2653920"/>
            <a:ext cx="2066400" cy="2009520"/>
          </a:xfrm>
          <a:prstGeom prst="rect">
            <a:avLst/>
          </a:prstGeom>
          <a:ln>
            <a:noFill/>
          </a:ln>
        </p:spPr>
      </p:pic>
      <p:sp>
        <p:nvSpPr>
          <p:cNvPr id="337" name="TextShape 1"/>
          <p:cNvSpPr txBox="1"/>
          <p:nvPr/>
        </p:nvSpPr>
        <p:spPr>
          <a:xfrm>
            <a:off x="3895920" y="2689920"/>
            <a:ext cx="2588760" cy="2103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       -        +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       +       -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       -        +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TextShape 2"/>
          <p:cNvSpPr txBox="1"/>
          <p:nvPr/>
        </p:nvSpPr>
        <p:spPr>
          <a:xfrm>
            <a:off x="1247760" y="1391040"/>
            <a:ext cx="833400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the problem is that it misses the point of variations in the data, scaling,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like big letters, small letters, different types… ideally we need to break it down to 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smaller data representations and and analyze those...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Previous knowledge</a:t>
            </a:r>
          </a:p>
        </p:txBody>
      </p:sp>
      <p:sp>
        <p:nvSpPr>
          <p:cNvPr id="3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1" name="Picture 340"/>
          <p:cNvPicPr/>
          <p:nvPr/>
        </p:nvPicPr>
        <p:blipFill>
          <a:blip r:embed="rId2"/>
          <a:stretch/>
        </p:blipFill>
        <p:spPr>
          <a:xfrm>
            <a:off x="2377440" y="2476800"/>
            <a:ext cx="1228320" cy="1180800"/>
          </a:xfrm>
          <a:prstGeom prst="rect">
            <a:avLst/>
          </a:prstGeom>
          <a:ln>
            <a:noFill/>
          </a:ln>
        </p:spPr>
      </p:pic>
      <p:pic>
        <p:nvPicPr>
          <p:cNvPr id="342" name="Picture 341"/>
          <p:cNvPicPr/>
          <p:nvPr/>
        </p:nvPicPr>
        <p:blipFill>
          <a:blip r:embed="rId3"/>
          <a:stretch/>
        </p:blipFill>
        <p:spPr>
          <a:xfrm>
            <a:off x="5894280" y="2560320"/>
            <a:ext cx="1238040" cy="1161720"/>
          </a:xfrm>
          <a:prstGeom prst="rect">
            <a:avLst/>
          </a:prstGeom>
          <a:ln>
            <a:noFill/>
          </a:ln>
        </p:spPr>
      </p:pic>
      <p:pic>
        <p:nvPicPr>
          <p:cNvPr id="343" name="Picture 342"/>
          <p:cNvPicPr/>
          <p:nvPr/>
        </p:nvPicPr>
        <p:blipFill>
          <a:blip r:embed="rId4"/>
          <a:stretch/>
        </p:blipFill>
        <p:spPr>
          <a:xfrm>
            <a:off x="2337840" y="4425840"/>
            <a:ext cx="1228320" cy="1152000"/>
          </a:xfrm>
          <a:prstGeom prst="rect">
            <a:avLst/>
          </a:prstGeom>
          <a:ln>
            <a:noFill/>
          </a:ln>
        </p:spPr>
      </p:pic>
      <p:pic>
        <p:nvPicPr>
          <p:cNvPr id="344" name="Picture 343"/>
          <p:cNvPicPr/>
          <p:nvPr/>
        </p:nvPicPr>
        <p:blipFill>
          <a:blip r:embed="rId5"/>
          <a:stretch/>
        </p:blipFill>
        <p:spPr>
          <a:xfrm>
            <a:off x="5913360" y="4480560"/>
            <a:ext cx="1218960" cy="1161720"/>
          </a:xfrm>
          <a:prstGeom prst="rect">
            <a:avLst/>
          </a:prstGeom>
          <a:ln>
            <a:noFill/>
          </a:ln>
        </p:spPr>
      </p:pic>
      <p:sp>
        <p:nvSpPr>
          <p:cNvPr id="345" name="Line 3"/>
          <p:cNvSpPr/>
          <p:nvPr/>
        </p:nvSpPr>
        <p:spPr>
          <a:xfrm>
            <a:off x="3605760" y="3017520"/>
            <a:ext cx="215496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Line 4"/>
          <p:cNvSpPr/>
          <p:nvPr/>
        </p:nvSpPr>
        <p:spPr>
          <a:xfrm>
            <a:off x="3605760" y="4925520"/>
            <a:ext cx="215496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Convolution NN</a:t>
            </a:r>
          </a:p>
        </p:txBody>
      </p:sp>
      <p:pic>
        <p:nvPicPr>
          <p:cNvPr id="348" name="Picture 347"/>
          <p:cNvPicPr/>
          <p:nvPr/>
        </p:nvPicPr>
        <p:blipFill>
          <a:blip r:embed="rId2"/>
          <a:stretch/>
        </p:blipFill>
        <p:spPr>
          <a:xfrm>
            <a:off x="855360" y="5943600"/>
            <a:ext cx="1247760" cy="1213560"/>
          </a:xfrm>
          <a:prstGeom prst="rect">
            <a:avLst/>
          </a:prstGeom>
          <a:ln>
            <a:noFill/>
          </a:ln>
        </p:spPr>
      </p:pic>
      <p:pic>
        <p:nvPicPr>
          <p:cNvPr id="349" name="Picture 348"/>
          <p:cNvPicPr/>
          <p:nvPr/>
        </p:nvPicPr>
        <p:blipFill>
          <a:blip r:embed="rId3"/>
          <a:stretch/>
        </p:blipFill>
        <p:spPr>
          <a:xfrm>
            <a:off x="880920" y="4389120"/>
            <a:ext cx="1222200" cy="1188720"/>
          </a:xfrm>
          <a:prstGeom prst="rect">
            <a:avLst/>
          </a:prstGeom>
          <a:ln>
            <a:noFill/>
          </a:ln>
        </p:spPr>
      </p:pic>
      <p:pic>
        <p:nvPicPr>
          <p:cNvPr id="350" name="Picture 349"/>
          <p:cNvPicPr/>
          <p:nvPr/>
        </p:nvPicPr>
        <p:blipFill>
          <a:blip r:embed="rId4"/>
          <a:stretch/>
        </p:blipFill>
        <p:spPr>
          <a:xfrm>
            <a:off x="914400" y="1463040"/>
            <a:ext cx="1188720" cy="1155960"/>
          </a:xfrm>
          <a:prstGeom prst="rect">
            <a:avLst/>
          </a:prstGeom>
          <a:ln>
            <a:noFill/>
          </a:ln>
        </p:spPr>
      </p:pic>
      <p:pic>
        <p:nvPicPr>
          <p:cNvPr id="351" name="Picture 350"/>
          <p:cNvPicPr/>
          <p:nvPr/>
        </p:nvPicPr>
        <p:blipFill>
          <a:blip r:embed="rId5"/>
          <a:stretch/>
        </p:blipFill>
        <p:spPr>
          <a:xfrm>
            <a:off x="892080" y="2926080"/>
            <a:ext cx="1211040" cy="118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Convolution NN</a:t>
            </a:r>
          </a:p>
        </p:txBody>
      </p:sp>
      <p:pic>
        <p:nvPicPr>
          <p:cNvPr id="353" name="Picture 352"/>
          <p:cNvPicPr/>
          <p:nvPr/>
        </p:nvPicPr>
        <p:blipFill>
          <a:blip r:embed="rId2"/>
          <a:stretch/>
        </p:blipFill>
        <p:spPr>
          <a:xfrm>
            <a:off x="855360" y="5943600"/>
            <a:ext cx="1247760" cy="1213560"/>
          </a:xfrm>
          <a:prstGeom prst="rect">
            <a:avLst/>
          </a:prstGeom>
          <a:ln>
            <a:noFill/>
          </a:ln>
        </p:spPr>
      </p:pic>
      <p:pic>
        <p:nvPicPr>
          <p:cNvPr id="354" name="Picture 353"/>
          <p:cNvPicPr/>
          <p:nvPr/>
        </p:nvPicPr>
        <p:blipFill>
          <a:blip r:embed="rId3"/>
          <a:stretch/>
        </p:blipFill>
        <p:spPr>
          <a:xfrm>
            <a:off x="880920" y="4389120"/>
            <a:ext cx="1222200" cy="1188720"/>
          </a:xfrm>
          <a:prstGeom prst="rect">
            <a:avLst/>
          </a:prstGeom>
          <a:ln>
            <a:noFill/>
          </a:ln>
        </p:spPr>
      </p:pic>
      <p:pic>
        <p:nvPicPr>
          <p:cNvPr id="355" name="Picture 354"/>
          <p:cNvPicPr/>
          <p:nvPr/>
        </p:nvPicPr>
        <p:blipFill>
          <a:blip r:embed="rId4"/>
          <a:stretch/>
        </p:blipFill>
        <p:spPr>
          <a:xfrm>
            <a:off x="914400" y="1463040"/>
            <a:ext cx="1188720" cy="1155960"/>
          </a:xfrm>
          <a:prstGeom prst="rect">
            <a:avLst/>
          </a:prstGeom>
          <a:ln>
            <a:noFill/>
          </a:ln>
        </p:spPr>
      </p:pic>
      <p:pic>
        <p:nvPicPr>
          <p:cNvPr id="356" name="Picture 355"/>
          <p:cNvPicPr/>
          <p:nvPr/>
        </p:nvPicPr>
        <p:blipFill>
          <a:blip r:embed="rId5"/>
          <a:stretch/>
        </p:blipFill>
        <p:spPr>
          <a:xfrm>
            <a:off x="892080" y="2926080"/>
            <a:ext cx="1211040" cy="1188720"/>
          </a:xfrm>
          <a:prstGeom prst="rect">
            <a:avLst/>
          </a:prstGeom>
          <a:ln>
            <a:noFill/>
          </a:ln>
        </p:spPr>
      </p:pic>
      <p:pic>
        <p:nvPicPr>
          <p:cNvPr id="357" name="Picture 356"/>
          <p:cNvPicPr/>
          <p:nvPr/>
        </p:nvPicPr>
        <p:blipFill>
          <a:blip r:embed="rId6"/>
          <a:stretch/>
        </p:blipFill>
        <p:spPr>
          <a:xfrm>
            <a:off x="4297680" y="1562400"/>
            <a:ext cx="1218960" cy="1180800"/>
          </a:xfrm>
          <a:prstGeom prst="rect">
            <a:avLst/>
          </a:prstGeom>
          <a:ln>
            <a:noFill/>
          </a:ln>
        </p:spPr>
      </p:pic>
      <p:sp>
        <p:nvSpPr>
          <p:cNvPr id="358" name="Line 2"/>
          <p:cNvSpPr/>
          <p:nvPr/>
        </p:nvSpPr>
        <p:spPr>
          <a:xfrm>
            <a:off x="2286000" y="2011680"/>
            <a:ext cx="16459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1" name="Picture 60"/>
          <p:cNvPicPr/>
          <p:nvPr/>
        </p:nvPicPr>
        <p:blipFill>
          <a:blip r:embed="rId2"/>
          <a:stretch/>
        </p:blipFill>
        <p:spPr>
          <a:xfrm>
            <a:off x="1005840" y="2011680"/>
            <a:ext cx="2468880" cy="4154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Convolution NN</a:t>
            </a:r>
          </a:p>
        </p:txBody>
      </p:sp>
      <p:pic>
        <p:nvPicPr>
          <p:cNvPr id="360" name="Picture 359"/>
          <p:cNvPicPr/>
          <p:nvPr/>
        </p:nvPicPr>
        <p:blipFill>
          <a:blip r:embed="rId2"/>
          <a:stretch/>
        </p:blipFill>
        <p:spPr>
          <a:xfrm>
            <a:off x="855360" y="5943600"/>
            <a:ext cx="1247760" cy="1213560"/>
          </a:xfrm>
          <a:prstGeom prst="rect">
            <a:avLst/>
          </a:prstGeom>
          <a:ln>
            <a:noFill/>
          </a:ln>
        </p:spPr>
      </p:pic>
      <p:pic>
        <p:nvPicPr>
          <p:cNvPr id="361" name="Picture 360"/>
          <p:cNvPicPr/>
          <p:nvPr/>
        </p:nvPicPr>
        <p:blipFill>
          <a:blip r:embed="rId3"/>
          <a:stretch/>
        </p:blipFill>
        <p:spPr>
          <a:xfrm>
            <a:off x="880920" y="4389120"/>
            <a:ext cx="1222200" cy="1188720"/>
          </a:xfrm>
          <a:prstGeom prst="rect">
            <a:avLst/>
          </a:prstGeom>
          <a:ln>
            <a:noFill/>
          </a:ln>
        </p:spPr>
      </p:pic>
      <p:pic>
        <p:nvPicPr>
          <p:cNvPr id="362" name="Picture 361"/>
          <p:cNvPicPr/>
          <p:nvPr/>
        </p:nvPicPr>
        <p:blipFill>
          <a:blip r:embed="rId4"/>
          <a:stretch/>
        </p:blipFill>
        <p:spPr>
          <a:xfrm>
            <a:off x="914400" y="1463040"/>
            <a:ext cx="1188720" cy="1155960"/>
          </a:xfrm>
          <a:prstGeom prst="rect">
            <a:avLst/>
          </a:prstGeom>
          <a:ln>
            <a:noFill/>
          </a:ln>
        </p:spPr>
      </p:pic>
      <p:pic>
        <p:nvPicPr>
          <p:cNvPr id="363" name="Picture 362"/>
          <p:cNvPicPr/>
          <p:nvPr/>
        </p:nvPicPr>
        <p:blipFill>
          <a:blip r:embed="rId5"/>
          <a:stretch/>
        </p:blipFill>
        <p:spPr>
          <a:xfrm>
            <a:off x="892080" y="2926080"/>
            <a:ext cx="1211040" cy="1188720"/>
          </a:xfrm>
          <a:prstGeom prst="rect">
            <a:avLst/>
          </a:prstGeom>
          <a:ln>
            <a:noFill/>
          </a:ln>
        </p:spPr>
      </p:pic>
      <p:pic>
        <p:nvPicPr>
          <p:cNvPr id="364" name="Picture 363"/>
          <p:cNvPicPr/>
          <p:nvPr/>
        </p:nvPicPr>
        <p:blipFill>
          <a:blip r:embed="rId6"/>
          <a:stretch/>
        </p:blipFill>
        <p:spPr>
          <a:xfrm>
            <a:off x="4297680" y="1562400"/>
            <a:ext cx="1218960" cy="1180800"/>
          </a:xfrm>
          <a:prstGeom prst="rect">
            <a:avLst/>
          </a:prstGeom>
          <a:ln>
            <a:noFill/>
          </a:ln>
        </p:spPr>
      </p:pic>
      <p:pic>
        <p:nvPicPr>
          <p:cNvPr id="365" name="Picture 364"/>
          <p:cNvPicPr/>
          <p:nvPr/>
        </p:nvPicPr>
        <p:blipFill>
          <a:blip r:embed="rId7"/>
          <a:stretch/>
        </p:blipFill>
        <p:spPr>
          <a:xfrm>
            <a:off x="4297680" y="2926080"/>
            <a:ext cx="1238040" cy="1171080"/>
          </a:xfrm>
          <a:prstGeom prst="rect">
            <a:avLst/>
          </a:prstGeom>
          <a:ln>
            <a:noFill/>
          </a:ln>
        </p:spPr>
      </p:pic>
      <p:sp>
        <p:nvSpPr>
          <p:cNvPr id="366" name="Line 2"/>
          <p:cNvSpPr/>
          <p:nvPr/>
        </p:nvSpPr>
        <p:spPr>
          <a:xfrm>
            <a:off x="2286000" y="2011680"/>
            <a:ext cx="16459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" name="Line 3"/>
          <p:cNvSpPr/>
          <p:nvPr/>
        </p:nvSpPr>
        <p:spPr>
          <a:xfrm>
            <a:off x="2286000" y="3474720"/>
            <a:ext cx="16459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Convolution NN</a:t>
            </a:r>
          </a:p>
        </p:txBody>
      </p:sp>
      <p:pic>
        <p:nvPicPr>
          <p:cNvPr id="369" name="Picture 368"/>
          <p:cNvPicPr/>
          <p:nvPr/>
        </p:nvPicPr>
        <p:blipFill>
          <a:blip r:embed="rId2"/>
          <a:stretch/>
        </p:blipFill>
        <p:spPr>
          <a:xfrm>
            <a:off x="855360" y="5943600"/>
            <a:ext cx="1247760" cy="1213560"/>
          </a:xfrm>
          <a:prstGeom prst="rect">
            <a:avLst/>
          </a:prstGeom>
          <a:ln>
            <a:noFill/>
          </a:ln>
        </p:spPr>
      </p:pic>
      <p:pic>
        <p:nvPicPr>
          <p:cNvPr id="370" name="Picture 369"/>
          <p:cNvPicPr/>
          <p:nvPr/>
        </p:nvPicPr>
        <p:blipFill>
          <a:blip r:embed="rId3"/>
          <a:stretch/>
        </p:blipFill>
        <p:spPr>
          <a:xfrm>
            <a:off x="880920" y="4389120"/>
            <a:ext cx="1222200" cy="1188720"/>
          </a:xfrm>
          <a:prstGeom prst="rect">
            <a:avLst/>
          </a:prstGeom>
          <a:ln>
            <a:noFill/>
          </a:ln>
        </p:spPr>
      </p:pic>
      <p:pic>
        <p:nvPicPr>
          <p:cNvPr id="371" name="Picture 370"/>
          <p:cNvPicPr/>
          <p:nvPr/>
        </p:nvPicPr>
        <p:blipFill>
          <a:blip r:embed="rId4"/>
          <a:stretch/>
        </p:blipFill>
        <p:spPr>
          <a:xfrm>
            <a:off x="914400" y="1463040"/>
            <a:ext cx="1188720" cy="1155960"/>
          </a:xfrm>
          <a:prstGeom prst="rect">
            <a:avLst/>
          </a:prstGeom>
          <a:ln>
            <a:noFill/>
          </a:ln>
        </p:spPr>
      </p:pic>
      <p:pic>
        <p:nvPicPr>
          <p:cNvPr id="372" name="Picture 371"/>
          <p:cNvPicPr/>
          <p:nvPr/>
        </p:nvPicPr>
        <p:blipFill>
          <a:blip r:embed="rId5"/>
          <a:stretch/>
        </p:blipFill>
        <p:spPr>
          <a:xfrm>
            <a:off x="892080" y="2926080"/>
            <a:ext cx="1211040" cy="1188720"/>
          </a:xfrm>
          <a:prstGeom prst="rect">
            <a:avLst/>
          </a:prstGeom>
          <a:ln>
            <a:noFill/>
          </a:ln>
        </p:spPr>
      </p:pic>
      <p:pic>
        <p:nvPicPr>
          <p:cNvPr id="373" name="Picture 372"/>
          <p:cNvPicPr/>
          <p:nvPr/>
        </p:nvPicPr>
        <p:blipFill>
          <a:blip r:embed="rId6"/>
          <a:stretch/>
        </p:blipFill>
        <p:spPr>
          <a:xfrm>
            <a:off x="4297680" y="1562400"/>
            <a:ext cx="1218960" cy="1180800"/>
          </a:xfrm>
          <a:prstGeom prst="rect">
            <a:avLst/>
          </a:prstGeom>
          <a:ln>
            <a:noFill/>
          </a:ln>
        </p:spPr>
      </p:pic>
      <p:pic>
        <p:nvPicPr>
          <p:cNvPr id="374" name="Picture 373"/>
          <p:cNvPicPr/>
          <p:nvPr/>
        </p:nvPicPr>
        <p:blipFill>
          <a:blip r:embed="rId7"/>
          <a:stretch/>
        </p:blipFill>
        <p:spPr>
          <a:xfrm>
            <a:off x="4297680" y="2926080"/>
            <a:ext cx="1238040" cy="1171080"/>
          </a:xfrm>
          <a:prstGeom prst="rect">
            <a:avLst/>
          </a:prstGeom>
          <a:ln>
            <a:noFill/>
          </a:ln>
        </p:spPr>
      </p:pic>
      <p:pic>
        <p:nvPicPr>
          <p:cNvPr id="375" name="Picture 374"/>
          <p:cNvPicPr/>
          <p:nvPr/>
        </p:nvPicPr>
        <p:blipFill>
          <a:blip r:embed="rId8"/>
          <a:stretch/>
        </p:blipFill>
        <p:spPr>
          <a:xfrm>
            <a:off x="4297680" y="4297680"/>
            <a:ext cx="1199880" cy="1209240"/>
          </a:xfrm>
          <a:prstGeom prst="rect">
            <a:avLst/>
          </a:prstGeom>
          <a:ln>
            <a:noFill/>
          </a:ln>
        </p:spPr>
      </p:pic>
      <p:sp>
        <p:nvSpPr>
          <p:cNvPr id="376" name="Line 2"/>
          <p:cNvSpPr/>
          <p:nvPr/>
        </p:nvSpPr>
        <p:spPr>
          <a:xfrm>
            <a:off x="2286000" y="2011680"/>
            <a:ext cx="16459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Line 3"/>
          <p:cNvSpPr/>
          <p:nvPr/>
        </p:nvSpPr>
        <p:spPr>
          <a:xfrm>
            <a:off x="2286000" y="3474720"/>
            <a:ext cx="16459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Line 4"/>
          <p:cNvSpPr/>
          <p:nvPr/>
        </p:nvSpPr>
        <p:spPr>
          <a:xfrm>
            <a:off x="2194560" y="4937760"/>
            <a:ext cx="16459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Convolution NN</a:t>
            </a:r>
          </a:p>
        </p:txBody>
      </p:sp>
      <p:pic>
        <p:nvPicPr>
          <p:cNvPr id="380" name="Picture 379"/>
          <p:cNvPicPr/>
          <p:nvPr/>
        </p:nvPicPr>
        <p:blipFill>
          <a:blip r:embed="rId2"/>
          <a:stretch/>
        </p:blipFill>
        <p:spPr>
          <a:xfrm>
            <a:off x="855360" y="5943600"/>
            <a:ext cx="1247760" cy="1213560"/>
          </a:xfrm>
          <a:prstGeom prst="rect">
            <a:avLst/>
          </a:prstGeom>
          <a:ln>
            <a:noFill/>
          </a:ln>
        </p:spPr>
      </p:pic>
      <p:pic>
        <p:nvPicPr>
          <p:cNvPr id="381" name="Picture 380"/>
          <p:cNvPicPr/>
          <p:nvPr/>
        </p:nvPicPr>
        <p:blipFill>
          <a:blip r:embed="rId3"/>
          <a:stretch/>
        </p:blipFill>
        <p:spPr>
          <a:xfrm>
            <a:off x="880920" y="4389120"/>
            <a:ext cx="1222200" cy="1188720"/>
          </a:xfrm>
          <a:prstGeom prst="rect">
            <a:avLst/>
          </a:prstGeom>
          <a:ln>
            <a:noFill/>
          </a:ln>
        </p:spPr>
      </p:pic>
      <p:pic>
        <p:nvPicPr>
          <p:cNvPr id="382" name="Picture 381"/>
          <p:cNvPicPr/>
          <p:nvPr/>
        </p:nvPicPr>
        <p:blipFill>
          <a:blip r:embed="rId4"/>
          <a:stretch/>
        </p:blipFill>
        <p:spPr>
          <a:xfrm>
            <a:off x="914400" y="1463040"/>
            <a:ext cx="1188720" cy="1155960"/>
          </a:xfrm>
          <a:prstGeom prst="rect">
            <a:avLst/>
          </a:prstGeom>
          <a:ln>
            <a:noFill/>
          </a:ln>
        </p:spPr>
      </p:pic>
      <p:pic>
        <p:nvPicPr>
          <p:cNvPr id="383" name="Picture 382"/>
          <p:cNvPicPr/>
          <p:nvPr/>
        </p:nvPicPr>
        <p:blipFill>
          <a:blip r:embed="rId5"/>
          <a:stretch/>
        </p:blipFill>
        <p:spPr>
          <a:xfrm>
            <a:off x="892080" y="2926080"/>
            <a:ext cx="1211040" cy="1188720"/>
          </a:xfrm>
          <a:prstGeom prst="rect">
            <a:avLst/>
          </a:prstGeom>
          <a:ln>
            <a:noFill/>
          </a:ln>
        </p:spPr>
      </p:pic>
      <p:pic>
        <p:nvPicPr>
          <p:cNvPr id="384" name="Picture 383"/>
          <p:cNvPicPr/>
          <p:nvPr/>
        </p:nvPicPr>
        <p:blipFill>
          <a:blip r:embed="rId6"/>
          <a:stretch/>
        </p:blipFill>
        <p:spPr>
          <a:xfrm>
            <a:off x="4297680" y="1562400"/>
            <a:ext cx="1218960" cy="1180800"/>
          </a:xfrm>
          <a:prstGeom prst="rect">
            <a:avLst/>
          </a:prstGeom>
          <a:ln>
            <a:noFill/>
          </a:ln>
        </p:spPr>
      </p:pic>
      <p:pic>
        <p:nvPicPr>
          <p:cNvPr id="385" name="Picture 384"/>
          <p:cNvPicPr/>
          <p:nvPr/>
        </p:nvPicPr>
        <p:blipFill>
          <a:blip r:embed="rId7"/>
          <a:stretch/>
        </p:blipFill>
        <p:spPr>
          <a:xfrm>
            <a:off x="4297680" y="2926080"/>
            <a:ext cx="1238040" cy="1171080"/>
          </a:xfrm>
          <a:prstGeom prst="rect">
            <a:avLst/>
          </a:prstGeom>
          <a:ln>
            <a:noFill/>
          </a:ln>
        </p:spPr>
      </p:pic>
      <p:pic>
        <p:nvPicPr>
          <p:cNvPr id="386" name="Picture 385"/>
          <p:cNvPicPr/>
          <p:nvPr/>
        </p:nvPicPr>
        <p:blipFill>
          <a:blip r:embed="rId8"/>
          <a:stretch/>
        </p:blipFill>
        <p:spPr>
          <a:xfrm>
            <a:off x="4297680" y="4297680"/>
            <a:ext cx="1199880" cy="1209240"/>
          </a:xfrm>
          <a:prstGeom prst="rect">
            <a:avLst/>
          </a:prstGeom>
          <a:ln>
            <a:noFill/>
          </a:ln>
        </p:spPr>
      </p:pic>
      <p:pic>
        <p:nvPicPr>
          <p:cNvPr id="387" name="Picture 386"/>
          <p:cNvPicPr/>
          <p:nvPr/>
        </p:nvPicPr>
        <p:blipFill>
          <a:blip r:embed="rId9"/>
          <a:stretch/>
        </p:blipFill>
        <p:spPr>
          <a:xfrm>
            <a:off x="4297680" y="5888880"/>
            <a:ext cx="1199880" cy="1152000"/>
          </a:xfrm>
          <a:prstGeom prst="rect">
            <a:avLst/>
          </a:prstGeom>
          <a:ln>
            <a:noFill/>
          </a:ln>
        </p:spPr>
      </p:pic>
      <p:sp>
        <p:nvSpPr>
          <p:cNvPr id="388" name="Line 2"/>
          <p:cNvSpPr/>
          <p:nvPr/>
        </p:nvSpPr>
        <p:spPr>
          <a:xfrm>
            <a:off x="2286000" y="2011680"/>
            <a:ext cx="16459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Line 3"/>
          <p:cNvSpPr/>
          <p:nvPr/>
        </p:nvSpPr>
        <p:spPr>
          <a:xfrm>
            <a:off x="2286000" y="3474720"/>
            <a:ext cx="16459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Line 4"/>
          <p:cNvSpPr/>
          <p:nvPr/>
        </p:nvSpPr>
        <p:spPr>
          <a:xfrm>
            <a:off x="2194560" y="4937760"/>
            <a:ext cx="16459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Line 5"/>
          <p:cNvSpPr/>
          <p:nvPr/>
        </p:nvSpPr>
        <p:spPr>
          <a:xfrm>
            <a:off x="2194560" y="6583680"/>
            <a:ext cx="16459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Convolution NN</a:t>
            </a:r>
          </a:p>
        </p:txBody>
      </p:sp>
      <p:pic>
        <p:nvPicPr>
          <p:cNvPr id="393" name="Picture 392"/>
          <p:cNvPicPr/>
          <p:nvPr/>
        </p:nvPicPr>
        <p:blipFill>
          <a:blip r:embed="rId2"/>
          <a:stretch/>
        </p:blipFill>
        <p:spPr>
          <a:xfrm>
            <a:off x="855360" y="5943600"/>
            <a:ext cx="1247760" cy="1213560"/>
          </a:xfrm>
          <a:prstGeom prst="rect">
            <a:avLst/>
          </a:prstGeom>
          <a:ln>
            <a:noFill/>
          </a:ln>
        </p:spPr>
      </p:pic>
      <p:pic>
        <p:nvPicPr>
          <p:cNvPr id="394" name="Picture 393"/>
          <p:cNvPicPr/>
          <p:nvPr/>
        </p:nvPicPr>
        <p:blipFill>
          <a:blip r:embed="rId3"/>
          <a:stretch/>
        </p:blipFill>
        <p:spPr>
          <a:xfrm>
            <a:off x="880920" y="4389120"/>
            <a:ext cx="1222200" cy="1188720"/>
          </a:xfrm>
          <a:prstGeom prst="rect">
            <a:avLst/>
          </a:prstGeom>
          <a:ln>
            <a:noFill/>
          </a:ln>
        </p:spPr>
      </p:pic>
      <p:pic>
        <p:nvPicPr>
          <p:cNvPr id="395" name="Picture 394"/>
          <p:cNvPicPr/>
          <p:nvPr/>
        </p:nvPicPr>
        <p:blipFill>
          <a:blip r:embed="rId4"/>
          <a:stretch/>
        </p:blipFill>
        <p:spPr>
          <a:xfrm>
            <a:off x="914400" y="1463040"/>
            <a:ext cx="1188720" cy="1155960"/>
          </a:xfrm>
          <a:prstGeom prst="rect">
            <a:avLst/>
          </a:prstGeom>
          <a:ln>
            <a:noFill/>
          </a:ln>
        </p:spPr>
      </p:pic>
      <p:pic>
        <p:nvPicPr>
          <p:cNvPr id="396" name="Picture 395"/>
          <p:cNvPicPr/>
          <p:nvPr/>
        </p:nvPicPr>
        <p:blipFill>
          <a:blip r:embed="rId5"/>
          <a:stretch/>
        </p:blipFill>
        <p:spPr>
          <a:xfrm>
            <a:off x="892080" y="2926080"/>
            <a:ext cx="1211040" cy="1188720"/>
          </a:xfrm>
          <a:prstGeom prst="rect">
            <a:avLst/>
          </a:prstGeom>
          <a:ln>
            <a:noFill/>
          </a:ln>
        </p:spPr>
      </p:pic>
      <p:pic>
        <p:nvPicPr>
          <p:cNvPr id="397" name="Picture 396"/>
          <p:cNvPicPr/>
          <p:nvPr/>
        </p:nvPicPr>
        <p:blipFill>
          <a:blip r:embed="rId6"/>
          <a:stretch/>
        </p:blipFill>
        <p:spPr>
          <a:xfrm>
            <a:off x="4297680" y="1562400"/>
            <a:ext cx="1218960" cy="1180800"/>
          </a:xfrm>
          <a:prstGeom prst="rect">
            <a:avLst/>
          </a:prstGeom>
          <a:ln>
            <a:noFill/>
          </a:ln>
        </p:spPr>
      </p:pic>
      <p:pic>
        <p:nvPicPr>
          <p:cNvPr id="398" name="Picture 397"/>
          <p:cNvPicPr/>
          <p:nvPr/>
        </p:nvPicPr>
        <p:blipFill>
          <a:blip r:embed="rId7"/>
          <a:stretch/>
        </p:blipFill>
        <p:spPr>
          <a:xfrm>
            <a:off x="4297680" y="2926080"/>
            <a:ext cx="1238040" cy="1171080"/>
          </a:xfrm>
          <a:prstGeom prst="rect">
            <a:avLst/>
          </a:prstGeom>
          <a:ln>
            <a:noFill/>
          </a:ln>
        </p:spPr>
      </p:pic>
      <p:pic>
        <p:nvPicPr>
          <p:cNvPr id="399" name="Picture 398"/>
          <p:cNvPicPr/>
          <p:nvPr/>
        </p:nvPicPr>
        <p:blipFill>
          <a:blip r:embed="rId8"/>
          <a:stretch/>
        </p:blipFill>
        <p:spPr>
          <a:xfrm>
            <a:off x="4297680" y="4297680"/>
            <a:ext cx="1199880" cy="1209240"/>
          </a:xfrm>
          <a:prstGeom prst="rect">
            <a:avLst/>
          </a:prstGeom>
          <a:ln>
            <a:noFill/>
          </a:ln>
        </p:spPr>
      </p:pic>
      <p:pic>
        <p:nvPicPr>
          <p:cNvPr id="400" name="Picture 399"/>
          <p:cNvPicPr/>
          <p:nvPr/>
        </p:nvPicPr>
        <p:blipFill>
          <a:blip r:embed="rId9"/>
          <a:stretch/>
        </p:blipFill>
        <p:spPr>
          <a:xfrm>
            <a:off x="4297680" y="5888880"/>
            <a:ext cx="1199880" cy="1152000"/>
          </a:xfrm>
          <a:prstGeom prst="rect">
            <a:avLst/>
          </a:prstGeom>
          <a:ln>
            <a:noFill/>
          </a:ln>
        </p:spPr>
      </p:pic>
      <p:pic>
        <p:nvPicPr>
          <p:cNvPr id="401" name="Picture 400"/>
          <p:cNvPicPr/>
          <p:nvPr/>
        </p:nvPicPr>
        <p:blipFill>
          <a:blip r:embed="rId10"/>
          <a:stretch/>
        </p:blipFill>
        <p:spPr>
          <a:xfrm>
            <a:off x="7557480" y="1737360"/>
            <a:ext cx="1037880" cy="980640"/>
          </a:xfrm>
          <a:prstGeom prst="rect">
            <a:avLst/>
          </a:prstGeom>
          <a:ln>
            <a:noFill/>
          </a:ln>
        </p:spPr>
      </p:pic>
      <p:pic>
        <p:nvPicPr>
          <p:cNvPr id="402" name="Picture 401"/>
          <p:cNvPicPr/>
          <p:nvPr/>
        </p:nvPicPr>
        <p:blipFill>
          <a:blip r:embed="rId11"/>
          <a:stretch/>
        </p:blipFill>
        <p:spPr>
          <a:xfrm>
            <a:off x="7548120" y="3096000"/>
            <a:ext cx="1047240" cy="1018800"/>
          </a:xfrm>
          <a:prstGeom prst="rect">
            <a:avLst/>
          </a:prstGeom>
          <a:ln>
            <a:noFill/>
          </a:ln>
        </p:spPr>
      </p:pic>
      <p:pic>
        <p:nvPicPr>
          <p:cNvPr id="403" name="Picture 402"/>
          <p:cNvPicPr/>
          <p:nvPr/>
        </p:nvPicPr>
        <p:blipFill>
          <a:blip r:embed="rId12"/>
          <a:stretch/>
        </p:blipFill>
        <p:spPr>
          <a:xfrm>
            <a:off x="7498080" y="4480560"/>
            <a:ext cx="1056960" cy="1018800"/>
          </a:xfrm>
          <a:prstGeom prst="rect">
            <a:avLst/>
          </a:prstGeom>
          <a:ln>
            <a:noFill/>
          </a:ln>
        </p:spPr>
      </p:pic>
      <p:pic>
        <p:nvPicPr>
          <p:cNvPr id="404" name="Picture 403"/>
          <p:cNvPicPr/>
          <p:nvPr/>
        </p:nvPicPr>
        <p:blipFill>
          <a:blip r:embed="rId13"/>
          <a:stretch/>
        </p:blipFill>
        <p:spPr>
          <a:xfrm>
            <a:off x="7498080" y="5943600"/>
            <a:ext cx="1028520" cy="999720"/>
          </a:xfrm>
          <a:prstGeom prst="rect">
            <a:avLst/>
          </a:prstGeom>
          <a:ln>
            <a:noFill/>
          </a:ln>
        </p:spPr>
      </p:pic>
      <p:sp>
        <p:nvSpPr>
          <p:cNvPr id="405" name="Line 2"/>
          <p:cNvSpPr/>
          <p:nvPr/>
        </p:nvSpPr>
        <p:spPr>
          <a:xfrm>
            <a:off x="2286000" y="2011680"/>
            <a:ext cx="16459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6" name="Line 3"/>
          <p:cNvSpPr/>
          <p:nvPr/>
        </p:nvSpPr>
        <p:spPr>
          <a:xfrm>
            <a:off x="2286000" y="3474720"/>
            <a:ext cx="16459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" name="Line 4"/>
          <p:cNvSpPr/>
          <p:nvPr/>
        </p:nvSpPr>
        <p:spPr>
          <a:xfrm>
            <a:off x="2194560" y="4937760"/>
            <a:ext cx="16459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8" name="Line 5"/>
          <p:cNvSpPr/>
          <p:nvPr/>
        </p:nvSpPr>
        <p:spPr>
          <a:xfrm>
            <a:off x="2194560" y="6583680"/>
            <a:ext cx="16459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" name="Line 6"/>
          <p:cNvSpPr/>
          <p:nvPr/>
        </p:nvSpPr>
        <p:spPr>
          <a:xfrm>
            <a:off x="5669280" y="2011680"/>
            <a:ext cx="16459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" name="Line 7"/>
          <p:cNvSpPr/>
          <p:nvPr/>
        </p:nvSpPr>
        <p:spPr>
          <a:xfrm>
            <a:off x="5669280" y="3474720"/>
            <a:ext cx="16459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Line 8"/>
          <p:cNvSpPr/>
          <p:nvPr/>
        </p:nvSpPr>
        <p:spPr>
          <a:xfrm>
            <a:off x="5577840" y="4937760"/>
            <a:ext cx="16459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2" name="Line 9"/>
          <p:cNvSpPr/>
          <p:nvPr/>
        </p:nvSpPr>
        <p:spPr>
          <a:xfrm>
            <a:off x="5577840" y="6583680"/>
            <a:ext cx="16459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Convolution NN</a:t>
            </a:r>
          </a:p>
        </p:txBody>
      </p:sp>
      <p:pic>
        <p:nvPicPr>
          <p:cNvPr id="414" name="Picture 413"/>
          <p:cNvPicPr/>
          <p:nvPr/>
        </p:nvPicPr>
        <p:blipFill>
          <a:blip r:embed="rId2"/>
          <a:stretch/>
        </p:blipFill>
        <p:spPr>
          <a:xfrm>
            <a:off x="855360" y="5943600"/>
            <a:ext cx="1247760" cy="1213560"/>
          </a:xfrm>
          <a:prstGeom prst="rect">
            <a:avLst/>
          </a:prstGeom>
          <a:ln>
            <a:noFill/>
          </a:ln>
        </p:spPr>
      </p:pic>
      <p:pic>
        <p:nvPicPr>
          <p:cNvPr id="415" name="Picture 414"/>
          <p:cNvPicPr/>
          <p:nvPr/>
        </p:nvPicPr>
        <p:blipFill>
          <a:blip r:embed="rId3"/>
          <a:stretch/>
        </p:blipFill>
        <p:spPr>
          <a:xfrm>
            <a:off x="880920" y="4389120"/>
            <a:ext cx="1222200" cy="1188720"/>
          </a:xfrm>
          <a:prstGeom prst="rect">
            <a:avLst/>
          </a:prstGeom>
          <a:ln>
            <a:noFill/>
          </a:ln>
        </p:spPr>
      </p:pic>
      <p:pic>
        <p:nvPicPr>
          <p:cNvPr id="416" name="Picture 415"/>
          <p:cNvPicPr/>
          <p:nvPr/>
        </p:nvPicPr>
        <p:blipFill>
          <a:blip r:embed="rId4"/>
          <a:stretch/>
        </p:blipFill>
        <p:spPr>
          <a:xfrm>
            <a:off x="914400" y="1463040"/>
            <a:ext cx="1188720" cy="1155960"/>
          </a:xfrm>
          <a:prstGeom prst="rect">
            <a:avLst/>
          </a:prstGeom>
          <a:ln>
            <a:noFill/>
          </a:ln>
        </p:spPr>
      </p:pic>
      <p:pic>
        <p:nvPicPr>
          <p:cNvPr id="417" name="Picture 416"/>
          <p:cNvPicPr/>
          <p:nvPr/>
        </p:nvPicPr>
        <p:blipFill>
          <a:blip r:embed="rId5"/>
          <a:stretch/>
        </p:blipFill>
        <p:spPr>
          <a:xfrm>
            <a:off x="892080" y="2926080"/>
            <a:ext cx="1211040" cy="1188720"/>
          </a:xfrm>
          <a:prstGeom prst="rect">
            <a:avLst/>
          </a:prstGeom>
          <a:ln>
            <a:noFill/>
          </a:ln>
        </p:spPr>
      </p:pic>
      <p:pic>
        <p:nvPicPr>
          <p:cNvPr id="418" name="Picture 417"/>
          <p:cNvPicPr/>
          <p:nvPr/>
        </p:nvPicPr>
        <p:blipFill>
          <a:blip r:embed="rId6"/>
          <a:stretch/>
        </p:blipFill>
        <p:spPr>
          <a:xfrm>
            <a:off x="4297680" y="1562400"/>
            <a:ext cx="1218960" cy="1180800"/>
          </a:xfrm>
          <a:prstGeom prst="rect">
            <a:avLst/>
          </a:prstGeom>
          <a:ln>
            <a:noFill/>
          </a:ln>
        </p:spPr>
      </p:pic>
      <p:pic>
        <p:nvPicPr>
          <p:cNvPr id="419" name="Picture 418"/>
          <p:cNvPicPr/>
          <p:nvPr/>
        </p:nvPicPr>
        <p:blipFill>
          <a:blip r:embed="rId7"/>
          <a:stretch/>
        </p:blipFill>
        <p:spPr>
          <a:xfrm>
            <a:off x="4297680" y="2926080"/>
            <a:ext cx="1238040" cy="1171080"/>
          </a:xfrm>
          <a:prstGeom prst="rect">
            <a:avLst/>
          </a:prstGeom>
          <a:ln>
            <a:noFill/>
          </a:ln>
        </p:spPr>
      </p:pic>
      <p:pic>
        <p:nvPicPr>
          <p:cNvPr id="420" name="Picture 419"/>
          <p:cNvPicPr/>
          <p:nvPr/>
        </p:nvPicPr>
        <p:blipFill>
          <a:blip r:embed="rId8"/>
          <a:stretch/>
        </p:blipFill>
        <p:spPr>
          <a:xfrm>
            <a:off x="4297680" y="4297680"/>
            <a:ext cx="1199880" cy="1209240"/>
          </a:xfrm>
          <a:prstGeom prst="rect">
            <a:avLst/>
          </a:prstGeom>
          <a:ln>
            <a:noFill/>
          </a:ln>
        </p:spPr>
      </p:pic>
      <p:pic>
        <p:nvPicPr>
          <p:cNvPr id="421" name="Picture 420"/>
          <p:cNvPicPr/>
          <p:nvPr/>
        </p:nvPicPr>
        <p:blipFill>
          <a:blip r:embed="rId9"/>
          <a:stretch/>
        </p:blipFill>
        <p:spPr>
          <a:xfrm>
            <a:off x="4297680" y="5888880"/>
            <a:ext cx="1199880" cy="1152000"/>
          </a:xfrm>
          <a:prstGeom prst="rect">
            <a:avLst/>
          </a:prstGeom>
          <a:ln>
            <a:noFill/>
          </a:ln>
        </p:spPr>
      </p:pic>
      <p:pic>
        <p:nvPicPr>
          <p:cNvPr id="422" name="Picture 421"/>
          <p:cNvPicPr/>
          <p:nvPr/>
        </p:nvPicPr>
        <p:blipFill>
          <a:blip r:embed="rId10"/>
          <a:stretch/>
        </p:blipFill>
        <p:spPr>
          <a:xfrm>
            <a:off x="7557480" y="1737360"/>
            <a:ext cx="1037880" cy="980640"/>
          </a:xfrm>
          <a:prstGeom prst="rect">
            <a:avLst/>
          </a:prstGeom>
          <a:ln>
            <a:noFill/>
          </a:ln>
        </p:spPr>
      </p:pic>
      <p:pic>
        <p:nvPicPr>
          <p:cNvPr id="423" name="Picture 422"/>
          <p:cNvPicPr/>
          <p:nvPr/>
        </p:nvPicPr>
        <p:blipFill>
          <a:blip r:embed="rId11"/>
          <a:stretch/>
        </p:blipFill>
        <p:spPr>
          <a:xfrm>
            <a:off x="7548120" y="3096000"/>
            <a:ext cx="1047240" cy="1018800"/>
          </a:xfrm>
          <a:prstGeom prst="rect">
            <a:avLst/>
          </a:prstGeom>
          <a:ln>
            <a:noFill/>
          </a:ln>
        </p:spPr>
      </p:pic>
      <p:pic>
        <p:nvPicPr>
          <p:cNvPr id="424" name="Picture 423"/>
          <p:cNvPicPr/>
          <p:nvPr/>
        </p:nvPicPr>
        <p:blipFill>
          <a:blip r:embed="rId12"/>
          <a:stretch/>
        </p:blipFill>
        <p:spPr>
          <a:xfrm>
            <a:off x="7498080" y="4480560"/>
            <a:ext cx="1056960" cy="1018800"/>
          </a:xfrm>
          <a:prstGeom prst="rect">
            <a:avLst/>
          </a:prstGeom>
          <a:ln>
            <a:noFill/>
          </a:ln>
        </p:spPr>
      </p:pic>
      <p:pic>
        <p:nvPicPr>
          <p:cNvPr id="425" name="Picture 424"/>
          <p:cNvPicPr/>
          <p:nvPr/>
        </p:nvPicPr>
        <p:blipFill>
          <a:blip r:embed="rId13"/>
          <a:stretch/>
        </p:blipFill>
        <p:spPr>
          <a:xfrm>
            <a:off x="7498080" y="5943600"/>
            <a:ext cx="1028520" cy="999720"/>
          </a:xfrm>
          <a:prstGeom prst="rect">
            <a:avLst/>
          </a:prstGeom>
          <a:ln>
            <a:noFill/>
          </a:ln>
        </p:spPr>
      </p:pic>
      <p:sp>
        <p:nvSpPr>
          <p:cNvPr id="426" name="Line 2"/>
          <p:cNvSpPr/>
          <p:nvPr/>
        </p:nvSpPr>
        <p:spPr>
          <a:xfrm>
            <a:off x="2286000" y="2011680"/>
            <a:ext cx="16459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7" name="Line 3"/>
          <p:cNvSpPr/>
          <p:nvPr/>
        </p:nvSpPr>
        <p:spPr>
          <a:xfrm>
            <a:off x="2286000" y="3474720"/>
            <a:ext cx="16459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8" name="Line 4"/>
          <p:cNvSpPr/>
          <p:nvPr/>
        </p:nvSpPr>
        <p:spPr>
          <a:xfrm>
            <a:off x="2194560" y="4937760"/>
            <a:ext cx="16459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Line 5"/>
          <p:cNvSpPr/>
          <p:nvPr/>
        </p:nvSpPr>
        <p:spPr>
          <a:xfrm>
            <a:off x="2194560" y="6583680"/>
            <a:ext cx="16459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" name="Line 6"/>
          <p:cNvSpPr/>
          <p:nvPr/>
        </p:nvSpPr>
        <p:spPr>
          <a:xfrm>
            <a:off x="5669280" y="2011680"/>
            <a:ext cx="16459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1" name="Line 7"/>
          <p:cNvSpPr/>
          <p:nvPr/>
        </p:nvSpPr>
        <p:spPr>
          <a:xfrm>
            <a:off x="5669280" y="3474720"/>
            <a:ext cx="16459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Line 8"/>
          <p:cNvSpPr/>
          <p:nvPr/>
        </p:nvSpPr>
        <p:spPr>
          <a:xfrm>
            <a:off x="5577840" y="4937760"/>
            <a:ext cx="16459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" name="Line 9"/>
          <p:cNvSpPr/>
          <p:nvPr/>
        </p:nvSpPr>
        <p:spPr>
          <a:xfrm>
            <a:off x="5577840" y="6583680"/>
            <a:ext cx="16459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4" name="TextShape 10"/>
          <p:cNvSpPr txBox="1"/>
          <p:nvPr/>
        </p:nvSpPr>
        <p:spPr>
          <a:xfrm>
            <a:off x="2123640" y="1371600"/>
            <a:ext cx="19911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Covolutional layer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Pooling layer</a:t>
            </a:r>
          </a:p>
        </p:txBody>
      </p:sp>
      <p:sp>
        <p:nvSpPr>
          <p:cNvPr id="435" name="TextShape 11"/>
          <p:cNvSpPr txBox="1"/>
          <p:nvPr/>
        </p:nvSpPr>
        <p:spPr>
          <a:xfrm>
            <a:off x="5669280" y="1280160"/>
            <a:ext cx="23356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Fully connected 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have our 3x3 data</a:t>
            </a:r>
          </a:p>
        </p:txBody>
      </p:sp>
      <p:pic>
        <p:nvPicPr>
          <p:cNvPr id="437" name="Picture 436"/>
          <p:cNvPicPr/>
          <p:nvPr/>
        </p:nvPicPr>
        <p:blipFill>
          <a:blip r:embed="rId2"/>
          <a:stretch/>
        </p:blipFill>
        <p:spPr>
          <a:xfrm>
            <a:off x="457200" y="2743200"/>
            <a:ext cx="2276280" cy="2190240"/>
          </a:xfrm>
          <a:prstGeom prst="rect">
            <a:avLst/>
          </a:prstGeom>
          <a:ln>
            <a:noFill/>
          </a:ln>
        </p:spPr>
      </p:pic>
      <p:pic>
        <p:nvPicPr>
          <p:cNvPr id="438" name="Picture 437"/>
          <p:cNvPicPr/>
          <p:nvPr/>
        </p:nvPicPr>
        <p:blipFill>
          <a:blip r:embed="rId3"/>
          <a:stretch/>
        </p:blipFill>
        <p:spPr>
          <a:xfrm>
            <a:off x="2798280" y="1737360"/>
            <a:ext cx="6894360" cy="4029120"/>
          </a:xfrm>
          <a:prstGeom prst="rect">
            <a:avLst/>
          </a:prstGeom>
          <a:ln>
            <a:noFill/>
          </a:ln>
        </p:spPr>
      </p:pic>
      <p:sp>
        <p:nvSpPr>
          <p:cNvPr id="439" name="TextShape 2"/>
          <p:cNvSpPr txBox="1"/>
          <p:nvPr/>
        </p:nvSpPr>
        <p:spPr>
          <a:xfrm>
            <a:off x="2194560" y="1756800"/>
            <a:ext cx="2981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 for backward diagonal</a:t>
            </a:r>
          </a:p>
        </p:txBody>
      </p:sp>
      <p:sp>
        <p:nvSpPr>
          <p:cNvPr id="440" name="TextShape 3"/>
          <p:cNvSpPr txBox="1"/>
          <p:nvPr/>
        </p:nvSpPr>
        <p:spPr>
          <a:xfrm>
            <a:off x="1955880" y="5486400"/>
            <a:ext cx="2766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 for forward diagonal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2" name="Picture 441"/>
          <p:cNvPicPr/>
          <p:nvPr/>
        </p:nvPicPr>
        <p:blipFill>
          <a:blip r:embed="rId2"/>
          <a:stretch/>
        </p:blipFill>
        <p:spPr>
          <a:xfrm>
            <a:off x="457200" y="2743200"/>
            <a:ext cx="2276280" cy="2190240"/>
          </a:xfrm>
          <a:prstGeom prst="rect">
            <a:avLst/>
          </a:prstGeom>
          <a:ln>
            <a:noFill/>
          </a:ln>
        </p:spPr>
      </p:pic>
      <p:pic>
        <p:nvPicPr>
          <p:cNvPr id="443" name="Picture 442"/>
          <p:cNvPicPr/>
          <p:nvPr/>
        </p:nvPicPr>
        <p:blipFill>
          <a:blip r:embed="rId3"/>
          <a:stretch/>
        </p:blipFill>
        <p:spPr>
          <a:xfrm>
            <a:off x="2798280" y="1737360"/>
            <a:ext cx="6894360" cy="4029120"/>
          </a:xfrm>
          <a:prstGeom prst="rect">
            <a:avLst/>
          </a:prstGeom>
          <a:ln>
            <a:noFill/>
          </a:ln>
        </p:spPr>
      </p:pic>
      <p:sp>
        <p:nvSpPr>
          <p:cNvPr id="444" name="TextShape 2"/>
          <p:cNvSpPr txBox="1"/>
          <p:nvPr/>
        </p:nvSpPr>
        <p:spPr>
          <a:xfrm>
            <a:off x="2194560" y="1756800"/>
            <a:ext cx="2981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 for backward diagonal</a:t>
            </a:r>
          </a:p>
        </p:txBody>
      </p:sp>
      <p:sp>
        <p:nvSpPr>
          <p:cNvPr id="445" name="TextShape 3"/>
          <p:cNvSpPr txBox="1"/>
          <p:nvPr/>
        </p:nvSpPr>
        <p:spPr>
          <a:xfrm>
            <a:off x="1955880" y="5486400"/>
            <a:ext cx="2766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 for forward diagonal</a:t>
            </a:r>
          </a:p>
        </p:txBody>
      </p:sp>
      <p:sp>
        <p:nvSpPr>
          <p:cNvPr id="446" name="CustomShape 4"/>
          <p:cNvSpPr/>
          <p:nvPr/>
        </p:nvSpPr>
        <p:spPr>
          <a:xfrm>
            <a:off x="3255840" y="2377440"/>
            <a:ext cx="822960" cy="82296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8" name="Picture 447"/>
          <p:cNvPicPr/>
          <p:nvPr/>
        </p:nvPicPr>
        <p:blipFill>
          <a:blip r:embed="rId2"/>
          <a:stretch/>
        </p:blipFill>
        <p:spPr>
          <a:xfrm>
            <a:off x="457200" y="2743200"/>
            <a:ext cx="2276280" cy="2190240"/>
          </a:xfrm>
          <a:prstGeom prst="rect">
            <a:avLst/>
          </a:prstGeom>
          <a:ln>
            <a:noFill/>
          </a:ln>
        </p:spPr>
      </p:pic>
      <p:pic>
        <p:nvPicPr>
          <p:cNvPr id="449" name="Picture 448"/>
          <p:cNvPicPr/>
          <p:nvPr/>
        </p:nvPicPr>
        <p:blipFill>
          <a:blip r:embed="rId3"/>
          <a:stretch/>
        </p:blipFill>
        <p:spPr>
          <a:xfrm>
            <a:off x="2798280" y="1737360"/>
            <a:ext cx="6894360" cy="4029120"/>
          </a:xfrm>
          <a:prstGeom prst="rect">
            <a:avLst/>
          </a:prstGeom>
          <a:ln>
            <a:noFill/>
          </a:ln>
        </p:spPr>
      </p:pic>
      <p:sp>
        <p:nvSpPr>
          <p:cNvPr id="450" name="TextShape 2"/>
          <p:cNvSpPr txBox="1"/>
          <p:nvPr/>
        </p:nvSpPr>
        <p:spPr>
          <a:xfrm>
            <a:off x="2194560" y="1756800"/>
            <a:ext cx="2981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 for backward diagonal</a:t>
            </a:r>
          </a:p>
        </p:txBody>
      </p:sp>
      <p:sp>
        <p:nvSpPr>
          <p:cNvPr id="451" name="TextShape 3"/>
          <p:cNvSpPr txBox="1"/>
          <p:nvPr/>
        </p:nvSpPr>
        <p:spPr>
          <a:xfrm>
            <a:off x="1955880" y="5486400"/>
            <a:ext cx="2766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 for forward diagonal</a:t>
            </a:r>
          </a:p>
        </p:txBody>
      </p:sp>
      <p:sp>
        <p:nvSpPr>
          <p:cNvPr id="452" name="CustomShape 4"/>
          <p:cNvSpPr/>
          <p:nvPr/>
        </p:nvSpPr>
        <p:spPr>
          <a:xfrm>
            <a:off x="365760" y="2651760"/>
            <a:ext cx="1737360" cy="164592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3" name="TextShape 5"/>
          <p:cNvSpPr txBox="1"/>
          <p:nvPr/>
        </p:nvSpPr>
        <p:spPr>
          <a:xfrm>
            <a:off x="541800" y="2834640"/>
            <a:ext cx="110412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        -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        +</a:t>
            </a:r>
          </a:p>
        </p:txBody>
      </p:sp>
      <p:sp>
        <p:nvSpPr>
          <p:cNvPr id="454" name="CustomShape 6"/>
          <p:cNvSpPr/>
          <p:nvPr/>
        </p:nvSpPr>
        <p:spPr>
          <a:xfrm>
            <a:off x="3256200" y="2377800"/>
            <a:ext cx="822960" cy="82296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5" name="TextShape 7"/>
          <p:cNvSpPr txBox="1"/>
          <p:nvPr/>
        </p:nvSpPr>
        <p:spPr>
          <a:xfrm>
            <a:off x="1439280" y="6694560"/>
            <a:ext cx="50360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Did you find the big number you are looking for?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7" name="Picture 456"/>
          <p:cNvPicPr/>
          <p:nvPr/>
        </p:nvPicPr>
        <p:blipFill>
          <a:blip r:embed="rId2"/>
          <a:stretch/>
        </p:blipFill>
        <p:spPr>
          <a:xfrm>
            <a:off x="457200" y="2743200"/>
            <a:ext cx="2276280" cy="2190240"/>
          </a:xfrm>
          <a:prstGeom prst="rect">
            <a:avLst/>
          </a:prstGeom>
          <a:ln>
            <a:noFill/>
          </a:ln>
        </p:spPr>
      </p:pic>
      <p:pic>
        <p:nvPicPr>
          <p:cNvPr id="458" name="Picture 457"/>
          <p:cNvPicPr/>
          <p:nvPr/>
        </p:nvPicPr>
        <p:blipFill>
          <a:blip r:embed="rId3"/>
          <a:stretch/>
        </p:blipFill>
        <p:spPr>
          <a:xfrm>
            <a:off x="2798280" y="1737360"/>
            <a:ext cx="6894360" cy="4029120"/>
          </a:xfrm>
          <a:prstGeom prst="rect">
            <a:avLst/>
          </a:prstGeom>
          <a:ln>
            <a:noFill/>
          </a:ln>
        </p:spPr>
      </p:pic>
      <p:sp>
        <p:nvSpPr>
          <p:cNvPr id="459" name="TextShape 2"/>
          <p:cNvSpPr txBox="1"/>
          <p:nvPr/>
        </p:nvSpPr>
        <p:spPr>
          <a:xfrm>
            <a:off x="2194560" y="1756800"/>
            <a:ext cx="2981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 for backward diagonal</a:t>
            </a:r>
          </a:p>
        </p:txBody>
      </p:sp>
      <p:sp>
        <p:nvSpPr>
          <p:cNvPr id="460" name="TextShape 3"/>
          <p:cNvSpPr txBox="1"/>
          <p:nvPr/>
        </p:nvSpPr>
        <p:spPr>
          <a:xfrm>
            <a:off x="1955880" y="5486400"/>
            <a:ext cx="2766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 for forward diagonal</a:t>
            </a:r>
          </a:p>
        </p:txBody>
      </p:sp>
      <p:sp>
        <p:nvSpPr>
          <p:cNvPr id="461" name="CustomShape 4"/>
          <p:cNvSpPr/>
          <p:nvPr/>
        </p:nvSpPr>
        <p:spPr>
          <a:xfrm>
            <a:off x="365760" y="2651760"/>
            <a:ext cx="1737360" cy="164592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2" name="TextShape 5"/>
          <p:cNvSpPr txBox="1"/>
          <p:nvPr/>
        </p:nvSpPr>
        <p:spPr>
          <a:xfrm>
            <a:off x="541800" y="2834640"/>
            <a:ext cx="110412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        -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        +</a:t>
            </a:r>
          </a:p>
        </p:txBody>
      </p:sp>
      <p:sp>
        <p:nvSpPr>
          <p:cNvPr id="463" name="TextShape 6"/>
          <p:cNvSpPr txBox="1"/>
          <p:nvPr/>
        </p:nvSpPr>
        <p:spPr>
          <a:xfrm>
            <a:off x="4846320" y="228600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</a:p>
        </p:txBody>
      </p:sp>
      <p:pic>
        <p:nvPicPr>
          <p:cNvPr id="464" name="Picture 463"/>
          <p:cNvPicPr/>
          <p:nvPr/>
        </p:nvPicPr>
        <p:blipFill>
          <a:blip r:embed="rId4"/>
          <a:stretch/>
        </p:blipFill>
        <p:spPr>
          <a:xfrm>
            <a:off x="7863840" y="1920240"/>
            <a:ext cx="772200" cy="696960"/>
          </a:xfrm>
          <a:prstGeom prst="rect">
            <a:avLst/>
          </a:prstGeom>
          <a:ln>
            <a:noFill/>
          </a:ln>
        </p:spPr>
      </p:pic>
      <p:sp>
        <p:nvSpPr>
          <p:cNvPr id="465" name="CustomShape 7"/>
          <p:cNvSpPr/>
          <p:nvPr/>
        </p:nvSpPr>
        <p:spPr>
          <a:xfrm>
            <a:off x="3256200" y="2377800"/>
            <a:ext cx="822960" cy="82296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6" name="TextShape 8"/>
          <p:cNvSpPr txBox="1"/>
          <p:nvPr/>
        </p:nvSpPr>
        <p:spPr>
          <a:xfrm>
            <a:off x="1439640" y="6694560"/>
            <a:ext cx="50360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Did you find the big number you are looking for?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8" name="Picture 467"/>
          <p:cNvPicPr/>
          <p:nvPr/>
        </p:nvPicPr>
        <p:blipFill>
          <a:blip r:embed="rId2"/>
          <a:stretch/>
        </p:blipFill>
        <p:spPr>
          <a:xfrm>
            <a:off x="457200" y="2743200"/>
            <a:ext cx="2276280" cy="2190240"/>
          </a:xfrm>
          <a:prstGeom prst="rect">
            <a:avLst/>
          </a:prstGeom>
          <a:ln>
            <a:noFill/>
          </a:ln>
        </p:spPr>
      </p:pic>
      <p:pic>
        <p:nvPicPr>
          <p:cNvPr id="469" name="Picture 468"/>
          <p:cNvPicPr/>
          <p:nvPr/>
        </p:nvPicPr>
        <p:blipFill>
          <a:blip r:embed="rId3"/>
          <a:stretch/>
        </p:blipFill>
        <p:spPr>
          <a:xfrm>
            <a:off x="2798280" y="1737360"/>
            <a:ext cx="6894360" cy="4029120"/>
          </a:xfrm>
          <a:prstGeom prst="rect">
            <a:avLst/>
          </a:prstGeom>
          <a:ln>
            <a:noFill/>
          </a:ln>
        </p:spPr>
      </p:pic>
      <p:sp>
        <p:nvSpPr>
          <p:cNvPr id="470" name="TextShape 2"/>
          <p:cNvSpPr txBox="1"/>
          <p:nvPr/>
        </p:nvSpPr>
        <p:spPr>
          <a:xfrm>
            <a:off x="2194560" y="1756800"/>
            <a:ext cx="2981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 for backward diagonal</a:t>
            </a:r>
          </a:p>
        </p:txBody>
      </p:sp>
      <p:sp>
        <p:nvSpPr>
          <p:cNvPr id="471" name="TextShape 3"/>
          <p:cNvSpPr txBox="1"/>
          <p:nvPr/>
        </p:nvSpPr>
        <p:spPr>
          <a:xfrm>
            <a:off x="1955880" y="5486400"/>
            <a:ext cx="2766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 for forward diagonal</a:t>
            </a:r>
          </a:p>
        </p:txBody>
      </p:sp>
      <p:sp>
        <p:nvSpPr>
          <p:cNvPr id="472" name="CustomShape 4"/>
          <p:cNvSpPr/>
          <p:nvPr/>
        </p:nvSpPr>
        <p:spPr>
          <a:xfrm>
            <a:off x="1085760" y="2651760"/>
            <a:ext cx="1737360" cy="164592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" name="TextShape 5"/>
          <p:cNvSpPr txBox="1"/>
          <p:nvPr/>
        </p:nvSpPr>
        <p:spPr>
          <a:xfrm>
            <a:off x="1261800" y="2834640"/>
            <a:ext cx="110412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        -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        +</a:t>
            </a:r>
          </a:p>
        </p:txBody>
      </p:sp>
      <p:sp>
        <p:nvSpPr>
          <p:cNvPr id="474" name="TextShape 6"/>
          <p:cNvSpPr txBox="1"/>
          <p:nvPr/>
        </p:nvSpPr>
        <p:spPr>
          <a:xfrm>
            <a:off x="4846320" y="228600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</a:p>
        </p:txBody>
      </p:sp>
      <p:pic>
        <p:nvPicPr>
          <p:cNvPr id="475" name="Picture 474"/>
          <p:cNvPicPr/>
          <p:nvPr/>
        </p:nvPicPr>
        <p:blipFill>
          <a:blip r:embed="rId4"/>
          <a:stretch/>
        </p:blipFill>
        <p:spPr>
          <a:xfrm>
            <a:off x="7863840" y="1920240"/>
            <a:ext cx="772200" cy="696960"/>
          </a:xfrm>
          <a:prstGeom prst="rect">
            <a:avLst/>
          </a:prstGeom>
          <a:ln>
            <a:noFill/>
          </a:ln>
        </p:spPr>
      </p:pic>
      <p:sp>
        <p:nvSpPr>
          <p:cNvPr id="476" name="CustomShape 7"/>
          <p:cNvSpPr/>
          <p:nvPr/>
        </p:nvSpPr>
        <p:spPr>
          <a:xfrm>
            <a:off x="3256200" y="2377800"/>
            <a:ext cx="822960" cy="82296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" name="Picture 63"/>
          <p:cNvPicPr/>
          <p:nvPr/>
        </p:nvPicPr>
        <p:blipFill>
          <a:blip r:embed="rId2"/>
          <a:stretch/>
        </p:blipFill>
        <p:spPr>
          <a:xfrm>
            <a:off x="1005840" y="2011680"/>
            <a:ext cx="2468880" cy="4154040"/>
          </a:xfrm>
          <a:prstGeom prst="rect">
            <a:avLst/>
          </a:prstGeom>
          <a:ln>
            <a:noFill/>
          </a:ln>
        </p:spPr>
      </p:pic>
      <p:pic>
        <p:nvPicPr>
          <p:cNvPr id="65" name="Picture 64"/>
          <p:cNvPicPr/>
          <p:nvPr/>
        </p:nvPicPr>
        <p:blipFill>
          <a:blip r:embed="rId3"/>
          <a:stretch/>
        </p:blipFill>
        <p:spPr>
          <a:xfrm>
            <a:off x="4358160" y="2834640"/>
            <a:ext cx="4328640" cy="2711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8" name="Picture 477"/>
          <p:cNvPicPr/>
          <p:nvPr/>
        </p:nvPicPr>
        <p:blipFill>
          <a:blip r:embed="rId2"/>
          <a:stretch/>
        </p:blipFill>
        <p:spPr>
          <a:xfrm>
            <a:off x="457200" y="2743200"/>
            <a:ext cx="2276280" cy="2190240"/>
          </a:xfrm>
          <a:prstGeom prst="rect">
            <a:avLst/>
          </a:prstGeom>
          <a:ln>
            <a:noFill/>
          </a:ln>
        </p:spPr>
      </p:pic>
      <p:pic>
        <p:nvPicPr>
          <p:cNvPr id="479" name="Picture 478"/>
          <p:cNvPicPr/>
          <p:nvPr/>
        </p:nvPicPr>
        <p:blipFill>
          <a:blip r:embed="rId3"/>
          <a:stretch/>
        </p:blipFill>
        <p:spPr>
          <a:xfrm>
            <a:off x="2798280" y="1737360"/>
            <a:ext cx="6894360" cy="4029120"/>
          </a:xfrm>
          <a:prstGeom prst="rect">
            <a:avLst/>
          </a:prstGeom>
          <a:ln>
            <a:noFill/>
          </a:ln>
        </p:spPr>
      </p:pic>
      <p:sp>
        <p:nvSpPr>
          <p:cNvPr id="480" name="TextShape 2"/>
          <p:cNvSpPr txBox="1"/>
          <p:nvPr/>
        </p:nvSpPr>
        <p:spPr>
          <a:xfrm>
            <a:off x="2194560" y="1756800"/>
            <a:ext cx="2981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 for backward diagonal</a:t>
            </a:r>
          </a:p>
        </p:txBody>
      </p:sp>
      <p:sp>
        <p:nvSpPr>
          <p:cNvPr id="481" name="TextShape 3"/>
          <p:cNvSpPr txBox="1"/>
          <p:nvPr/>
        </p:nvSpPr>
        <p:spPr>
          <a:xfrm>
            <a:off x="1955880" y="5486400"/>
            <a:ext cx="2766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 for forward diagonal</a:t>
            </a:r>
          </a:p>
        </p:txBody>
      </p:sp>
      <p:sp>
        <p:nvSpPr>
          <p:cNvPr id="482" name="CustomShape 4"/>
          <p:cNvSpPr/>
          <p:nvPr/>
        </p:nvSpPr>
        <p:spPr>
          <a:xfrm>
            <a:off x="1085760" y="2651760"/>
            <a:ext cx="1737360" cy="164592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3" name="TextShape 5"/>
          <p:cNvSpPr txBox="1"/>
          <p:nvPr/>
        </p:nvSpPr>
        <p:spPr>
          <a:xfrm>
            <a:off x="1261800" y="2834640"/>
            <a:ext cx="110412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        -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        +</a:t>
            </a:r>
          </a:p>
        </p:txBody>
      </p:sp>
      <p:sp>
        <p:nvSpPr>
          <p:cNvPr id="484" name="TextShape 6"/>
          <p:cNvSpPr txBox="1"/>
          <p:nvPr/>
        </p:nvSpPr>
        <p:spPr>
          <a:xfrm>
            <a:off x="4846320" y="2286000"/>
            <a:ext cx="893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     -4</a:t>
            </a:r>
          </a:p>
        </p:txBody>
      </p:sp>
      <p:pic>
        <p:nvPicPr>
          <p:cNvPr id="485" name="Picture 484"/>
          <p:cNvPicPr/>
          <p:nvPr/>
        </p:nvPicPr>
        <p:blipFill>
          <a:blip r:embed="rId4"/>
          <a:stretch/>
        </p:blipFill>
        <p:spPr>
          <a:xfrm>
            <a:off x="7863840" y="1920240"/>
            <a:ext cx="772200" cy="696960"/>
          </a:xfrm>
          <a:prstGeom prst="rect">
            <a:avLst/>
          </a:prstGeom>
          <a:ln>
            <a:noFill/>
          </a:ln>
        </p:spPr>
      </p:pic>
      <p:pic>
        <p:nvPicPr>
          <p:cNvPr id="486" name="Picture 485"/>
          <p:cNvPicPr/>
          <p:nvPr/>
        </p:nvPicPr>
        <p:blipFill>
          <a:blip r:embed="rId4"/>
          <a:stretch/>
        </p:blipFill>
        <p:spPr>
          <a:xfrm>
            <a:off x="7864200" y="1920240"/>
            <a:ext cx="772200" cy="696960"/>
          </a:xfrm>
          <a:prstGeom prst="rect">
            <a:avLst/>
          </a:prstGeom>
          <a:ln>
            <a:noFill/>
          </a:ln>
        </p:spPr>
      </p:pic>
      <p:sp>
        <p:nvSpPr>
          <p:cNvPr id="487" name="CustomShape 7"/>
          <p:cNvSpPr/>
          <p:nvPr/>
        </p:nvSpPr>
        <p:spPr>
          <a:xfrm>
            <a:off x="3256200" y="2377800"/>
            <a:ext cx="822960" cy="82296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9" name="Picture 488"/>
          <p:cNvPicPr/>
          <p:nvPr/>
        </p:nvPicPr>
        <p:blipFill>
          <a:blip r:embed="rId2"/>
          <a:stretch/>
        </p:blipFill>
        <p:spPr>
          <a:xfrm>
            <a:off x="457200" y="2743200"/>
            <a:ext cx="2276280" cy="2190240"/>
          </a:xfrm>
          <a:prstGeom prst="rect">
            <a:avLst/>
          </a:prstGeom>
          <a:ln>
            <a:noFill/>
          </a:ln>
        </p:spPr>
      </p:pic>
      <p:pic>
        <p:nvPicPr>
          <p:cNvPr id="490" name="Picture 489"/>
          <p:cNvPicPr/>
          <p:nvPr/>
        </p:nvPicPr>
        <p:blipFill>
          <a:blip r:embed="rId3"/>
          <a:stretch/>
        </p:blipFill>
        <p:spPr>
          <a:xfrm>
            <a:off x="2798280" y="1737360"/>
            <a:ext cx="6894360" cy="4029120"/>
          </a:xfrm>
          <a:prstGeom prst="rect">
            <a:avLst/>
          </a:prstGeom>
          <a:ln>
            <a:noFill/>
          </a:ln>
        </p:spPr>
      </p:pic>
      <p:sp>
        <p:nvSpPr>
          <p:cNvPr id="491" name="TextShape 2"/>
          <p:cNvSpPr txBox="1"/>
          <p:nvPr/>
        </p:nvSpPr>
        <p:spPr>
          <a:xfrm>
            <a:off x="2194560" y="1756800"/>
            <a:ext cx="2981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 for backward diagonal</a:t>
            </a:r>
          </a:p>
        </p:txBody>
      </p:sp>
      <p:sp>
        <p:nvSpPr>
          <p:cNvPr id="492" name="TextShape 3"/>
          <p:cNvSpPr txBox="1"/>
          <p:nvPr/>
        </p:nvSpPr>
        <p:spPr>
          <a:xfrm>
            <a:off x="1955880" y="5486400"/>
            <a:ext cx="2766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 for forward diagonal</a:t>
            </a:r>
          </a:p>
        </p:txBody>
      </p:sp>
      <p:sp>
        <p:nvSpPr>
          <p:cNvPr id="493" name="CustomShape 4"/>
          <p:cNvSpPr/>
          <p:nvPr/>
        </p:nvSpPr>
        <p:spPr>
          <a:xfrm>
            <a:off x="329760" y="3371760"/>
            <a:ext cx="1737360" cy="164592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TextShape 5"/>
          <p:cNvSpPr txBox="1"/>
          <p:nvPr/>
        </p:nvSpPr>
        <p:spPr>
          <a:xfrm>
            <a:off x="505800" y="3554640"/>
            <a:ext cx="110412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        -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        +</a:t>
            </a:r>
          </a:p>
        </p:txBody>
      </p:sp>
      <p:sp>
        <p:nvSpPr>
          <p:cNvPr id="495" name="TextShape 6"/>
          <p:cNvSpPr txBox="1"/>
          <p:nvPr/>
        </p:nvSpPr>
        <p:spPr>
          <a:xfrm>
            <a:off x="4846320" y="2286000"/>
            <a:ext cx="893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     -4</a:t>
            </a:r>
          </a:p>
        </p:txBody>
      </p:sp>
      <p:pic>
        <p:nvPicPr>
          <p:cNvPr id="496" name="Picture 495"/>
          <p:cNvPicPr/>
          <p:nvPr/>
        </p:nvPicPr>
        <p:blipFill>
          <a:blip r:embed="rId4"/>
          <a:stretch/>
        </p:blipFill>
        <p:spPr>
          <a:xfrm>
            <a:off x="7863840" y="1920240"/>
            <a:ext cx="772200" cy="696960"/>
          </a:xfrm>
          <a:prstGeom prst="rect">
            <a:avLst/>
          </a:prstGeom>
          <a:ln>
            <a:noFill/>
          </a:ln>
        </p:spPr>
      </p:pic>
      <p:pic>
        <p:nvPicPr>
          <p:cNvPr id="497" name="Picture 496"/>
          <p:cNvPicPr/>
          <p:nvPr/>
        </p:nvPicPr>
        <p:blipFill>
          <a:blip r:embed="rId4"/>
          <a:stretch/>
        </p:blipFill>
        <p:spPr>
          <a:xfrm>
            <a:off x="7864200" y="1920240"/>
            <a:ext cx="772200" cy="696960"/>
          </a:xfrm>
          <a:prstGeom prst="rect">
            <a:avLst/>
          </a:prstGeom>
          <a:ln>
            <a:noFill/>
          </a:ln>
        </p:spPr>
      </p:pic>
      <p:sp>
        <p:nvSpPr>
          <p:cNvPr id="498" name="TextShape 7"/>
          <p:cNvSpPr txBox="1"/>
          <p:nvPr/>
        </p:nvSpPr>
        <p:spPr>
          <a:xfrm>
            <a:off x="4846320" y="2762640"/>
            <a:ext cx="3834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-4</a:t>
            </a:r>
          </a:p>
        </p:txBody>
      </p:sp>
      <p:sp>
        <p:nvSpPr>
          <p:cNvPr id="499" name="CustomShape 8"/>
          <p:cNvSpPr/>
          <p:nvPr/>
        </p:nvSpPr>
        <p:spPr>
          <a:xfrm>
            <a:off x="3256200" y="2377800"/>
            <a:ext cx="822960" cy="82296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1" name="Picture 500"/>
          <p:cNvPicPr/>
          <p:nvPr/>
        </p:nvPicPr>
        <p:blipFill>
          <a:blip r:embed="rId2"/>
          <a:stretch/>
        </p:blipFill>
        <p:spPr>
          <a:xfrm>
            <a:off x="457200" y="2743200"/>
            <a:ext cx="2276280" cy="2190240"/>
          </a:xfrm>
          <a:prstGeom prst="rect">
            <a:avLst/>
          </a:prstGeom>
          <a:ln>
            <a:noFill/>
          </a:ln>
        </p:spPr>
      </p:pic>
      <p:pic>
        <p:nvPicPr>
          <p:cNvPr id="502" name="Picture 501"/>
          <p:cNvPicPr/>
          <p:nvPr/>
        </p:nvPicPr>
        <p:blipFill>
          <a:blip r:embed="rId3"/>
          <a:stretch/>
        </p:blipFill>
        <p:spPr>
          <a:xfrm>
            <a:off x="2798280" y="1737360"/>
            <a:ext cx="6894360" cy="4029120"/>
          </a:xfrm>
          <a:prstGeom prst="rect">
            <a:avLst/>
          </a:prstGeom>
          <a:ln>
            <a:noFill/>
          </a:ln>
        </p:spPr>
      </p:pic>
      <p:sp>
        <p:nvSpPr>
          <p:cNvPr id="503" name="TextShape 2"/>
          <p:cNvSpPr txBox="1"/>
          <p:nvPr/>
        </p:nvSpPr>
        <p:spPr>
          <a:xfrm>
            <a:off x="2194560" y="1756800"/>
            <a:ext cx="2981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 for backward diagonal</a:t>
            </a:r>
          </a:p>
        </p:txBody>
      </p:sp>
      <p:sp>
        <p:nvSpPr>
          <p:cNvPr id="504" name="TextShape 3"/>
          <p:cNvSpPr txBox="1"/>
          <p:nvPr/>
        </p:nvSpPr>
        <p:spPr>
          <a:xfrm>
            <a:off x="1955880" y="5486400"/>
            <a:ext cx="2766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 for forward diagonal</a:t>
            </a:r>
          </a:p>
        </p:txBody>
      </p:sp>
      <p:sp>
        <p:nvSpPr>
          <p:cNvPr id="505" name="CustomShape 4"/>
          <p:cNvSpPr/>
          <p:nvPr/>
        </p:nvSpPr>
        <p:spPr>
          <a:xfrm>
            <a:off x="1085760" y="3371760"/>
            <a:ext cx="1737360" cy="164592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6" name="TextShape 5"/>
          <p:cNvSpPr txBox="1"/>
          <p:nvPr/>
        </p:nvSpPr>
        <p:spPr>
          <a:xfrm>
            <a:off x="1261800" y="3554640"/>
            <a:ext cx="110412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        -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        +</a:t>
            </a:r>
          </a:p>
        </p:txBody>
      </p:sp>
      <p:sp>
        <p:nvSpPr>
          <p:cNvPr id="507" name="TextShape 6"/>
          <p:cNvSpPr txBox="1"/>
          <p:nvPr/>
        </p:nvSpPr>
        <p:spPr>
          <a:xfrm>
            <a:off x="4846320" y="2286000"/>
            <a:ext cx="893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     -4</a:t>
            </a:r>
          </a:p>
        </p:txBody>
      </p:sp>
      <p:pic>
        <p:nvPicPr>
          <p:cNvPr id="508" name="Picture 507"/>
          <p:cNvPicPr/>
          <p:nvPr/>
        </p:nvPicPr>
        <p:blipFill>
          <a:blip r:embed="rId4"/>
          <a:stretch/>
        </p:blipFill>
        <p:spPr>
          <a:xfrm>
            <a:off x="7863840" y="1920240"/>
            <a:ext cx="772200" cy="696960"/>
          </a:xfrm>
          <a:prstGeom prst="rect">
            <a:avLst/>
          </a:prstGeom>
          <a:ln>
            <a:noFill/>
          </a:ln>
        </p:spPr>
      </p:pic>
      <p:pic>
        <p:nvPicPr>
          <p:cNvPr id="509" name="Picture 508"/>
          <p:cNvPicPr/>
          <p:nvPr/>
        </p:nvPicPr>
        <p:blipFill>
          <a:blip r:embed="rId4"/>
          <a:stretch/>
        </p:blipFill>
        <p:spPr>
          <a:xfrm>
            <a:off x="7864200" y="1920240"/>
            <a:ext cx="772200" cy="696960"/>
          </a:xfrm>
          <a:prstGeom prst="rect">
            <a:avLst/>
          </a:prstGeom>
          <a:ln>
            <a:noFill/>
          </a:ln>
        </p:spPr>
      </p:pic>
      <p:sp>
        <p:nvSpPr>
          <p:cNvPr id="510" name="TextShape 7"/>
          <p:cNvSpPr txBox="1"/>
          <p:nvPr/>
        </p:nvSpPr>
        <p:spPr>
          <a:xfrm>
            <a:off x="4846320" y="2762640"/>
            <a:ext cx="893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-4      4</a:t>
            </a:r>
          </a:p>
        </p:txBody>
      </p:sp>
      <p:sp>
        <p:nvSpPr>
          <p:cNvPr id="511" name="CustomShape 8"/>
          <p:cNvSpPr/>
          <p:nvPr/>
        </p:nvSpPr>
        <p:spPr>
          <a:xfrm>
            <a:off x="3256200" y="2377800"/>
            <a:ext cx="822960" cy="82296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3" name="Picture 512"/>
          <p:cNvPicPr/>
          <p:nvPr/>
        </p:nvPicPr>
        <p:blipFill>
          <a:blip r:embed="rId2"/>
          <a:stretch/>
        </p:blipFill>
        <p:spPr>
          <a:xfrm>
            <a:off x="457200" y="2743200"/>
            <a:ext cx="2276280" cy="2190240"/>
          </a:xfrm>
          <a:prstGeom prst="rect">
            <a:avLst/>
          </a:prstGeom>
          <a:ln>
            <a:noFill/>
          </a:ln>
        </p:spPr>
      </p:pic>
      <p:pic>
        <p:nvPicPr>
          <p:cNvPr id="514" name="Picture 513"/>
          <p:cNvPicPr/>
          <p:nvPr/>
        </p:nvPicPr>
        <p:blipFill>
          <a:blip r:embed="rId3"/>
          <a:stretch/>
        </p:blipFill>
        <p:spPr>
          <a:xfrm>
            <a:off x="2798280" y="1737360"/>
            <a:ext cx="6894360" cy="4029120"/>
          </a:xfrm>
          <a:prstGeom prst="rect">
            <a:avLst/>
          </a:prstGeom>
          <a:ln>
            <a:noFill/>
          </a:ln>
        </p:spPr>
      </p:pic>
      <p:sp>
        <p:nvSpPr>
          <p:cNvPr id="515" name="TextShape 2"/>
          <p:cNvSpPr txBox="1"/>
          <p:nvPr/>
        </p:nvSpPr>
        <p:spPr>
          <a:xfrm>
            <a:off x="2194560" y="1756800"/>
            <a:ext cx="2981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 for backward diagonal</a:t>
            </a:r>
          </a:p>
        </p:txBody>
      </p:sp>
      <p:sp>
        <p:nvSpPr>
          <p:cNvPr id="516" name="TextShape 3"/>
          <p:cNvSpPr txBox="1"/>
          <p:nvPr/>
        </p:nvSpPr>
        <p:spPr>
          <a:xfrm>
            <a:off x="1955880" y="5486400"/>
            <a:ext cx="2766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 for forward diagonal</a:t>
            </a:r>
          </a:p>
        </p:txBody>
      </p:sp>
      <p:sp>
        <p:nvSpPr>
          <p:cNvPr id="517" name="CustomShape 4"/>
          <p:cNvSpPr/>
          <p:nvPr/>
        </p:nvSpPr>
        <p:spPr>
          <a:xfrm>
            <a:off x="1085760" y="3371760"/>
            <a:ext cx="1737360" cy="164592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8" name="TextShape 5"/>
          <p:cNvSpPr txBox="1"/>
          <p:nvPr/>
        </p:nvSpPr>
        <p:spPr>
          <a:xfrm>
            <a:off x="1261800" y="3554640"/>
            <a:ext cx="110412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        -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        +</a:t>
            </a:r>
          </a:p>
        </p:txBody>
      </p:sp>
      <p:sp>
        <p:nvSpPr>
          <p:cNvPr id="519" name="TextShape 6"/>
          <p:cNvSpPr txBox="1"/>
          <p:nvPr/>
        </p:nvSpPr>
        <p:spPr>
          <a:xfrm>
            <a:off x="4846320" y="2286000"/>
            <a:ext cx="893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     -4</a:t>
            </a:r>
          </a:p>
        </p:txBody>
      </p:sp>
      <p:pic>
        <p:nvPicPr>
          <p:cNvPr id="520" name="Picture 519"/>
          <p:cNvPicPr/>
          <p:nvPr/>
        </p:nvPicPr>
        <p:blipFill>
          <a:blip r:embed="rId4"/>
          <a:stretch/>
        </p:blipFill>
        <p:spPr>
          <a:xfrm>
            <a:off x="7863840" y="1920240"/>
            <a:ext cx="772200" cy="696960"/>
          </a:xfrm>
          <a:prstGeom prst="rect">
            <a:avLst/>
          </a:prstGeom>
          <a:ln>
            <a:noFill/>
          </a:ln>
        </p:spPr>
      </p:pic>
      <p:pic>
        <p:nvPicPr>
          <p:cNvPr id="521" name="Picture 520"/>
          <p:cNvPicPr/>
          <p:nvPr/>
        </p:nvPicPr>
        <p:blipFill>
          <a:blip r:embed="rId4"/>
          <a:stretch/>
        </p:blipFill>
        <p:spPr>
          <a:xfrm>
            <a:off x="7864200" y="1920240"/>
            <a:ext cx="772200" cy="696960"/>
          </a:xfrm>
          <a:prstGeom prst="rect">
            <a:avLst/>
          </a:prstGeom>
          <a:ln>
            <a:noFill/>
          </a:ln>
        </p:spPr>
      </p:pic>
      <p:sp>
        <p:nvSpPr>
          <p:cNvPr id="522" name="TextShape 7"/>
          <p:cNvSpPr txBox="1"/>
          <p:nvPr/>
        </p:nvSpPr>
        <p:spPr>
          <a:xfrm>
            <a:off x="4846320" y="2762640"/>
            <a:ext cx="893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-4      4</a:t>
            </a:r>
          </a:p>
        </p:txBody>
      </p:sp>
      <p:pic>
        <p:nvPicPr>
          <p:cNvPr id="523" name="Picture 522"/>
          <p:cNvPicPr/>
          <p:nvPr/>
        </p:nvPicPr>
        <p:blipFill>
          <a:blip r:embed="rId4"/>
          <a:stretch/>
        </p:blipFill>
        <p:spPr>
          <a:xfrm>
            <a:off x="8778240" y="2743200"/>
            <a:ext cx="772200" cy="696960"/>
          </a:xfrm>
          <a:prstGeom prst="rect">
            <a:avLst/>
          </a:prstGeom>
          <a:ln>
            <a:noFill/>
          </a:ln>
        </p:spPr>
      </p:pic>
      <p:sp>
        <p:nvSpPr>
          <p:cNvPr id="524" name="CustomShape 8"/>
          <p:cNvSpPr/>
          <p:nvPr/>
        </p:nvSpPr>
        <p:spPr>
          <a:xfrm>
            <a:off x="3256200" y="2377800"/>
            <a:ext cx="822960" cy="82296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6" name="Picture 525"/>
          <p:cNvPicPr/>
          <p:nvPr/>
        </p:nvPicPr>
        <p:blipFill>
          <a:blip r:embed="rId2"/>
          <a:stretch/>
        </p:blipFill>
        <p:spPr>
          <a:xfrm>
            <a:off x="457200" y="2743200"/>
            <a:ext cx="2276280" cy="2190240"/>
          </a:xfrm>
          <a:prstGeom prst="rect">
            <a:avLst/>
          </a:prstGeom>
          <a:ln>
            <a:noFill/>
          </a:ln>
        </p:spPr>
      </p:pic>
      <p:pic>
        <p:nvPicPr>
          <p:cNvPr id="527" name="Picture 526"/>
          <p:cNvPicPr/>
          <p:nvPr/>
        </p:nvPicPr>
        <p:blipFill>
          <a:blip r:embed="rId3"/>
          <a:stretch/>
        </p:blipFill>
        <p:spPr>
          <a:xfrm>
            <a:off x="2798280" y="1737360"/>
            <a:ext cx="6894360" cy="4029120"/>
          </a:xfrm>
          <a:prstGeom prst="rect">
            <a:avLst/>
          </a:prstGeom>
          <a:ln>
            <a:noFill/>
          </a:ln>
        </p:spPr>
      </p:pic>
      <p:sp>
        <p:nvSpPr>
          <p:cNvPr id="528" name="TextShape 2"/>
          <p:cNvSpPr txBox="1"/>
          <p:nvPr/>
        </p:nvSpPr>
        <p:spPr>
          <a:xfrm>
            <a:off x="2194560" y="1756800"/>
            <a:ext cx="2981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 for backward diagonal</a:t>
            </a:r>
          </a:p>
        </p:txBody>
      </p:sp>
      <p:sp>
        <p:nvSpPr>
          <p:cNvPr id="529" name="TextShape 3"/>
          <p:cNvSpPr txBox="1"/>
          <p:nvPr/>
        </p:nvSpPr>
        <p:spPr>
          <a:xfrm>
            <a:off x="1955880" y="5486400"/>
            <a:ext cx="2766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 for forward diagonal</a:t>
            </a:r>
          </a:p>
        </p:txBody>
      </p:sp>
      <p:sp>
        <p:nvSpPr>
          <p:cNvPr id="530" name="CustomShape 4"/>
          <p:cNvSpPr/>
          <p:nvPr/>
        </p:nvSpPr>
        <p:spPr>
          <a:xfrm>
            <a:off x="365760" y="2687760"/>
            <a:ext cx="1737360" cy="164592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1" name="TextShape 5"/>
          <p:cNvSpPr txBox="1"/>
          <p:nvPr/>
        </p:nvSpPr>
        <p:spPr>
          <a:xfrm>
            <a:off x="541800" y="2870640"/>
            <a:ext cx="110412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       +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         -</a:t>
            </a:r>
          </a:p>
        </p:txBody>
      </p:sp>
      <p:sp>
        <p:nvSpPr>
          <p:cNvPr id="532" name="TextShape 6"/>
          <p:cNvSpPr txBox="1"/>
          <p:nvPr/>
        </p:nvSpPr>
        <p:spPr>
          <a:xfrm>
            <a:off x="4846320" y="2286000"/>
            <a:ext cx="893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     -4</a:t>
            </a:r>
          </a:p>
        </p:txBody>
      </p:sp>
      <p:pic>
        <p:nvPicPr>
          <p:cNvPr id="533" name="Picture 532"/>
          <p:cNvPicPr/>
          <p:nvPr/>
        </p:nvPicPr>
        <p:blipFill>
          <a:blip r:embed="rId4"/>
          <a:stretch/>
        </p:blipFill>
        <p:spPr>
          <a:xfrm>
            <a:off x="7863840" y="1920240"/>
            <a:ext cx="772200" cy="696960"/>
          </a:xfrm>
          <a:prstGeom prst="rect">
            <a:avLst/>
          </a:prstGeom>
          <a:ln>
            <a:noFill/>
          </a:ln>
        </p:spPr>
      </p:pic>
      <p:pic>
        <p:nvPicPr>
          <p:cNvPr id="534" name="Picture 533"/>
          <p:cNvPicPr/>
          <p:nvPr/>
        </p:nvPicPr>
        <p:blipFill>
          <a:blip r:embed="rId4"/>
          <a:stretch/>
        </p:blipFill>
        <p:spPr>
          <a:xfrm>
            <a:off x="7864200" y="1920240"/>
            <a:ext cx="772200" cy="696960"/>
          </a:xfrm>
          <a:prstGeom prst="rect">
            <a:avLst/>
          </a:prstGeom>
          <a:ln>
            <a:noFill/>
          </a:ln>
        </p:spPr>
      </p:pic>
      <p:sp>
        <p:nvSpPr>
          <p:cNvPr id="535" name="TextShape 7"/>
          <p:cNvSpPr txBox="1"/>
          <p:nvPr/>
        </p:nvSpPr>
        <p:spPr>
          <a:xfrm>
            <a:off x="4846320" y="2762640"/>
            <a:ext cx="893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-4      4</a:t>
            </a:r>
          </a:p>
        </p:txBody>
      </p:sp>
      <p:pic>
        <p:nvPicPr>
          <p:cNvPr id="536" name="Picture 535"/>
          <p:cNvPicPr/>
          <p:nvPr/>
        </p:nvPicPr>
        <p:blipFill>
          <a:blip r:embed="rId4"/>
          <a:stretch/>
        </p:blipFill>
        <p:spPr>
          <a:xfrm>
            <a:off x="8778240" y="2743200"/>
            <a:ext cx="772200" cy="696960"/>
          </a:xfrm>
          <a:prstGeom prst="rect">
            <a:avLst/>
          </a:prstGeom>
          <a:ln>
            <a:noFill/>
          </a:ln>
        </p:spPr>
      </p:pic>
      <p:sp>
        <p:nvSpPr>
          <p:cNvPr id="537" name="CustomShape 8"/>
          <p:cNvSpPr/>
          <p:nvPr/>
        </p:nvSpPr>
        <p:spPr>
          <a:xfrm>
            <a:off x="3256200" y="4537800"/>
            <a:ext cx="822960" cy="82296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9" name="Picture 538"/>
          <p:cNvPicPr/>
          <p:nvPr/>
        </p:nvPicPr>
        <p:blipFill>
          <a:blip r:embed="rId2"/>
          <a:stretch/>
        </p:blipFill>
        <p:spPr>
          <a:xfrm>
            <a:off x="457200" y="2743200"/>
            <a:ext cx="2276280" cy="2190240"/>
          </a:xfrm>
          <a:prstGeom prst="rect">
            <a:avLst/>
          </a:prstGeom>
          <a:ln>
            <a:noFill/>
          </a:ln>
        </p:spPr>
      </p:pic>
      <p:pic>
        <p:nvPicPr>
          <p:cNvPr id="540" name="Picture 539"/>
          <p:cNvPicPr/>
          <p:nvPr/>
        </p:nvPicPr>
        <p:blipFill>
          <a:blip r:embed="rId3"/>
          <a:stretch/>
        </p:blipFill>
        <p:spPr>
          <a:xfrm>
            <a:off x="2798280" y="1737360"/>
            <a:ext cx="6894360" cy="4029120"/>
          </a:xfrm>
          <a:prstGeom prst="rect">
            <a:avLst/>
          </a:prstGeom>
          <a:ln>
            <a:noFill/>
          </a:ln>
        </p:spPr>
      </p:pic>
      <p:sp>
        <p:nvSpPr>
          <p:cNvPr id="541" name="TextShape 2"/>
          <p:cNvSpPr txBox="1"/>
          <p:nvPr/>
        </p:nvSpPr>
        <p:spPr>
          <a:xfrm>
            <a:off x="2194560" y="1756800"/>
            <a:ext cx="2981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 for backward diagonal</a:t>
            </a:r>
          </a:p>
        </p:txBody>
      </p:sp>
      <p:sp>
        <p:nvSpPr>
          <p:cNvPr id="542" name="TextShape 3"/>
          <p:cNvSpPr txBox="1"/>
          <p:nvPr/>
        </p:nvSpPr>
        <p:spPr>
          <a:xfrm>
            <a:off x="1955880" y="5486400"/>
            <a:ext cx="2766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 for forward diagonal</a:t>
            </a:r>
          </a:p>
        </p:txBody>
      </p:sp>
      <p:sp>
        <p:nvSpPr>
          <p:cNvPr id="543" name="CustomShape 4"/>
          <p:cNvSpPr/>
          <p:nvPr/>
        </p:nvSpPr>
        <p:spPr>
          <a:xfrm>
            <a:off x="365760" y="2687760"/>
            <a:ext cx="1737360" cy="164592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TextShape 5"/>
          <p:cNvSpPr txBox="1"/>
          <p:nvPr/>
        </p:nvSpPr>
        <p:spPr>
          <a:xfrm>
            <a:off x="541800" y="2870640"/>
            <a:ext cx="110412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       +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         -</a:t>
            </a:r>
          </a:p>
        </p:txBody>
      </p:sp>
      <p:sp>
        <p:nvSpPr>
          <p:cNvPr id="545" name="TextShape 6"/>
          <p:cNvSpPr txBox="1"/>
          <p:nvPr/>
        </p:nvSpPr>
        <p:spPr>
          <a:xfrm>
            <a:off x="4846320" y="2286000"/>
            <a:ext cx="893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     -4</a:t>
            </a:r>
          </a:p>
        </p:txBody>
      </p:sp>
      <p:pic>
        <p:nvPicPr>
          <p:cNvPr id="546" name="Picture 545"/>
          <p:cNvPicPr/>
          <p:nvPr/>
        </p:nvPicPr>
        <p:blipFill>
          <a:blip r:embed="rId4"/>
          <a:stretch/>
        </p:blipFill>
        <p:spPr>
          <a:xfrm>
            <a:off x="7863840" y="1920240"/>
            <a:ext cx="772200" cy="696960"/>
          </a:xfrm>
          <a:prstGeom prst="rect">
            <a:avLst/>
          </a:prstGeom>
          <a:ln>
            <a:noFill/>
          </a:ln>
        </p:spPr>
      </p:pic>
      <p:pic>
        <p:nvPicPr>
          <p:cNvPr id="547" name="Picture 546"/>
          <p:cNvPicPr/>
          <p:nvPr/>
        </p:nvPicPr>
        <p:blipFill>
          <a:blip r:embed="rId4"/>
          <a:stretch/>
        </p:blipFill>
        <p:spPr>
          <a:xfrm>
            <a:off x="7864200" y="1920240"/>
            <a:ext cx="772200" cy="696960"/>
          </a:xfrm>
          <a:prstGeom prst="rect">
            <a:avLst/>
          </a:prstGeom>
          <a:ln>
            <a:noFill/>
          </a:ln>
        </p:spPr>
      </p:pic>
      <p:sp>
        <p:nvSpPr>
          <p:cNvPr id="548" name="TextShape 7"/>
          <p:cNvSpPr txBox="1"/>
          <p:nvPr/>
        </p:nvSpPr>
        <p:spPr>
          <a:xfrm>
            <a:off x="4846320" y="2762640"/>
            <a:ext cx="893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-4      4</a:t>
            </a:r>
          </a:p>
        </p:txBody>
      </p:sp>
      <p:pic>
        <p:nvPicPr>
          <p:cNvPr id="549" name="Picture 548"/>
          <p:cNvPicPr/>
          <p:nvPr/>
        </p:nvPicPr>
        <p:blipFill>
          <a:blip r:embed="rId4"/>
          <a:stretch/>
        </p:blipFill>
        <p:spPr>
          <a:xfrm>
            <a:off x="8778240" y="2743200"/>
            <a:ext cx="772200" cy="696960"/>
          </a:xfrm>
          <a:prstGeom prst="rect">
            <a:avLst/>
          </a:prstGeom>
          <a:ln>
            <a:noFill/>
          </a:ln>
        </p:spPr>
      </p:pic>
      <p:sp>
        <p:nvSpPr>
          <p:cNvPr id="550" name="CustomShape 8"/>
          <p:cNvSpPr/>
          <p:nvPr/>
        </p:nvSpPr>
        <p:spPr>
          <a:xfrm>
            <a:off x="3256200" y="4537800"/>
            <a:ext cx="822960" cy="82296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1" name="TextShape 9"/>
          <p:cNvSpPr txBox="1"/>
          <p:nvPr/>
        </p:nvSpPr>
        <p:spPr>
          <a:xfrm>
            <a:off x="4775400" y="4389120"/>
            <a:ext cx="7675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-4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3" name="Picture 552"/>
          <p:cNvPicPr/>
          <p:nvPr/>
        </p:nvPicPr>
        <p:blipFill>
          <a:blip r:embed="rId2"/>
          <a:stretch/>
        </p:blipFill>
        <p:spPr>
          <a:xfrm>
            <a:off x="457200" y="2743200"/>
            <a:ext cx="2276280" cy="2190240"/>
          </a:xfrm>
          <a:prstGeom prst="rect">
            <a:avLst/>
          </a:prstGeom>
          <a:ln>
            <a:noFill/>
          </a:ln>
        </p:spPr>
      </p:pic>
      <p:pic>
        <p:nvPicPr>
          <p:cNvPr id="554" name="Picture 553"/>
          <p:cNvPicPr/>
          <p:nvPr/>
        </p:nvPicPr>
        <p:blipFill>
          <a:blip r:embed="rId3"/>
          <a:stretch/>
        </p:blipFill>
        <p:spPr>
          <a:xfrm>
            <a:off x="2798280" y="1737360"/>
            <a:ext cx="6894360" cy="4029120"/>
          </a:xfrm>
          <a:prstGeom prst="rect">
            <a:avLst/>
          </a:prstGeom>
          <a:ln>
            <a:noFill/>
          </a:ln>
        </p:spPr>
      </p:pic>
      <p:sp>
        <p:nvSpPr>
          <p:cNvPr id="555" name="TextShape 2"/>
          <p:cNvSpPr txBox="1"/>
          <p:nvPr/>
        </p:nvSpPr>
        <p:spPr>
          <a:xfrm>
            <a:off x="2194560" y="1756800"/>
            <a:ext cx="2981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 for backward diagonal</a:t>
            </a:r>
          </a:p>
        </p:txBody>
      </p:sp>
      <p:sp>
        <p:nvSpPr>
          <p:cNvPr id="556" name="TextShape 3"/>
          <p:cNvSpPr txBox="1"/>
          <p:nvPr/>
        </p:nvSpPr>
        <p:spPr>
          <a:xfrm>
            <a:off x="1955880" y="5486400"/>
            <a:ext cx="2766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 for forward diagonal</a:t>
            </a:r>
          </a:p>
        </p:txBody>
      </p:sp>
      <p:sp>
        <p:nvSpPr>
          <p:cNvPr id="557" name="CustomShape 4"/>
          <p:cNvSpPr/>
          <p:nvPr/>
        </p:nvSpPr>
        <p:spPr>
          <a:xfrm>
            <a:off x="1085760" y="2687760"/>
            <a:ext cx="1737360" cy="164592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8" name="TextShape 5"/>
          <p:cNvSpPr txBox="1"/>
          <p:nvPr/>
        </p:nvSpPr>
        <p:spPr>
          <a:xfrm>
            <a:off x="1261800" y="2870640"/>
            <a:ext cx="110412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       +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         -</a:t>
            </a:r>
          </a:p>
        </p:txBody>
      </p:sp>
      <p:sp>
        <p:nvSpPr>
          <p:cNvPr id="559" name="TextShape 6"/>
          <p:cNvSpPr txBox="1"/>
          <p:nvPr/>
        </p:nvSpPr>
        <p:spPr>
          <a:xfrm>
            <a:off x="4846320" y="2286000"/>
            <a:ext cx="893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     -4</a:t>
            </a:r>
          </a:p>
        </p:txBody>
      </p:sp>
      <p:pic>
        <p:nvPicPr>
          <p:cNvPr id="560" name="Picture 559"/>
          <p:cNvPicPr/>
          <p:nvPr/>
        </p:nvPicPr>
        <p:blipFill>
          <a:blip r:embed="rId4"/>
          <a:stretch/>
        </p:blipFill>
        <p:spPr>
          <a:xfrm>
            <a:off x="7863840" y="1920240"/>
            <a:ext cx="772200" cy="696960"/>
          </a:xfrm>
          <a:prstGeom prst="rect">
            <a:avLst/>
          </a:prstGeom>
          <a:ln>
            <a:noFill/>
          </a:ln>
        </p:spPr>
      </p:pic>
      <p:pic>
        <p:nvPicPr>
          <p:cNvPr id="561" name="Picture 560"/>
          <p:cNvPicPr/>
          <p:nvPr/>
        </p:nvPicPr>
        <p:blipFill>
          <a:blip r:embed="rId4"/>
          <a:stretch/>
        </p:blipFill>
        <p:spPr>
          <a:xfrm>
            <a:off x="7864200" y="1920240"/>
            <a:ext cx="772200" cy="696960"/>
          </a:xfrm>
          <a:prstGeom prst="rect">
            <a:avLst/>
          </a:prstGeom>
          <a:ln>
            <a:noFill/>
          </a:ln>
        </p:spPr>
      </p:pic>
      <p:sp>
        <p:nvSpPr>
          <p:cNvPr id="562" name="TextShape 7"/>
          <p:cNvSpPr txBox="1"/>
          <p:nvPr/>
        </p:nvSpPr>
        <p:spPr>
          <a:xfrm>
            <a:off x="4846320" y="2762640"/>
            <a:ext cx="893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-4      4</a:t>
            </a:r>
          </a:p>
        </p:txBody>
      </p:sp>
      <p:pic>
        <p:nvPicPr>
          <p:cNvPr id="563" name="Picture 562"/>
          <p:cNvPicPr/>
          <p:nvPr/>
        </p:nvPicPr>
        <p:blipFill>
          <a:blip r:embed="rId4"/>
          <a:stretch/>
        </p:blipFill>
        <p:spPr>
          <a:xfrm>
            <a:off x="8778240" y="2743200"/>
            <a:ext cx="772200" cy="696960"/>
          </a:xfrm>
          <a:prstGeom prst="rect">
            <a:avLst/>
          </a:prstGeom>
          <a:ln>
            <a:noFill/>
          </a:ln>
        </p:spPr>
      </p:pic>
      <p:sp>
        <p:nvSpPr>
          <p:cNvPr id="564" name="CustomShape 8"/>
          <p:cNvSpPr/>
          <p:nvPr/>
        </p:nvSpPr>
        <p:spPr>
          <a:xfrm>
            <a:off x="3256200" y="4537800"/>
            <a:ext cx="822960" cy="82296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5" name="TextShape 9"/>
          <p:cNvSpPr txBox="1"/>
          <p:nvPr/>
        </p:nvSpPr>
        <p:spPr>
          <a:xfrm>
            <a:off x="4775400" y="4389120"/>
            <a:ext cx="10861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-4      4   </a:t>
            </a:r>
          </a:p>
        </p:txBody>
      </p:sp>
      <p:pic>
        <p:nvPicPr>
          <p:cNvPr id="17" name="Picture 16"/>
          <p:cNvPicPr/>
          <p:nvPr/>
        </p:nvPicPr>
        <p:blipFill>
          <a:blip r:embed="rId4"/>
          <a:stretch/>
        </p:blipFill>
        <p:spPr>
          <a:xfrm flipH="1">
            <a:off x="8802474" y="4041720"/>
            <a:ext cx="724910" cy="66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8" name="Picture 567"/>
          <p:cNvPicPr/>
          <p:nvPr/>
        </p:nvPicPr>
        <p:blipFill>
          <a:blip r:embed="rId2"/>
          <a:stretch/>
        </p:blipFill>
        <p:spPr>
          <a:xfrm>
            <a:off x="457200" y="2743200"/>
            <a:ext cx="2276280" cy="2190240"/>
          </a:xfrm>
          <a:prstGeom prst="rect">
            <a:avLst/>
          </a:prstGeom>
          <a:ln>
            <a:noFill/>
          </a:ln>
        </p:spPr>
      </p:pic>
      <p:pic>
        <p:nvPicPr>
          <p:cNvPr id="569" name="Picture 568"/>
          <p:cNvPicPr/>
          <p:nvPr/>
        </p:nvPicPr>
        <p:blipFill>
          <a:blip r:embed="rId3"/>
          <a:stretch/>
        </p:blipFill>
        <p:spPr>
          <a:xfrm>
            <a:off x="2798280" y="1737360"/>
            <a:ext cx="6894360" cy="4029120"/>
          </a:xfrm>
          <a:prstGeom prst="rect">
            <a:avLst/>
          </a:prstGeom>
          <a:ln>
            <a:noFill/>
          </a:ln>
        </p:spPr>
      </p:pic>
      <p:sp>
        <p:nvSpPr>
          <p:cNvPr id="570" name="TextShape 2"/>
          <p:cNvSpPr txBox="1"/>
          <p:nvPr/>
        </p:nvSpPr>
        <p:spPr>
          <a:xfrm>
            <a:off x="2194560" y="1756800"/>
            <a:ext cx="2981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 for backward diagonal</a:t>
            </a:r>
          </a:p>
        </p:txBody>
      </p:sp>
      <p:sp>
        <p:nvSpPr>
          <p:cNvPr id="571" name="TextShape 3"/>
          <p:cNvSpPr txBox="1"/>
          <p:nvPr/>
        </p:nvSpPr>
        <p:spPr>
          <a:xfrm>
            <a:off x="1955880" y="5486400"/>
            <a:ext cx="2766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 for forward diagonal</a:t>
            </a:r>
          </a:p>
        </p:txBody>
      </p:sp>
      <p:sp>
        <p:nvSpPr>
          <p:cNvPr id="572" name="CustomShape 4"/>
          <p:cNvSpPr/>
          <p:nvPr/>
        </p:nvSpPr>
        <p:spPr>
          <a:xfrm>
            <a:off x="329760" y="3335760"/>
            <a:ext cx="1737360" cy="164592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3" name="TextShape 5"/>
          <p:cNvSpPr txBox="1"/>
          <p:nvPr/>
        </p:nvSpPr>
        <p:spPr>
          <a:xfrm>
            <a:off x="505800" y="3518640"/>
            <a:ext cx="110412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       +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         -</a:t>
            </a:r>
          </a:p>
        </p:txBody>
      </p:sp>
      <p:sp>
        <p:nvSpPr>
          <p:cNvPr id="574" name="TextShape 6"/>
          <p:cNvSpPr txBox="1"/>
          <p:nvPr/>
        </p:nvSpPr>
        <p:spPr>
          <a:xfrm>
            <a:off x="4846320" y="2286000"/>
            <a:ext cx="893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     -4</a:t>
            </a:r>
          </a:p>
        </p:txBody>
      </p:sp>
      <p:pic>
        <p:nvPicPr>
          <p:cNvPr id="575" name="Picture 574"/>
          <p:cNvPicPr/>
          <p:nvPr/>
        </p:nvPicPr>
        <p:blipFill>
          <a:blip r:embed="rId4"/>
          <a:stretch/>
        </p:blipFill>
        <p:spPr>
          <a:xfrm>
            <a:off x="7863840" y="1920240"/>
            <a:ext cx="772200" cy="696960"/>
          </a:xfrm>
          <a:prstGeom prst="rect">
            <a:avLst/>
          </a:prstGeom>
          <a:ln>
            <a:noFill/>
          </a:ln>
        </p:spPr>
      </p:pic>
      <p:pic>
        <p:nvPicPr>
          <p:cNvPr id="576" name="Picture 575"/>
          <p:cNvPicPr/>
          <p:nvPr/>
        </p:nvPicPr>
        <p:blipFill>
          <a:blip r:embed="rId4"/>
          <a:stretch/>
        </p:blipFill>
        <p:spPr>
          <a:xfrm>
            <a:off x="7864200" y="1920240"/>
            <a:ext cx="772200" cy="696960"/>
          </a:xfrm>
          <a:prstGeom prst="rect">
            <a:avLst/>
          </a:prstGeom>
          <a:ln>
            <a:noFill/>
          </a:ln>
        </p:spPr>
      </p:pic>
      <p:sp>
        <p:nvSpPr>
          <p:cNvPr id="577" name="TextShape 7"/>
          <p:cNvSpPr txBox="1"/>
          <p:nvPr/>
        </p:nvSpPr>
        <p:spPr>
          <a:xfrm>
            <a:off x="4846320" y="2762640"/>
            <a:ext cx="893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-4      4</a:t>
            </a:r>
          </a:p>
        </p:txBody>
      </p:sp>
      <p:pic>
        <p:nvPicPr>
          <p:cNvPr id="578" name="Picture 577"/>
          <p:cNvPicPr/>
          <p:nvPr/>
        </p:nvPicPr>
        <p:blipFill>
          <a:blip r:embed="rId4"/>
          <a:stretch/>
        </p:blipFill>
        <p:spPr>
          <a:xfrm>
            <a:off x="8778240" y="2743200"/>
            <a:ext cx="772200" cy="696960"/>
          </a:xfrm>
          <a:prstGeom prst="rect">
            <a:avLst/>
          </a:prstGeom>
          <a:ln>
            <a:noFill/>
          </a:ln>
        </p:spPr>
      </p:pic>
      <p:sp>
        <p:nvSpPr>
          <p:cNvPr id="579" name="CustomShape 8"/>
          <p:cNvSpPr/>
          <p:nvPr/>
        </p:nvSpPr>
        <p:spPr>
          <a:xfrm>
            <a:off x="3256200" y="4537800"/>
            <a:ext cx="822960" cy="82296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0" name="TextShape 9"/>
          <p:cNvSpPr txBox="1"/>
          <p:nvPr/>
        </p:nvSpPr>
        <p:spPr>
          <a:xfrm>
            <a:off x="4775400" y="4389120"/>
            <a:ext cx="10861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-4      4   </a:t>
            </a:r>
          </a:p>
        </p:txBody>
      </p:sp>
      <p:sp>
        <p:nvSpPr>
          <p:cNvPr id="582" name="TextShape 10"/>
          <p:cNvSpPr txBox="1"/>
          <p:nvPr/>
        </p:nvSpPr>
        <p:spPr>
          <a:xfrm>
            <a:off x="4754880" y="4937760"/>
            <a:ext cx="9475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4         </a:t>
            </a:r>
          </a:p>
        </p:txBody>
      </p:sp>
      <p:pic>
        <p:nvPicPr>
          <p:cNvPr id="19" name="Picture 18"/>
          <p:cNvPicPr/>
          <p:nvPr/>
        </p:nvPicPr>
        <p:blipFill>
          <a:blip r:embed="rId4"/>
          <a:stretch/>
        </p:blipFill>
        <p:spPr>
          <a:xfrm flipH="1">
            <a:off x="8802474" y="4041720"/>
            <a:ext cx="724910" cy="660240"/>
          </a:xfrm>
          <a:prstGeom prst="rect">
            <a:avLst/>
          </a:prstGeom>
          <a:ln>
            <a:noFill/>
          </a:ln>
        </p:spPr>
      </p:pic>
      <p:pic>
        <p:nvPicPr>
          <p:cNvPr id="20" name="Picture 19"/>
          <p:cNvPicPr/>
          <p:nvPr/>
        </p:nvPicPr>
        <p:blipFill>
          <a:blip r:embed="rId4"/>
          <a:stretch/>
        </p:blipFill>
        <p:spPr>
          <a:xfrm flipH="1">
            <a:off x="7890278" y="4917600"/>
            <a:ext cx="735927" cy="66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5" name="Picture 584"/>
          <p:cNvPicPr/>
          <p:nvPr/>
        </p:nvPicPr>
        <p:blipFill>
          <a:blip r:embed="rId2"/>
          <a:stretch/>
        </p:blipFill>
        <p:spPr>
          <a:xfrm>
            <a:off x="457200" y="2743200"/>
            <a:ext cx="2276280" cy="2190240"/>
          </a:xfrm>
          <a:prstGeom prst="rect">
            <a:avLst/>
          </a:prstGeom>
          <a:ln>
            <a:noFill/>
          </a:ln>
        </p:spPr>
      </p:pic>
      <p:pic>
        <p:nvPicPr>
          <p:cNvPr id="586" name="Picture 585"/>
          <p:cNvPicPr/>
          <p:nvPr/>
        </p:nvPicPr>
        <p:blipFill>
          <a:blip r:embed="rId3"/>
          <a:stretch/>
        </p:blipFill>
        <p:spPr>
          <a:xfrm>
            <a:off x="2798280" y="1737360"/>
            <a:ext cx="6894360" cy="4029120"/>
          </a:xfrm>
          <a:prstGeom prst="rect">
            <a:avLst/>
          </a:prstGeom>
          <a:ln>
            <a:noFill/>
          </a:ln>
        </p:spPr>
      </p:pic>
      <p:sp>
        <p:nvSpPr>
          <p:cNvPr id="587" name="TextShape 2"/>
          <p:cNvSpPr txBox="1"/>
          <p:nvPr/>
        </p:nvSpPr>
        <p:spPr>
          <a:xfrm>
            <a:off x="2194560" y="1756800"/>
            <a:ext cx="2981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 for backward diagonal</a:t>
            </a:r>
          </a:p>
        </p:txBody>
      </p:sp>
      <p:sp>
        <p:nvSpPr>
          <p:cNvPr id="588" name="TextShape 3"/>
          <p:cNvSpPr txBox="1"/>
          <p:nvPr/>
        </p:nvSpPr>
        <p:spPr>
          <a:xfrm>
            <a:off x="1955880" y="5486400"/>
            <a:ext cx="27669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 for forward diagonal</a:t>
            </a:r>
          </a:p>
        </p:txBody>
      </p:sp>
      <p:sp>
        <p:nvSpPr>
          <p:cNvPr id="589" name="CustomShape 4"/>
          <p:cNvSpPr/>
          <p:nvPr/>
        </p:nvSpPr>
        <p:spPr>
          <a:xfrm>
            <a:off x="1085760" y="3335760"/>
            <a:ext cx="1737360" cy="164592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TextShape 5"/>
          <p:cNvSpPr txBox="1"/>
          <p:nvPr/>
        </p:nvSpPr>
        <p:spPr>
          <a:xfrm>
            <a:off x="1261800" y="3518640"/>
            <a:ext cx="110412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       +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         -</a:t>
            </a:r>
          </a:p>
        </p:txBody>
      </p:sp>
      <p:sp>
        <p:nvSpPr>
          <p:cNvPr id="591" name="TextShape 6"/>
          <p:cNvSpPr txBox="1"/>
          <p:nvPr/>
        </p:nvSpPr>
        <p:spPr>
          <a:xfrm>
            <a:off x="4846320" y="2286000"/>
            <a:ext cx="893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     -4</a:t>
            </a:r>
          </a:p>
        </p:txBody>
      </p:sp>
      <p:pic>
        <p:nvPicPr>
          <p:cNvPr id="592" name="Picture 591"/>
          <p:cNvPicPr/>
          <p:nvPr/>
        </p:nvPicPr>
        <p:blipFill>
          <a:blip r:embed="rId4"/>
          <a:stretch/>
        </p:blipFill>
        <p:spPr>
          <a:xfrm>
            <a:off x="7863840" y="1920240"/>
            <a:ext cx="772200" cy="696960"/>
          </a:xfrm>
          <a:prstGeom prst="rect">
            <a:avLst/>
          </a:prstGeom>
          <a:ln>
            <a:noFill/>
          </a:ln>
        </p:spPr>
      </p:pic>
      <p:pic>
        <p:nvPicPr>
          <p:cNvPr id="593" name="Picture 592"/>
          <p:cNvPicPr/>
          <p:nvPr/>
        </p:nvPicPr>
        <p:blipFill>
          <a:blip r:embed="rId4"/>
          <a:stretch/>
        </p:blipFill>
        <p:spPr>
          <a:xfrm>
            <a:off x="7864200" y="1920240"/>
            <a:ext cx="772200" cy="696960"/>
          </a:xfrm>
          <a:prstGeom prst="rect">
            <a:avLst/>
          </a:prstGeom>
          <a:ln>
            <a:noFill/>
          </a:ln>
        </p:spPr>
      </p:pic>
      <p:sp>
        <p:nvSpPr>
          <p:cNvPr id="594" name="TextShape 7"/>
          <p:cNvSpPr txBox="1"/>
          <p:nvPr/>
        </p:nvSpPr>
        <p:spPr>
          <a:xfrm>
            <a:off x="4846320" y="2762640"/>
            <a:ext cx="893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-4      4</a:t>
            </a:r>
          </a:p>
        </p:txBody>
      </p:sp>
      <p:pic>
        <p:nvPicPr>
          <p:cNvPr id="595" name="Picture 594"/>
          <p:cNvPicPr/>
          <p:nvPr/>
        </p:nvPicPr>
        <p:blipFill>
          <a:blip r:embed="rId4"/>
          <a:stretch/>
        </p:blipFill>
        <p:spPr>
          <a:xfrm>
            <a:off x="8778240" y="2743200"/>
            <a:ext cx="772200" cy="696960"/>
          </a:xfrm>
          <a:prstGeom prst="rect">
            <a:avLst/>
          </a:prstGeom>
          <a:ln>
            <a:noFill/>
          </a:ln>
        </p:spPr>
      </p:pic>
      <p:sp>
        <p:nvSpPr>
          <p:cNvPr id="596" name="CustomShape 8"/>
          <p:cNvSpPr/>
          <p:nvPr/>
        </p:nvSpPr>
        <p:spPr>
          <a:xfrm>
            <a:off x="3256200" y="4537800"/>
            <a:ext cx="822960" cy="82296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7" name="TextShape 9"/>
          <p:cNvSpPr txBox="1"/>
          <p:nvPr/>
        </p:nvSpPr>
        <p:spPr>
          <a:xfrm>
            <a:off x="4775400" y="4389120"/>
            <a:ext cx="10861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-4      4   </a:t>
            </a:r>
          </a:p>
        </p:txBody>
      </p:sp>
      <p:pic>
        <p:nvPicPr>
          <p:cNvPr id="598" name="Picture 597"/>
          <p:cNvPicPr/>
          <p:nvPr/>
        </p:nvPicPr>
        <p:blipFill>
          <a:blip r:embed="rId4"/>
          <a:stretch/>
        </p:blipFill>
        <p:spPr>
          <a:xfrm flipH="1">
            <a:off x="8802474" y="4041720"/>
            <a:ext cx="724910" cy="660240"/>
          </a:xfrm>
          <a:prstGeom prst="rect">
            <a:avLst/>
          </a:prstGeom>
          <a:ln>
            <a:noFill/>
          </a:ln>
        </p:spPr>
      </p:pic>
      <p:sp>
        <p:nvSpPr>
          <p:cNvPr id="599" name="TextShape 10"/>
          <p:cNvSpPr txBox="1"/>
          <p:nvPr/>
        </p:nvSpPr>
        <p:spPr>
          <a:xfrm>
            <a:off x="4754880" y="4937760"/>
            <a:ext cx="11502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4      -4   </a:t>
            </a:r>
          </a:p>
        </p:txBody>
      </p:sp>
      <p:pic>
        <p:nvPicPr>
          <p:cNvPr id="600" name="Picture 599"/>
          <p:cNvPicPr/>
          <p:nvPr/>
        </p:nvPicPr>
        <p:blipFill>
          <a:blip r:embed="rId4"/>
          <a:stretch/>
        </p:blipFill>
        <p:spPr>
          <a:xfrm flipH="1">
            <a:off x="7890278" y="4917600"/>
            <a:ext cx="735927" cy="66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2" name="Picture 601"/>
          <p:cNvPicPr/>
          <p:nvPr/>
        </p:nvPicPr>
        <p:blipFill>
          <a:blip r:embed="rId2"/>
          <a:stretch/>
        </p:blipFill>
        <p:spPr>
          <a:xfrm>
            <a:off x="457200" y="2743200"/>
            <a:ext cx="2276280" cy="2190240"/>
          </a:xfrm>
          <a:prstGeom prst="rect">
            <a:avLst/>
          </a:prstGeom>
          <a:ln>
            <a:noFill/>
          </a:ln>
        </p:spPr>
      </p:pic>
      <p:pic>
        <p:nvPicPr>
          <p:cNvPr id="603" name="Picture 602"/>
          <p:cNvPicPr/>
          <p:nvPr/>
        </p:nvPicPr>
        <p:blipFill>
          <a:blip r:embed="rId3"/>
          <a:stretch/>
        </p:blipFill>
        <p:spPr>
          <a:xfrm>
            <a:off x="2798280" y="1737360"/>
            <a:ext cx="6894360" cy="4029120"/>
          </a:xfrm>
          <a:prstGeom prst="rect">
            <a:avLst/>
          </a:prstGeom>
          <a:ln>
            <a:noFill/>
          </a:ln>
        </p:spPr>
      </p:pic>
      <p:sp>
        <p:nvSpPr>
          <p:cNvPr id="604" name="TextShape 2"/>
          <p:cNvSpPr txBox="1"/>
          <p:nvPr/>
        </p:nvSpPr>
        <p:spPr>
          <a:xfrm>
            <a:off x="4846320" y="2286000"/>
            <a:ext cx="893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     -4</a:t>
            </a:r>
          </a:p>
        </p:txBody>
      </p:sp>
      <p:pic>
        <p:nvPicPr>
          <p:cNvPr id="605" name="Picture 604"/>
          <p:cNvPicPr/>
          <p:nvPr/>
        </p:nvPicPr>
        <p:blipFill>
          <a:blip r:embed="rId4"/>
          <a:stretch/>
        </p:blipFill>
        <p:spPr>
          <a:xfrm>
            <a:off x="7863840" y="1920240"/>
            <a:ext cx="772200" cy="696960"/>
          </a:xfrm>
          <a:prstGeom prst="rect">
            <a:avLst/>
          </a:prstGeom>
          <a:ln>
            <a:noFill/>
          </a:ln>
        </p:spPr>
      </p:pic>
      <p:pic>
        <p:nvPicPr>
          <p:cNvPr id="606" name="Picture 605"/>
          <p:cNvPicPr/>
          <p:nvPr/>
        </p:nvPicPr>
        <p:blipFill>
          <a:blip r:embed="rId4"/>
          <a:stretch/>
        </p:blipFill>
        <p:spPr>
          <a:xfrm>
            <a:off x="7864200" y="1920240"/>
            <a:ext cx="772200" cy="696960"/>
          </a:xfrm>
          <a:prstGeom prst="rect">
            <a:avLst/>
          </a:prstGeom>
          <a:ln>
            <a:noFill/>
          </a:ln>
        </p:spPr>
      </p:pic>
      <p:sp>
        <p:nvSpPr>
          <p:cNvPr id="607" name="TextShape 3"/>
          <p:cNvSpPr txBox="1"/>
          <p:nvPr/>
        </p:nvSpPr>
        <p:spPr>
          <a:xfrm>
            <a:off x="4846320" y="2762640"/>
            <a:ext cx="893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-4      4</a:t>
            </a:r>
          </a:p>
        </p:txBody>
      </p:sp>
      <p:pic>
        <p:nvPicPr>
          <p:cNvPr id="608" name="Picture 607"/>
          <p:cNvPicPr/>
          <p:nvPr/>
        </p:nvPicPr>
        <p:blipFill>
          <a:blip r:embed="rId4"/>
          <a:stretch/>
        </p:blipFill>
        <p:spPr>
          <a:xfrm>
            <a:off x="8778240" y="2743200"/>
            <a:ext cx="772200" cy="696960"/>
          </a:xfrm>
          <a:prstGeom prst="rect">
            <a:avLst/>
          </a:prstGeom>
          <a:ln>
            <a:noFill/>
          </a:ln>
        </p:spPr>
      </p:pic>
      <p:sp>
        <p:nvSpPr>
          <p:cNvPr id="609" name="CustomShape 4"/>
          <p:cNvSpPr/>
          <p:nvPr/>
        </p:nvSpPr>
        <p:spPr>
          <a:xfrm>
            <a:off x="3256200" y="4537800"/>
            <a:ext cx="822960" cy="82296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0" name="TextShape 5"/>
          <p:cNvSpPr txBox="1"/>
          <p:nvPr/>
        </p:nvSpPr>
        <p:spPr>
          <a:xfrm>
            <a:off x="4775400" y="4389120"/>
            <a:ext cx="10861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-4      4   </a:t>
            </a:r>
          </a:p>
        </p:txBody>
      </p:sp>
      <p:sp>
        <p:nvSpPr>
          <p:cNvPr id="612" name="TextShape 6"/>
          <p:cNvSpPr txBox="1"/>
          <p:nvPr/>
        </p:nvSpPr>
        <p:spPr>
          <a:xfrm>
            <a:off x="4754880" y="4937760"/>
            <a:ext cx="11502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4      -4   </a:t>
            </a:r>
          </a:p>
        </p:txBody>
      </p:sp>
      <p:sp>
        <p:nvSpPr>
          <p:cNvPr id="614" name="TextShape 7"/>
          <p:cNvSpPr txBox="1"/>
          <p:nvPr/>
        </p:nvSpPr>
        <p:spPr>
          <a:xfrm>
            <a:off x="2377440" y="5615280"/>
            <a:ext cx="5486400" cy="60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Convolutional layer                             Pooling layer</a:t>
            </a:r>
          </a:p>
        </p:txBody>
      </p:sp>
      <p:sp>
        <p:nvSpPr>
          <p:cNvPr id="615" name="TextShape 8"/>
          <p:cNvSpPr txBox="1"/>
          <p:nvPr/>
        </p:nvSpPr>
        <p:spPr>
          <a:xfrm>
            <a:off x="914400" y="6035040"/>
            <a:ext cx="45698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Takes the filter and slides it though the data</a:t>
            </a:r>
          </a:p>
        </p:txBody>
      </p:sp>
      <p:sp>
        <p:nvSpPr>
          <p:cNvPr id="616" name="TextShape 9"/>
          <p:cNvSpPr txBox="1"/>
          <p:nvPr/>
        </p:nvSpPr>
        <p:spPr>
          <a:xfrm>
            <a:off x="5852160" y="6217920"/>
            <a:ext cx="21603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have a treshold… </a:t>
            </a:r>
          </a:p>
        </p:txBody>
      </p:sp>
      <p:pic>
        <p:nvPicPr>
          <p:cNvPr id="18" name="Picture 17"/>
          <p:cNvPicPr/>
          <p:nvPr/>
        </p:nvPicPr>
        <p:blipFill>
          <a:blip r:embed="rId4"/>
          <a:stretch/>
        </p:blipFill>
        <p:spPr>
          <a:xfrm flipH="1">
            <a:off x="8802474" y="4041720"/>
            <a:ext cx="724910" cy="660240"/>
          </a:xfrm>
          <a:prstGeom prst="rect">
            <a:avLst/>
          </a:prstGeom>
          <a:ln>
            <a:noFill/>
          </a:ln>
        </p:spPr>
      </p:pic>
      <p:pic>
        <p:nvPicPr>
          <p:cNvPr id="19" name="Picture 18"/>
          <p:cNvPicPr/>
          <p:nvPr/>
        </p:nvPicPr>
        <p:blipFill>
          <a:blip r:embed="rId4"/>
          <a:stretch/>
        </p:blipFill>
        <p:spPr>
          <a:xfrm flipH="1">
            <a:off x="7890278" y="4917600"/>
            <a:ext cx="735927" cy="66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7" name="Picture 66"/>
          <p:cNvPicPr/>
          <p:nvPr/>
        </p:nvPicPr>
        <p:blipFill>
          <a:blip r:embed="rId2"/>
          <a:stretch/>
        </p:blipFill>
        <p:spPr>
          <a:xfrm>
            <a:off x="1005840" y="2011680"/>
            <a:ext cx="2468880" cy="4154040"/>
          </a:xfrm>
          <a:prstGeom prst="rect">
            <a:avLst/>
          </a:prstGeom>
          <a:ln>
            <a:noFill/>
          </a:ln>
        </p:spPr>
      </p:pic>
      <p:pic>
        <p:nvPicPr>
          <p:cNvPr id="68" name="Picture 67"/>
          <p:cNvPicPr/>
          <p:nvPr/>
        </p:nvPicPr>
        <p:blipFill>
          <a:blip r:embed="rId3"/>
          <a:stretch/>
        </p:blipFill>
        <p:spPr>
          <a:xfrm>
            <a:off x="4358160" y="2834640"/>
            <a:ext cx="4328640" cy="2711160"/>
          </a:xfrm>
          <a:prstGeom prst="rect">
            <a:avLst/>
          </a:prstGeom>
          <a:ln>
            <a:noFill/>
          </a:ln>
        </p:spPr>
      </p:pic>
      <p:sp>
        <p:nvSpPr>
          <p:cNvPr id="69" name="TextShape 2"/>
          <p:cNvSpPr txBox="1"/>
          <p:nvPr/>
        </p:nvSpPr>
        <p:spPr>
          <a:xfrm>
            <a:off x="2011680" y="6328800"/>
            <a:ext cx="66362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are the simplest operations we can do on these numbers?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Collating it together</a:t>
            </a:r>
          </a:p>
        </p:txBody>
      </p:sp>
      <p:pic>
        <p:nvPicPr>
          <p:cNvPr id="618" name="Picture 617"/>
          <p:cNvPicPr/>
          <p:nvPr/>
        </p:nvPicPr>
        <p:blipFill>
          <a:blip r:embed="rId2"/>
          <a:stretch/>
        </p:blipFill>
        <p:spPr>
          <a:xfrm>
            <a:off x="1933920" y="2671920"/>
            <a:ext cx="6333840" cy="2276280"/>
          </a:xfrm>
          <a:prstGeom prst="rect">
            <a:avLst/>
          </a:prstGeom>
          <a:ln>
            <a:noFill/>
          </a:ln>
        </p:spPr>
      </p:pic>
      <p:sp>
        <p:nvSpPr>
          <p:cNvPr id="619" name="TextShape 2"/>
          <p:cNvSpPr txBox="1"/>
          <p:nvPr/>
        </p:nvSpPr>
        <p:spPr>
          <a:xfrm>
            <a:off x="2743200" y="5597280"/>
            <a:ext cx="46094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computer can now make some sense...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Convolution layer and pooling layer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Convolution layer takes a filter and slides it over 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pooling layer checks for a threshold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Fully connected layer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Uses logic to figure out what data it 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4" name="Picture 623"/>
          <p:cNvPicPr/>
          <p:nvPr/>
        </p:nvPicPr>
        <p:blipFill>
          <a:blip r:embed="rId2"/>
          <a:stretch/>
        </p:blipFill>
        <p:spPr>
          <a:xfrm>
            <a:off x="288000" y="1097280"/>
            <a:ext cx="4009680" cy="5667120"/>
          </a:xfrm>
          <a:prstGeom prst="rect">
            <a:avLst/>
          </a:prstGeom>
          <a:ln>
            <a:noFill/>
          </a:ln>
        </p:spPr>
      </p:pic>
      <p:sp>
        <p:nvSpPr>
          <p:cNvPr id="625" name="TextShape 3"/>
          <p:cNvSpPr txBox="1"/>
          <p:nvPr/>
        </p:nvSpPr>
        <p:spPr>
          <a:xfrm>
            <a:off x="1188720" y="6804360"/>
            <a:ext cx="485028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is the way the computer will see the data 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after the convolution and pooling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8" name="Picture 627"/>
          <p:cNvPicPr/>
          <p:nvPr/>
        </p:nvPicPr>
        <p:blipFill>
          <a:blip r:embed="rId2"/>
          <a:stretch/>
        </p:blipFill>
        <p:spPr>
          <a:xfrm>
            <a:off x="288000" y="1097280"/>
            <a:ext cx="4009680" cy="5667120"/>
          </a:xfrm>
          <a:prstGeom prst="rect">
            <a:avLst/>
          </a:prstGeom>
          <a:ln>
            <a:noFill/>
          </a:ln>
        </p:spPr>
      </p:pic>
      <p:pic>
        <p:nvPicPr>
          <p:cNvPr id="629" name="Picture 628"/>
          <p:cNvPicPr/>
          <p:nvPr/>
        </p:nvPicPr>
        <p:blipFill>
          <a:blip r:embed="rId3"/>
          <a:stretch/>
        </p:blipFill>
        <p:spPr>
          <a:xfrm>
            <a:off x="4299840" y="1563480"/>
            <a:ext cx="3381120" cy="666360"/>
          </a:xfrm>
          <a:prstGeom prst="rect">
            <a:avLst/>
          </a:prstGeom>
          <a:ln>
            <a:noFill/>
          </a:ln>
        </p:spPr>
      </p:pic>
      <p:sp>
        <p:nvSpPr>
          <p:cNvPr id="630" name="TextShape 3"/>
          <p:cNvSpPr txBox="1"/>
          <p:nvPr/>
        </p:nvSpPr>
        <p:spPr>
          <a:xfrm>
            <a:off x="2103120" y="6766560"/>
            <a:ext cx="5760720" cy="60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it doesn't see it as a 2x2 matrix but as a string...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3" name="Picture 632"/>
          <p:cNvPicPr/>
          <p:nvPr/>
        </p:nvPicPr>
        <p:blipFill>
          <a:blip r:embed="rId2"/>
          <a:stretch/>
        </p:blipFill>
        <p:spPr>
          <a:xfrm>
            <a:off x="288000" y="1097280"/>
            <a:ext cx="4009680" cy="5667120"/>
          </a:xfrm>
          <a:prstGeom prst="rect">
            <a:avLst/>
          </a:prstGeom>
          <a:ln>
            <a:noFill/>
          </a:ln>
        </p:spPr>
      </p:pic>
      <p:pic>
        <p:nvPicPr>
          <p:cNvPr id="634" name="Picture 633"/>
          <p:cNvPicPr/>
          <p:nvPr/>
        </p:nvPicPr>
        <p:blipFill>
          <a:blip r:embed="rId3"/>
          <a:stretch/>
        </p:blipFill>
        <p:spPr>
          <a:xfrm>
            <a:off x="4299840" y="1563480"/>
            <a:ext cx="3381120" cy="666360"/>
          </a:xfrm>
          <a:prstGeom prst="rect">
            <a:avLst/>
          </a:prstGeom>
          <a:ln>
            <a:noFill/>
          </a:ln>
        </p:spPr>
      </p:pic>
      <p:pic>
        <p:nvPicPr>
          <p:cNvPr id="635" name="Picture 634"/>
          <p:cNvPicPr/>
          <p:nvPr/>
        </p:nvPicPr>
        <p:blipFill>
          <a:blip r:embed="rId4"/>
          <a:stretch/>
        </p:blipFill>
        <p:spPr>
          <a:xfrm>
            <a:off x="4297680" y="2817720"/>
            <a:ext cx="3409560" cy="657000"/>
          </a:xfrm>
          <a:prstGeom prst="rect">
            <a:avLst/>
          </a:prstGeom>
          <a:ln>
            <a:noFill/>
          </a:ln>
        </p:spPr>
      </p:pic>
      <p:sp>
        <p:nvSpPr>
          <p:cNvPr id="636" name="TextShape 3"/>
          <p:cNvSpPr txBox="1"/>
          <p:nvPr/>
        </p:nvSpPr>
        <p:spPr>
          <a:xfrm>
            <a:off x="2103120" y="6766560"/>
            <a:ext cx="5760720" cy="60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it doesn't see it as a 2x2 matrix but as a string...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9" name="Picture 638"/>
          <p:cNvPicPr/>
          <p:nvPr/>
        </p:nvPicPr>
        <p:blipFill>
          <a:blip r:embed="rId2"/>
          <a:stretch/>
        </p:blipFill>
        <p:spPr>
          <a:xfrm>
            <a:off x="288000" y="1097280"/>
            <a:ext cx="4009680" cy="5667120"/>
          </a:xfrm>
          <a:prstGeom prst="rect">
            <a:avLst/>
          </a:prstGeom>
          <a:ln>
            <a:noFill/>
          </a:ln>
        </p:spPr>
      </p:pic>
      <p:pic>
        <p:nvPicPr>
          <p:cNvPr id="640" name="Picture 639"/>
          <p:cNvPicPr/>
          <p:nvPr/>
        </p:nvPicPr>
        <p:blipFill>
          <a:blip r:embed="rId3"/>
          <a:stretch/>
        </p:blipFill>
        <p:spPr>
          <a:xfrm>
            <a:off x="4299840" y="1563480"/>
            <a:ext cx="3381120" cy="666360"/>
          </a:xfrm>
          <a:prstGeom prst="rect">
            <a:avLst/>
          </a:prstGeom>
          <a:ln>
            <a:noFill/>
          </a:ln>
        </p:spPr>
      </p:pic>
      <p:pic>
        <p:nvPicPr>
          <p:cNvPr id="641" name="Picture 640"/>
          <p:cNvPicPr/>
          <p:nvPr/>
        </p:nvPicPr>
        <p:blipFill>
          <a:blip r:embed="rId4"/>
          <a:stretch/>
        </p:blipFill>
        <p:spPr>
          <a:xfrm>
            <a:off x="4297680" y="2817720"/>
            <a:ext cx="3409560" cy="657000"/>
          </a:xfrm>
          <a:prstGeom prst="rect">
            <a:avLst/>
          </a:prstGeom>
          <a:ln>
            <a:noFill/>
          </a:ln>
        </p:spPr>
      </p:pic>
      <p:pic>
        <p:nvPicPr>
          <p:cNvPr id="642" name="Picture 641"/>
          <p:cNvPicPr/>
          <p:nvPr/>
        </p:nvPicPr>
        <p:blipFill>
          <a:blip r:embed="rId5"/>
          <a:stretch/>
        </p:blipFill>
        <p:spPr>
          <a:xfrm>
            <a:off x="4328640" y="4297680"/>
            <a:ext cx="3352320" cy="599760"/>
          </a:xfrm>
          <a:prstGeom prst="rect">
            <a:avLst/>
          </a:prstGeom>
          <a:ln>
            <a:noFill/>
          </a:ln>
        </p:spPr>
      </p:pic>
      <p:sp>
        <p:nvSpPr>
          <p:cNvPr id="643" name="TextShape 3"/>
          <p:cNvSpPr txBox="1"/>
          <p:nvPr/>
        </p:nvSpPr>
        <p:spPr>
          <a:xfrm>
            <a:off x="2103120" y="6766560"/>
            <a:ext cx="5760720" cy="60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it doesn't see it as a 2x2 matrix but as a string...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5" name="Picture 644"/>
          <p:cNvPicPr/>
          <p:nvPr/>
        </p:nvPicPr>
        <p:blipFill>
          <a:blip r:embed="rId2"/>
          <a:stretch/>
        </p:blipFill>
        <p:spPr>
          <a:xfrm>
            <a:off x="288000" y="1097280"/>
            <a:ext cx="4009680" cy="5667120"/>
          </a:xfrm>
          <a:prstGeom prst="rect">
            <a:avLst/>
          </a:prstGeom>
          <a:ln>
            <a:noFill/>
          </a:ln>
        </p:spPr>
      </p:pic>
      <p:pic>
        <p:nvPicPr>
          <p:cNvPr id="646" name="Picture 645"/>
          <p:cNvPicPr/>
          <p:nvPr/>
        </p:nvPicPr>
        <p:blipFill>
          <a:blip r:embed="rId3"/>
          <a:stretch/>
        </p:blipFill>
        <p:spPr>
          <a:xfrm>
            <a:off x="4299840" y="1563480"/>
            <a:ext cx="3381120" cy="666360"/>
          </a:xfrm>
          <a:prstGeom prst="rect">
            <a:avLst/>
          </a:prstGeom>
          <a:ln>
            <a:noFill/>
          </a:ln>
        </p:spPr>
      </p:pic>
      <p:pic>
        <p:nvPicPr>
          <p:cNvPr id="647" name="Picture 646"/>
          <p:cNvPicPr/>
          <p:nvPr/>
        </p:nvPicPr>
        <p:blipFill>
          <a:blip r:embed="rId4"/>
          <a:stretch/>
        </p:blipFill>
        <p:spPr>
          <a:xfrm>
            <a:off x="4297680" y="2817720"/>
            <a:ext cx="3409560" cy="657000"/>
          </a:xfrm>
          <a:prstGeom prst="rect">
            <a:avLst/>
          </a:prstGeom>
          <a:ln>
            <a:noFill/>
          </a:ln>
        </p:spPr>
      </p:pic>
      <p:pic>
        <p:nvPicPr>
          <p:cNvPr id="648" name="Picture 647"/>
          <p:cNvPicPr/>
          <p:nvPr/>
        </p:nvPicPr>
        <p:blipFill>
          <a:blip r:embed="rId5"/>
          <a:stretch/>
        </p:blipFill>
        <p:spPr>
          <a:xfrm>
            <a:off x="4328640" y="4297680"/>
            <a:ext cx="3352320" cy="599760"/>
          </a:xfrm>
          <a:prstGeom prst="rect">
            <a:avLst/>
          </a:prstGeom>
          <a:ln>
            <a:noFill/>
          </a:ln>
        </p:spPr>
      </p:pic>
      <p:pic>
        <p:nvPicPr>
          <p:cNvPr id="649" name="Picture 648"/>
          <p:cNvPicPr/>
          <p:nvPr/>
        </p:nvPicPr>
        <p:blipFill>
          <a:blip r:embed="rId6"/>
          <a:stretch/>
        </p:blipFill>
        <p:spPr>
          <a:xfrm>
            <a:off x="4404600" y="5669280"/>
            <a:ext cx="3276360" cy="618840"/>
          </a:xfrm>
          <a:prstGeom prst="rect">
            <a:avLst/>
          </a:prstGeom>
          <a:ln>
            <a:noFill/>
          </a:ln>
        </p:spPr>
      </p:pic>
      <p:sp>
        <p:nvSpPr>
          <p:cNvPr id="650" name="TextShape 2"/>
          <p:cNvSpPr txBox="1"/>
          <p:nvPr/>
        </p:nvSpPr>
        <p:spPr>
          <a:xfrm>
            <a:off x="2103120" y="6766560"/>
            <a:ext cx="5760720" cy="60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it doesn't see it as a 2x2 matrix but as a string...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1" name="Picture 650"/>
          <p:cNvPicPr/>
          <p:nvPr/>
        </p:nvPicPr>
        <p:blipFill>
          <a:blip r:embed="rId2"/>
          <a:stretch/>
        </p:blipFill>
        <p:spPr>
          <a:xfrm>
            <a:off x="288000" y="1097280"/>
            <a:ext cx="4009680" cy="5667120"/>
          </a:xfrm>
          <a:prstGeom prst="rect">
            <a:avLst/>
          </a:prstGeom>
          <a:ln>
            <a:noFill/>
          </a:ln>
        </p:spPr>
      </p:pic>
      <p:pic>
        <p:nvPicPr>
          <p:cNvPr id="652" name="Picture 651"/>
          <p:cNvPicPr/>
          <p:nvPr/>
        </p:nvPicPr>
        <p:blipFill>
          <a:blip r:embed="rId3"/>
          <a:stretch/>
        </p:blipFill>
        <p:spPr>
          <a:xfrm>
            <a:off x="4299840" y="1563480"/>
            <a:ext cx="3381120" cy="666360"/>
          </a:xfrm>
          <a:prstGeom prst="rect">
            <a:avLst/>
          </a:prstGeom>
          <a:ln>
            <a:noFill/>
          </a:ln>
        </p:spPr>
      </p:pic>
      <p:pic>
        <p:nvPicPr>
          <p:cNvPr id="653" name="Picture 652"/>
          <p:cNvPicPr/>
          <p:nvPr/>
        </p:nvPicPr>
        <p:blipFill>
          <a:blip r:embed="rId4"/>
          <a:stretch/>
        </p:blipFill>
        <p:spPr>
          <a:xfrm>
            <a:off x="4297680" y="2817720"/>
            <a:ext cx="3409560" cy="657000"/>
          </a:xfrm>
          <a:prstGeom prst="rect">
            <a:avLst/>
          </a:prstGeom>
          <a:ln>
            <a:noFill/>
          </a:ln>
        </p:spPr>
      </p:pic>
      <p:pic>
        <p:nvPicPr>
          <p:cNvPr id="654" name="Picture 653"/>
          <p:cNvPicPr/>
          <p:nvPr/>
        </p:nvPicPr>
        <p:blipFill>
          <a:blip r:embed="rId5"/>
          <a:stretch/>
        </p:blipFill>
        <p:spPr>
          <a:xfrm>
            <a:off x="4328640" y="4297680"/>
            <a:ext cx="3352320" cy="599760"/>
          </a:xfrm>
          <a:prstGeom prst="rect">
            <a:avLst/>
          </a:prstGeom>
          <a:ln>
            <a:noFill/>
          </a:ln>
        </p:spPr>
      </p:pic>
      <p:pic>
        <p:nvPicPr>
          <p:cNvPr id="655" name="Picture 654"/>
          <p:cNvPicPr/>
          <p:nvPr/>
        </p:nvPicPr>
        <p:blipFill>
          <a:blip r:embed="rId6"/>
          <a:stretch/>
        </p:blipFill>
        <p:spPr>
          <a:xfrm>
            <a:off x="4404600" y="5669280"/>
            <a:ext cx="3276360" cy="618840"/>
          </a:xfrm>
          <a:prstGeom prst="rect">
            <a:avLst/>
          </a:prstGeom>
          <a:ln>
            <a:noFill/>
          </a:ln>
        </p:spPr>
      </p:pic>
      <p:pic>
        <p:nvPicPr>
          <p:cNvPr id="656" name="Picture 655"/>
          <p:cNvPicPr/>
          <p:nvPr/>
        </p:nvPicPr>
        <p:blipFill>
          <a:blip r:embed="rId7"/>
          <a:stretch/>
        </p:blipFill>
        <p:spPr>
          <a:xfrm>
            <a:off x="8624160" y="1163880"/>
            <a:ext cx="428400" cy="399600"/>
          </a:xfrm>
          <a:prstGeom prst="rect">
            <a:avLst/>
          </a:prstGeom>
          <a:ln>
            <a:noFill/>
          </a:ln>
        </p:spPr>
      </p:pic>
      <p:sp>
        <p:nvSpPr>
          <p:cNvPr id="657" name="CustomShape 1"/>
          <p:cNvSpPr/>
          <p:nvPr/>
        </p:nvSpPr>
        <p:spPr>
          <a:xfrm>
            <a:off x="8588160" y="1133280"/>
            <a:ext cx="464400" cy="46620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8" name="TextShape 2"/>
          <p:cNvSpPr txBox="1"/>
          <p:nvPr/>
        </p:nvSpPr>
        <p:spPr>
          <a:xfrm>
            <a:off x="3108960" y="6858000"/>
            <a:ext cx="5760720" cy="60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Lets encode this as a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Picture 658"/>
          <p:cNvPicPr/>
          <p:nvPr/>
        </p:nvPicPr>
        <p:blipFill>
          <a:blip r:embed="rId2"/>
          <a:stretch/>
        </p:blipFill>
        <p:spPr>
          <a:xfrm>
            <a:off x="288000" y="1097280"/>
            <a:ext cx="4009680" cy="5667120"/>
          </a:xfrm>
          <a:prstGeom prst="rect">
            <a:avLst/>
          </a:prstGeom>
          <a:ln>
            <a:noFill/>
          </a:ln>
        </p:spPr>
      </p:pic>
      <p:pic>
        <p:nvPicPr>
          <p:cNvPr id="660" name="Picture 659"/>
          <p:cNvPicPr/>
          <p:nvPr/>
        </p:nvPicPr>
        <p:blipFill>
          <a:blip r:embed="rId3"/>
          <a:stretch/>
        </p:blipFill>
        <p:spPr>
          <a:xfrm>
            <a:off x="4299840" y="1563480"/>
            <a:ext cx="3381120" cy="666360"/>
          </a:xfrm>
          <a:prstGeom prst="rect">
            <a:avLst/>
          </a:prstGeom>
          <a:ln>
            <a:noFill/>
          </a:ln>
        </p:spPr>
      </p:pic>
      <p:pic>
        <p:nvPicPr>
          <p:cNvPr id="661" name="Picture 660"/>
          <p:cNvPicPr/>
          <p:nvPr/>
        </p:nvPicPr>
        <p:blipFill>
          <a:blip r:embed="rId4"/>
          <a:stretch/>
        </p:blipFill>
        <p:spPr>
          <a:xfrm>
            <a:off x="4297680" y="2817720"/>
            <a:ext cx="3409560" cy="657000"/>
          </a:xfrm>
          <a:prstGeom prst="rect">
            <a:avLst/>
          </a:prstGeom>
          <a:ln>
            <a:noFill/>
          </a:ln>
        </p:spPr>
      </p:pic>
      <p:pic>
        <p:nvPicPr>
          <p:cNvPr id="662" name="Picture 661"/>
          <p:cNvPicPr/>
          <p:nvPr/>
        </p:nvPicPr>
        <p:blipFill>
          <a:blip r:embed="rId5"/>
          <a:stretch/>
        </p:blipFill>
        <p:spPr>
          <a:xfrm>
            <a:off x="4328640" y="4297680"/>
            <a:ext cx="3352320" cy="599760"/>
          </a:xfrm>
          <a:prstGeom prst="rect">
            <a:avLst/>
          </a:prstGeom>
          <a:ln>
            <a:noFill/>
          </a:ln>
        </p:spPr>
      </p:pic>
      <p:pic>
        <p:nvPicPr>
          <p:cNvPr id="663" name="Picture 662"/>
          <p:cNvPicPr/>
          <p:nvPr/>
        </p:nvPicPr>
        <p:blipFill>
          <a:blip r:embed="rId6"/>
          <a:stretch/>
        </p:blipFill>
        <p:spPr>
          <a:xfrm>
            <a:off x="4404600" y="5669280"/>
            <a:ext cx="3276360" cy="618840"/>
          </a:xfrm>
          <a:prstGeom prst="rect">
            <a:avLst/>
          </a:prstGeom>
          <a:ln>
            <a:noFill/>
          </a:ln>
        </p:spPr>
      </p:pic>
      <p:pic>
        <p:nvPicPr>
          <p:cNvPr id="664" name="Picture 663"/>
          <p:cNvPicPr/>
          <p:nvPr/>
        </p:nvPicPr>
        <p:blipFill>
          <a:blip r:embed="rId7"/>
          <a:stretch/>
        </p:blipFill>
        <p:spPr>
          <a:xfrm>
            <a:off x="8624160" y="1163880"/>
            <a:ext cx="428400" cy="399600"/>
          </a:xfrm>
          <a:prstGeom prst="rect">
            <a:avLst/>
          </a:prstGeom>
          <a:ln>
            <a:noFill/>
          </a:ln>
        </p:spPr>
      </p:pic>
      <p:sp>
        <p:nvSpPr>
          <p:cNvPr id="665" name="CustomShape 1"/>
          <p:cNvSpPr/>
          <p:nvPr/>
        </p:nvSpPr>
        <p:spPr>
          <a:xfrm>
            <a:off x="8588160" y="1133280"/>
            <a:ext cx="464400" cy="46620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66" name="Picture 665"/>
          <p:cNvPicPr/>
          <p:nvPr/>
        </p:nvPicPr>
        <p:blipFill>
          <a:blip r:embed="rId7"/>
          <a:stretch/>
        </p:blipFill>
        <p:spPr>
          <a:xfrm>
            <a:off x="5522400" y="1219320"/>
            <a:ext cx="428400" cy="399600"/>
          </a:xfrm>
          <a:prstGeom prst="rect">
            <a:avLst/>
          </a:prstGeom>
          <a:ln>
            <a:noFill/>
          </a:ln>
        </p:spPr>
      </p:pic>
      <p:sp>
        <p:nvSpPr>
          <p:cNvPr id="667" name="CustomShape 2"/>
          <p:cNvSpPr/>
          <p:nvPr/>
        </p:nvSpPr>
        <p:spPr>
          <a:xfrm>
            <a:off x="5486400" y="1188720"/>
            <a:ext cx="464400" cy="46620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68" name="Picture 667"/>
          <p:cNvPicPr/>
          <p:nvPr/>
        </p:nvPicPr>
        <p:blipFill>
          <a:blip r:embed="rId8"/>
          <a:stretch/>
        </p:blipFill>
        <p:spPr>
          <a:xfrm>
            <a:off x="8046720" y="1645920"/>
            <a:ext cx="485280" cy="447480"/>
          </a:xfrm>
          <a:prstGeom prst="rect">
            <a:avLst/>
          </a:prstGeom>
          <a:ln>
            <a:noFill/>
          </a:ln>
        </p:spPr>
      </p:pic>
      <p:sp>
        <p:nvSpPr>
          <p:cNvPr id="669" name="TextShape 3"/>
          <p:cNvSpPr txBox="1"/>
          <p:nvPr/>
        </p:nvSpPr>
        <p:spPr>
          <a:xfrm>
            <a:off x="3108960" y="6858000"/>
            <a:ext cx="5760720" cy="60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Lets encode this as a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0" name="Picture 669"/>
          <p:cNvPicPr/>
          <p:nvPr/>
        </p:nvPicPr>
        <p:blipFill>
          <a:blip r:embed="rId2"/>
          <a:stretch/>
        </p:blipFill>
        <p:spPr>
          <a:xfrm>
            <a:off x="288000" y="1097280"/>
            <a:ext cx="4009680" cy="5667120"/>
          </a:xfrm>
          <a:prstGeom prst="rect">
            <a:avLst/>
          </a:prstGeom>
          <a:ln>
            <a:noFill/>
          </a:ln>
        </p:spPr>
      </p:pic>
      <p:pic>
        <p:nvPicPr>
          <p:cNvPr id="671" name="Picture 670"/>
          <p:cNvPicPr/>
          <p:nvPr/>
        </p:nvPicPr>
        <p:blipFill>
          <a:blip r:embed="rId3"/>
          <a:stretch/>
        </p:blipFill>
        <p:spPr>
          <a:xfrm>
            <a:off x="4299840" y="1563480"/>
            <a:ext cx="3381120" cy="666360"/>
          </a:xfrm>
          <a:prstGeom prst="rect">
            <a:avLst/>
          </a:prstGeom>
          <a:ln>
            <a:noFill/>
          </a:ln>
        </p:spPr>
      </p:pic>
      <p:pic>
        <p:nvPicPr>
          <p:cNvPr id="672" name="Picture 671"/>
          <p:cNvPicPr/>
          <p:nvPr/>
        </p:nvPicPr>
        <p:blipFill>
          <a:blip r:embed="rId4"/>
          <a:stretch/>
        </p:blipFill>
        <p:spPr>
          <a:xfrm>
            <a:off x="4297680" y="2817720"/>
            <a:ext cx="3409560" cy="657000"/>
          </a:xfrm>
          <a:prstGeom prst="rect">
            <a:avLst/>
          </a:prstGeom>
          <a:ln>
            <a:noFill/>
          </a:ln>
        </p:spPr>
      </p:pic>
      <p:pic>
        <p:nvPicPr>
          <p:cNvPr id="673" name="Picture 672"/>
          <p:cNvPicPr/>
          <p:nvPr/>
        </p:nvPicPr>
        <p:blipFill>
          <a:blip r:embed="rId5"/>
          <a:stretch/>
        </p:blipFill>
        <p:spPr>
          <a:xfrm>
            <a:off x="4328640" y="4297680"/>
            <a:ext cx="3352320" cy="599760"/>
          </a:xfrm>
          <a:prstGeom prst="rect">
            <a:avLst/>
          </a:prstGeom>
          <a:ln>
            <a:noFill/>
          </a:ln>
        </p:spPr>
      </p:pic>
      <p:pic>
        <p:nvPicPr>
          <p:cNvPr id="674" name="Picture 673"/>
          <p:cNvPicPr/>
          <p:nvPr/>
        </p:nvPicPr>
        <p:blipFill>
          <a:blip r:embed="rId6"/>
          <a:stretch/>
        </p:blipFill>
        <p:spPr>
          <a:xfrm>
            <a:off x="4404600" y="5669280"/>
            <a:ext cx="3276360" cy="618840"/>
          </a:xfrm>
          <a:prstGeom prst="rect">
            <a:avLst/>
          </a:prstGeom>
          <a:ln>
            <a:noFill/>
          </a:ln>
        </p:spPr>
      </p:pic>
      <p:pic>
        <p:nvPicPr>
          <p:cNvPr id="675" name="Picture 674"/>
          <p:cNvPicPr/>
          <p:nvPr/>
        </p:nvPicPr>
        <p:blipFill>
          <a:blip r:embed="rId7"/>
          <a:stretch/>
        </p:blipFill>
        <p:spPr>
          <a:xfrm>
            <a:off x="8624160" y="1163880"/>
            <a:ext cx="428400" cy="399600"/>
          </a:xfrm>
          <a:prstGeom prst="rect">
            <a:avLst/>
          </a:prstGeom>
          <a:ln>
            <a:noFill/>
          </a:ln>
        </p:spPr>
      </p:pic>
      <p:sp>
        <p:nvSpPr>
          <p:cNvPr id="676" name="CustomShape 1"/>
          <p:cNvSpPr/>
          <p:nvPr/>
        </p:nvSpPr>
        <p:spPr>
          <a:xfrm>
            <a:off x="8588160" y="1133280"/>
            <a:ext cx="464400" cy="46620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77" name="Picture 676"/>
          <p:cNvPicPr/>
          <p:nvPr/>
        </p:nvPicPr>
        <p:blipFill>
          <a:blip r:embed="rId7"/>
          <a:stretch/>
        </p:blipFill>
        <p:spPr>
          <a:xfrm>
            <a:off x="6062400" y="1219320"/>
            <a:ext cx="428400" cy="399600"/>
          </a:xfrm>
          <a:prstGeom prst="rect">
            <a:avLst/>
          </a:prstGeom>
          <a:ln>
            <a:noFill/>
          </a:ln>
        </p:spPr>
      </p:pic>
      <p:sp>
        <p:nvSpPr>
          <p:cNvPr id="678" name="CustomShape 2"/>
          <p:cNvSpPr/>
          <p:nvPr/>
        </p:nvSpPr>
        <p:spPr>
          <a:xfrm>
            <a:off x="6026400" y="1188720"/>
            <a:ext cx="464400" cy="46620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79" name="Picture 678"/>
          <p:cNvPicPr/>
          <p:nvPr/>
        </p:nvPicPr>
        <p:blipFill>
          <a:blip r:embed="rId8"/>
          <a:stretch/>
        </p:blipFill>
        <p:spPr>
          <a:xfrm>
            <a:off x="8046720" y="1645920"/>
            <a:ext cx="485280" cy="447480"/>
          </a:xfrm>
          <a:prstGeom prst="rect">
            <a:avLst/>
          </a:prstGeom>
          <a:ln>
            <a:noFill/>
          </a:ln>
        </p:spPr>
      </p:pic>
      <p:pic>
        <p:nvPicPr>
          <p:cNvPr id="680" name="Picture 679"/>
          <p:cNvPicPr/>
          <p:nvPr/>
        </p:nvPicPr>
        <p:blipFill>
          <a:blip r:embed="rId9"/>
          <a:stretch/>
        </p:blipFill>
        <p:spPr>
          <a:xfrm>
            <a:off x="8532000" y="1645920"/>
            <a:ext cx="475920" cy="428400"/>
          </a:xfrm>
          <a:prstGeom prst="rect">
            <a:avLst/>
          </a:prstGeom>
          <a:ln>
            <a:noFill/>
          </a:ln>
        </p:spPr>
      </p:pic>
      <p:sp>
        <p:nvSpPr>
          <p:cNvPr id="681" name="TextShape 3"/>
          <p:cNvSpPr txBox="1"/>
          <p:nvPr/>
        </p:nvSpPr>
        <p:spPr>
          <a:xfrm>
            <a:off x="3108960" y="6858000"/>
            <a:ext cx="5760720" cy="60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Lets encode this as a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about adding them?</a:t>
            </a:r>
          </a:p>
        </p:txBody>
      </p:sp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1005840" y="2011680"/>
            <a:ext cx="2468880" cy="4154040"/>
          </a:xfrm>
          <a:prstGeom prst="rect">
            <a:avLst/>
          </a:prstGeom>
          <a:ln>
            <a:noFill/>
          </a:ln>
        </p:spPr>
      </p:pic>
      <p:pic>
        <p:nvPicPr>
          <p:cNvPr id="72" name="Picture 71"/>
          <p:cNvPicPr/>
          <p:nvPr/>
        </p:nvPicPr>
        <p:blipFill>
          <a:blip r:embed="rId3"/>
          <a:stretch/>
        </p:blipFill>
        <p:spPr>
          <a:xfrm>
            <a:off x="4358160" y="2834640"/>
            <a:ext cx="4328640" cy="2711160"/>
          </a:xfrm>
          <a:prstGeom prst="rect">
            <a:avLst/>
          </a:prstGeom>
          <a:ln>
            <a:noFill/>
          </a:ln>
        </p:spPr>
      </p:pic>
      <p:sp>
        <p:nvSpPr>
          <p:cNvPr id="73" name="TextShape 2"/>
          <p:cNvSpPr txBox="1"/>
          <p:nvPr/>
        </p:nvSpPr>
        <p:spPr>
          <a:xfrm>
            <a:off x="5238720" y="3447720"/>
            <a:ext cx="3794040" cy="43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          +          +           = 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TextShape 3"/>
          <p:cNvSpPr txBox="1"/>
          <p:nvPr/>
        </p:nvSpPr>
        <p:spPr>
          <a:xfrm>
            <a:off x="5258520" y="5394960"/>
            <a:ext cx="3794040" cy="43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          +          +           = 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Picture 681"/>
          <p:cNvPicPr/>
          <p:nvPr/>
        </p:nvPicPr>
        <p:blipFill>
          <a:blip r:embed="rId2"/>
          <a:stretch/>
        </p:blipFill>
        <p:spPr>
          <a:xfrm>
            <a:off x="288000" y="1097280"/>
            <a:ext cx="4009680" cy="5667120"/>
          </a:xfrm>
          <a:prstGeom prst="rect">
            <a:avLst/>
          </a:prstGeom>
          <a:ln>
            <a:noFill/>
          </a:ln>
        </p:spPr>
      </p:pic>
      <p:pic>
        <p:nvPicPr>
          <p:cNvPr id="683" name="Picture 682"/>
          <p:cNvPicPr/>
          <p:nvPr/>
        </p:nvPicPr>
        <p:blipFill>
          <a:blip r:embed="rId3"/>
          <a:stretch/>
        </p:blipFill>
        <p:spPr>
          <a:xfrm>
            <a:off x="4299840" y="1563480"/>
            <a:ext cx="3381120" cy="666360"/>
          </a:xfrm>
          <a:prstGeom prst="rect">
            <a:avLst/>
          </a:prstGeom>
          <a:ln>
            <a:noFill/>
          </a:ln>
        </p:spPr>
      </p:pic>
      <p:pic>
        <p:nvPicPr>
          <p:cNvPr id="684" name="Picture 683"/>
          <p:cNvPicPr/>
          <p:nvPr/>
        </p:nvPicPr>
        <p:blipFill>
          <a:blip r:embed="rId4"/>
          <a:stretch/>
        </p:blipFill>
        <p:spPr>
          <a:xfrm>
            <a:off x="4297680" y="2817720"/>
            <a:ext cx="3409560" cy="657000"/>
          </a:xfrm>
          <a:prstGeom prst="rect">
            <a:avLst/>
          </a:prstGeom>
          <a:ln>
            <a:noFill/>
          </a:ln>
        </p:spPr>
      </p:pic>
      <p:pic>
        <p:nvPicPr>
          <p:cNvPr id="685" name="Picture 684"/>
          <p:cNvPicPr/>
          <p:nvPr/>
        </p:nvPicPr>
        <p:blipFill>
          <a:blip r:embed="rId5"/>
          <a:stretch/>
        </p:blipFill>
        <p:spPr>
          <a:xfrm>
            <a:off x="4328640" y="4297680"/>
            <a:ext cx="3352320" cy="599760"/>
          </a:xfrm>
          <a:prstGeom prst="rect">
            <a:avLst/>
          </a:prstGeom>
          <a:ln>
            <a:noFill/>
          </a:ln>
        </p:spPr>
      </p:pic>
      <p:pic>
        <p:nvPicPr>
          <p:cNvPr id="686" name="Picture 685"/>
          <p:cNvPicPr/>
          <p:nvPr/>
        </p:nvPicPr>
        <p:blipFill>
          <a:blip r:embed="rId6"/>
          <a:stretch/>
        </p:blipFill>
        <p:spPr>
          <a:xfrm>
            <a:off x="4404600" y="5669280"/>
            <a:ext cx="3276360" cy="618840"/>
          </a:xfrm>
          <a:prstGeom prst="rect">
            <a:avLst/>
          </a:prstGeom>
          <a:ln>
            <a:noFill/>
          </a:ln>
        </p:spPr>
      </p:pic>
      <p:pic>
        <p:nvPicPr>
          <p:cNvPr id="687" name="Picture 686"/>
          <p:cNvPicPr/>
          <p:nvPr/>
        </p:nvPicPr>
        <p:blipFill>
          <a:blip r:embed="rId7"/>
          <a:stretch/>
        </p:blipFill>
        <p:spPr>
          <a:xfrm>
            <a:off x="8624160" y="1163880"/>
            <a:ext cx="428400" cy="399600"/>
          </a:xfrm>
          <a:prstGeom prst="rect">
            <a:avLst/>
          </a:prstGeom>
          <a:ln>
            <a:noFill/>
          </a:ln>
        </p:spPr>
      </p:pic>
      <p:sp>
        <p:nvSpPr>
          <p:cNvPr id="688" name="CustomShape 1"/>
          <p:cNvSpPr/>
          <p:nvPr/>
        </p:nvSpPr>
        <p:spPr>
          <a:xfrm>
            <a:off x="8588160" y="1133280"/>
            <a:ext cx="464400" cy="46620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89" name="Picture 688"/>
          <p:cNvPicPr/>
          <p:nvPr/>
        </p:nvPicPr>
        <p:blipFill>
          <a:blip r:embed="rId8"/>
          <a:stretch/>
        </p:blipFill>
        <p:spPr>
          <a:xfrm>
            <a:off x="6602400" y="1219320"/>
            <a:ext cx="428400" cy="399600"/>
          </a:xfrm>
          <a:prstGeom prst="rect">
            <a:avLst/>
          </a:prstGeom>
          <a:ln>
            <a:noFill/>
          </a:ln>
        </p:spPr>
      </p:pic>
      <p:sp>
        <p:nvSpPr>
          <p:cNvPr id="690" name="CustomShape 2"/>
          <p:cNvSpPr/>
          <p:nvPr/>
        </p:nvSpPr>
        <p:spPr>
          <a:xfrm>
            <a:off x="6566400" y="1188720"/>
            <a:ext cx="464400" cy="46620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1" name="Picture 690"/>
          <p:cNvPicPr/>
          <p:nvPr/>
        </p:nvPicPr>
        <p:blipFill>
          <a:blip r:embed="rId9"/>
          <a:stretch/>
        </p:blipFill>
        <p:spPr>
          <a:xfrm>
            <a:off x="8046720" y="1645920"/>
            <a:ext cx="485280" cy="447480"/>
          </a:xfrm>
          <a:prstGeom prst="rect">
            <a:avLst/>
          </a:prstGeom>
          <a:ln>
            <a:noFill/>
          </a:ln>
        </p:spPr>
      </p:pic>
      <p:pic>
        <p:nvPicPr>
          <p:cNvPr id="692" name="Picture 691"/>
          <p:cNvPicPr/>
          <p:nvPr/>
        </p:nvPicPr>
        <p:blipFill>
          <a:blip r:embed="rId10"/>
          <a:stretch/>
        </p:blipFill>
        <p:spPr>
          <a:xfrm>
            <a:off x="8532000" y="1645920"/>
            <a:ext cx="475920" cy="428400"/>
          </a:xfrm>
          <a:prstGeom prst="rect">
            <a:avLst/>
          </a:prstGeom>
          <a:ln>
            <a:noFill/>
          </a:ln>
        </p:spPr>
      </p:pic>
      <p:pic>
        <p:nvPicPr>
          <p:cNvPr id="693" name="Picture 692"/>
          <p:cNvPicPr/>
          <p:nvPr/>
        </p:nvPicPr>
        <p:blipFill>
          <a:blip r:embed="rId10"/>
          <a:stretch/>
        </p:blipFill>
        <p:spPr>
          <a:xfrm>
            <a:off x="9007920" y="1645920"/>
            <a:ext cx="475920" cy="428400"/>
          </a:xfrm>
          <a:prstGeom prst="rect">
            <a:avLst/>
          </a:prstGeom>
          <a:ln>
            <a:noFill/>
          </a:ln>
        </p:spPr>
      </p:pic>
      <p:sp>
        <p:nvSpPr>
          <p:cNvPr id="694" name="TextShape 3"/>
          <p:cNvSpPr txBox="1"/>
          <p:nvPr/>
        </p:nvSpPr>
        <p:spPr>
          <a:xfrm>
            <a:off x="3108960" y="6858000"/>
            <a:ext cx="5760720" cy="60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Lets encode this as a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5" name="Picture 694"/>
          <p:cNvPicPr/>
          <p:nvPr/>
        </p:nvPicPr>
        <p:blipFill>
          <a:blip r:embed="rId2"/>
          <a:stretch/>
        </p:blipFill>
        <p:spPr>
          <a:xfrm>
            <a:off x="288000" y="1097280"/>
            <a:ext cx="4009680" cy="5667120"/>
          </a:xfrm>
          <a:prstGeom prst="rect">
            <a:avLst/>
          </a:prstGeom>
          <a:ln>
            <a:noFill/>
          </a:ln>
        </p:spPr>
      </p:pic>
      <p:pic>
        <p:nvPicPr>
          <p:cNvPr id="696" name="Picture 695"/>
          <p:cNvPicPr/>
          <p:nvPr/>
        </p:nvPicPr>
        <p:blipFill>
          <a:blip r:embed="rId3"/>
          <a:stretch/>
        </p:blipFill>
        <p:spPr>
          <a:xfrm>
            <a:off x="4299840" y="1563480"/>
            <a:ext cx="3381120" cy="666360"/>
          </a:xfrm>
          <a:prstGeom prst="rect">
            <a:avLst/>
          </a:prstGeom>
          <a:ln>
            <a:noFill/>
          </a:ln>
        </p:spPr>
      </p:pic>
      <p:pic>
        <p:nvPicPr>
          <p:cNvPr id="697" name="Picture 696"/>
          <p:cNvPicPr/>
          <p:nvPr/>
        </p:nvPicPr>
        <p:blipFill>
          <a:blip r:embed="rId4"/>
          <a:stretch/>
        </p:blipFill>
        <p:spPr>
          <a:xfrm>
            <a:off x="4297680" y="2817720"/>
            <a:ext cx="3409560" cy="657000"/>
          </a:xfrm>
          <a:prstGeom prst="rect">
            <a:avLst/>
          </a:prstGeom>
          <a:ln>
            <a:noFill/>
          </a:ln>
        </p:spPr>
      </p:pic>
      <p:pic>
        <p:nvPicPr>
          <p:cNvPr id="698" name="Picture 697"/>
          <p:cNvPicPr/>
          <p:nvPr/>
        </p:nvPicPr>
        <p:blipFill>
          <a:blip r:embed="rId5"/>
          <a:stretch/>
        </p:blipFill>
        <p:spPr>
          <a:xfrm>
            <a:off x="4328640" y="4297680"/>
            <a:ext cx="3352320" cy="599760"/>
          </a:xfrm>
          <a:prstGeom prst="rect">
            <a:avLst/>
          </a:prstGeom>
          <a:ln>
            <a:noFill/>
          </a:ln>
        </p:spPr>
      </p:pic>
      <p:pic>
        <p:nvPicPr>
          <p:cNvPr id="699" name="Picture 698"/>
          <p:cNvPicPr/>
          <p:nvPr/>
        </p:nvPicPr>
        <p:blipFill>
          <a:blip r:embed="rId6"/>
          <a:stretch/>
        </p:blipFill>
        <p:spPr>
          <a:xfrm>
            <a:off x="4404600" y="5669280"/>
            <a:ext cx="3276360" cy="618840"/>
          </a:xfrm>
          <a:prstGeom prst="rect">
            <a:avLst/>
          </a:prstGeom>
          <a:ln>
            <a:noFill/>
          </a:ln>
        </p:spPr>
      </p:pic>
      <p:pic>
        <p:nvPicPr>
          <p:cNvPr id="700" name="Picture 699"/>
          <p:cNvPicPr/>
          <p:nvPr/>
        </p:nvPicPr>
        <p:blipFill>
          <a:blip r:embed="rId7"/>
          <a:stretch/>
        </p:blipFill>
        <p:spPr>
          <a:xfrm>
            <a:off x="8624160" y="1163880"/>
            <a:ext cx="428400" cy="399600"/>
          </a:xfrm>
          <a:prstGeom prst="rect">
            <a:avLst/>
          </a:prstGeom>
          <a:ln>
            <a:noFill/>
          </a:ln>
        </p:spPr>
      </p:pic>
      <p:sp>
        <p:nvSpPr>
          <p:cNvPr id="701" name="CustomShape 1"/>
          <p:cNvSpPr/>
          <p:nvPr/>
        </p:nvSpPr>
        <p:spPr>
          <a:xfrm>
            <a:off x="8588160" y="1133280"/>
            <a:ext cx="464400" cy="46620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02" name="Picture 701"/>
          <p:cNvPicPr/>
          <p:nvPr/>
        </p:nvPicPr>
        <p:blipFill>
          <a:blip r:embed="rId7"/>
          <a:stretch/>
        </p:blipFill>
        <p:spPr>
          <a:xfrm>
            <a:off x="7142400" y="1219320"/>
            <a:ext cx="428400" cy="399600"/>
          </a:xfrm>
          <a:prstGeom prst="rect">
            <a:avLst/>
          </a:prstGeom>
          <a:ln>
            <a:noFill/>
          </a:ln>
        </p:spPr>
      </p:pic>
      <p:sp>
        <p:nvSpPr>
          <p:cNvPr id="703" name="CustomShape 2"/>
          <p:cNvSpPr/>
          <p:nvPr/>
        </p:nvSpPr>
        <p:spPr>
          <a:xfrm>
            <a:off x="7106400" y="1188720"/>
            <a:ext cx="464400" cy="46620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04" name="Picture 703"/>
          <p:cNvPicPr/>
          <p:nvPr/>
        </p:nvPicPr>
        <p:blipFill>
          <a:blip r:embed="rId8"/>
          <a:stretch/>
        </p:blipFill>
        <p:spPr>
          <a:xfrm>
            <a:off x="8046720" y="1645920"/>
            <a:ext cx="485280" cy="447480"/>
          </a:xfrm>
          <a:prstGeom prst="rect">
            <a:avLst/>
          </a:prstGeom>
          <a:ln>
            <a:noFill/>
          </a:ln>
        </p:spPr>
      </p:pic>
      <p:pic>
        <p:nvPicPr>
          <p:cNvPr id="705" name="Picture 704"/>
          <p:cNvPicPr/>
          <p:nvPr/>
        </p:nvPicPr>
        <p:blipFill>
          <a:blip r:embed="rId9"/>
          <a:stretch/>
        </p:blipFill>
        <p:spPr>
          <a:xfrm>
            <a:off x="8532000" y="1645920"/>
            <a:ext cx="475920" cy="428400"/>
          </a:xfrm>
          <a:prstGeom prst="rect">
            <a:avLst/>
          </a:prstGeom>
          <a:ln>
            <a:noFill/>
          </a:ln>
        </p:spPr>
      </p:pic>
      <p:pic>
        <p:nvPicPr>
          <p:cNvPr id="706" name="Picture 705"/>
          <p:cNvPicPr/>
          <p:nvPr/>
        </p:nvPicPr>
        <p:blipFill>
          <a:blip r:embed="rId9"/>
          <a:stretch/>
        </p:blipFill>
        <p:spPr>
          <a:xfrm>
            <a:off x="9007920" y="1645920"/>
            <a:ext cx="475920" cy="428400"/>
          </a:xfrm>
          <a:prstGeom prst="rect">
            <a:avLst/>
          </a:prstGeom>
          <a:ln>
            <a:noFill/>
          </a:ln>
        </p:spPr>
      </p:pic>
      <p:pic>
        <p:nvPicPr>
          <p:cNvPr id="707" name="Picture 706"/>
          <p:cNvPicPr/>
          <p:nvPr/>
        </p:nvPicPr>
        <p:blipFill>
          <a:blip r:embed="rId8"/>
          <a:stretch/>
        </p:blipFill>
        <p:spPr>
          <a:xfrm>
            <a:off x="9483840" y="1636200"/>
            <a:ext cx="485280" cy="447480"/>
          </a:xfrm>
          <a:prstGeom prst="rect">
            <a:avLst/>
          </a:prstGeom>
          <a:ln>
            <a:noFill/>
          </a:ln>
        </p:spPr>
      </p:pic>
      <p:sp>
        <p:nvSpPr>
          <p:cNvPr id="708" name="TextShape 3"/>
          <p:cNvSpPr txBox="1"/>
          <p:nvPr/>
        </p:nvSpPr>
        <p:spPr>
          <a:xfrm>
            <a:off x="3108960" y="6858000"/>
            <a:ext cx="5760720" cy="60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Lets encode this as a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9" name="Picture 708"/>
          <p:cNvPicPr/>
          <p:nvPr/>
        </p:nvPicPr>
        <p:blipFill>
          <a:blip r:embed="rId2"/>
          <a:stretch/>
        </p:blipFill>
        <p:spPr>
          <a:xfrm>
            <a:off x="288000" y="1097280"/>
            <a:ext cx="4009680" cy="5667120"/>
          </a:xfrm>
          <a:prstGeom prst="rect">
            <a:avLst/>
          </a:prstGeom>
          <a:ln>
            <a:noFill/>
          </a:ln>
        </p:spPr>
      </p:pic>
      <p:pic>
        <p:nvPicPr>
          <p:cNvPr id="710" name="Picture 709"/>
          <p:cNvPicPr/>
          <p:nvPr/>
        </p:nvPicPr>
        <p:blipFill>
          <a:blip r:embed="rId3"/>
          <a:stretch/>
        </p:blipFill>
        <p:spPr>
          <a:xfrm>
            <a:off x="4299840" y="1563480"/>
            <a:ext cx="3381120" cy="666360"/>
          </a:xfrm>
          <a:prstGeom prst="rect">
            <a:avLst/>
          </a:prstGeom>
          <a:ln>
            <a:noFill/>
          </a:ln>
        </p:spPr>
      </p:pic>
      <p:pic>
        <p:nvPicPr>
          <p:cNvPr id="711" name="Picture 710"/>
          <p:cNvPicPr/>
          <p:nvPr/>
        </p:nvPicPr>
        <p:blipFill>
          <a:blip r:embed="rId4"/>
          <a:stretch/>
        </p:blipFill>
        <p:spPr>
          <a:xfrm>
            <a:off x="4297680" y="2817720"/>
            <a:ext cx="3409560" cy="657000"/>
          </a:xfrm>
          <a:prstGeom prst="rect">
            <a:avLst/>
          </a:prstGeom>
          <a:ln>
            <a:noFill/>
          </a:ln>
        </p:spPr>
      </p:pic>
      <p:pic>
        <p:nvPicPr>
          <p:cNvPr id="712" name="Picture 711"/>
          <p:cNvPicPr/>
          <p:nvPr/>
        </p:nvPicPr>
        <p:blipFill>
          <a:blip r:embed="rId5"/>
          <a:stretch/>
        </p:blipFill>
        <p:spPr>
          <a:xfrm>
            <a:off x="4328640" y="4297680"/>
            <a:ext cx="3352320" cy="599760"/>
          </a:xfrm>
          <a:prstGeom prst="rect">
            <a:avLst/>
          </a:prstGeom>
          <a:ln>
            <a:noFill/>
          </a:ln>
        </p:spPr>
      </p:pic>
      <p:pic>
        <p:nvPicPr>
          <p:cNvPr id="713" name="Picture 712"/>
          <p:cNvPicPr/>
          <p:nvPr/>
        </p:nvPicPr>
        <p:blipFill>
          <a:blip r:embed="rId6"/>
          <a:stretch/>
        </p:blipFill>
        <p:spPr>
          <a:xfrm>
            <a:off x="4404600" y="5669280"/>
            <a:ext cx="3276360" cy="618840"/>
          </a:xfrm>
          <a:prstGeom prst="rect">
            <a:avLst/>
          </a:prstGeom>
          <a:ln>
            <a:noFill/>
          </a:ln>
        </p:spPr>
      </p:pic>
      <p:pic>
        <p:nvPicPr>
          <p:cNvPr id="716" name="Picture 715"/>
          <p:cNvPicPr/>
          <p:nvPr/>
        </p:nvPicPr>
        <p:blipFill>
          <a:blip r:embed="rId7"/>
          <a:stretch/>
        </p:blipFill>
        <p:spPr>
          <a:xfrm>
            <a:off x="8154720" y="1645920"/>
            <a:ext cx="485280" cy="447480"/>
          </a:xfrm>
          <a:prstGeom prst="rect">
            <a:avLst/>
          </a:prstGeom>
          <a:ln>
            <a:noFill/>
          </a:ln>
        </p:spPr>
      </p:pic>
      <p:pic>
        <p:nvPicPr>
          <p:cNvPr id="717" name="Picture 716"/>
          <p:cNvPicPr/>
          <p:nvPr/>
        </p:nvPicPr>
        <p:blipFill>
          <a:blip r:embed="rId8"/>
          <a:stretch/>
        </p:blipFill>
        <p:spPr>
          <a:xfrm>
            <a:off x="8640000" y="1645920"/>
            <a:ext cx="475920" cy="428400"/>
          </a:xfrm>
          <a:prstGeom prst="rect">
            <a:avLst/>
          </a:prstGeom>
          <a:ln>
            <a:noFill/>
          </a:ln>
        </p:spPr>
      </p:pic>
      <p:pic>
        <p:nvPicPr>
          <p:cNvPr id="718" name="Picture 717"/>
          <p:cNvPicPr/>
          <p:nvPr/>
        </p:nvPicPr>
        <p:blipFill>
          <a:blip r:embed="rId9"/>
          <a:stretch/>
        </p:blipFill>
        <p:spPr>
          <a:xfrm>
            <a:off x="9115920" y="1645920"/>
            <a:ext cx="475920" cy="428400"/>
          </a:xfrm>
          <a:prstGeom prst="rect">
            <a:avLst/>
          </a:prstGeom>
          <a:ln>
            <a:noFill/>
          </a:ln>
        </p:spPr>
      </p:pic>
      <p:pic>
        <p:nvPicPr>
          <p:cNvPr id="719" name="Picture 718"/>
          <p:cNvPicPr/>
          <p:nvPr/>
        </p:nvPicPr>
        <p:blipFill>
          <a:blip r:embed="rId10"/>
          <a:stretch/>
        </p:blipFill>
        <p:spPr>
          <a:xfrm>
            <a:off x="9591840" y="1636200"/>
            <a:ext cx="485280" cy="447480"/>
          </a:xfrm>
          <a:prstGeom prst="rect">
            <a:avLst/>
          </a:prstGeom>
          <a:ln>
            <a:noFill/>
          </a:ln>
        </p:spPr>
      </p:pic>
      <p:pic>
        <p:nvPicPr>
          <p:cNvPr id="720" name="Picture 719"/>
          <p:cNvPicPr/>
          <p:nvPr/>
        </p:nvPicPr>
        <p:blipFill>
          <a:blip r:embed="rId11"/>
          <a:stretch/>
        </p:blipFill>
        <p:spPr>
          <a:xfrm>
            <a:off x="7733520" y="1657800"/>
            <a:ext cx="428400" cy="399600"/>
          </a:xfrm>
          <a:prstGeom prst="rect">
            <a:avLst/>
          </a:prstGeom>
          <a:ln>
            <a:noFill/>
          </a:ln>
        </p:spPr>
      </p:pic>
      <p:sp>
        <p:nvSpPr>
          <p:cNvPr id="721" name="CustomShape 2"/>
          <p:cNvSpPr/>
          <p:nvPr/>
        </p:nvSpPr>
        <p:spPr>
          <a:xfrm>
            <a:off x="7697520" y="1627200"/>
            <a:ext cx="464400" cy="46620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TextShape 3"/>
          <p:cNvSpPr txBox="1"/>
          <p:nvPr/>
        </p:nvSpPr>
        <p:spPr>
          <a:xfrm>
            <a:off x="3108960" y="6858000"/>
            <a:ext cx="5760720" cy="60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Lets encode this as a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3" name="Picture 722"/>
          <p:cNvPicPr/>
          <p:nvPr/>
        </p:nvPicPr>
        <p:blipFill>
          <a:blip r:embed="rId2"/>
          <a:stretch/>
        </p:blipFill>
        <p:spPr>
          <a:xfrm>
            <a:off x="288000" y="1097280"/>
            <a:ext cx="4009680" cy="5667120"/>
          </a:xfrm>
          <a:prstGeom prst="rect">
            <a:avLst/>
          </a:prstGeom>
          <a:ln>
            <a:noFill/>
          </a:ln>
        </p:spPr>
      </p:pic>
      <p:pic>
        <p:nvPicPr>
          <p:cNvPr id="724" name="Picture 723"/>
          <p:cNvPicPr/>
          <p:nvPr/>
        </p:nvPicPr>
        <p:blipFill>
          <a:blip r:embed="rId3"/>
          <a:stretch/>
        </p:blipFill>
        <p:spPr>
          <a:xfrm>
            <a:off x="4299840" y="1563480"/>
            <a:ext cx="3381120" cy="666360"/>
          </a:xfrm>
          <a:prstGeom prst="rect">
            <a:avLst/>
          </a:prstGeom>
          <a:ln>
            <a:noFill/>
          </a:ln>
        </p:spPr>
      </p:pic>
      <p:pic>
        <p:nvPicPr>
          <p:cNvPr id="725" name="Picture 724"/>
          <p:cNvPicPr/>
          <p:nvPr/>
        </p:nvPicPr>
        <p:blipFill>
          <a:blip r:embed="rId4"/>
          <a:stretch/>
        </p:blipFill>
        <p:spPr>
          <a:xfrm>
            <a:off x="4297680" y="2817720"/>
            <a:ext cx="3409560" cy="657000"/>
          </a:xfrm>
          <a:prstGeom prst="rect">
            <a:avLst/>
          </a:prstGeom>
          <a:ln>
            <a:noFill/>
          </a:ln>
        </p:spPr>
      </p:pic>
      <p:pic>
        <p:nvPicPr>
          <p:cNvPr id="726" name="Picture 725"/>
          <p:cNvPicPr/>
          <p:nvPr/>
        </p:nvPicPr>
        <p:blipFill>
          <a:blip r:embed="rId5"/>
          <a:stretch/>
        </p:blipFill>
        <p:spPr>
          <a:xfrm>
            <a:off x="4328640" y="4297680"/>
            <a:ext cx="3352320" cy="599760"/>
          </a:xfrm>
          <a:prstGeom prst="rect">
            <a:avLst/>
          </a:prstGeom>
          <a:ln>
            <a:noFill/>
          </a:ln>
        </p:spPr>
      </p:pic>
      <p:pic>
        <p:nvPicPr>
          <p:cNvPr id="727" name="Picture 726"/>
          <p:cNvPicPr/>
          <p:nvPr/>
        </p:nvPicPr>
        <p:blipFill>
          <a:blip r:embed="rId6"/>
          <a:stretch/>
        </p:blipFill>
        <p:spPr>
          <a:xfrm>
            <a:off x="4404600" y="5669280"/>
            <a:ext cx="3276360" cy="618840"/>
          </a:xfrm>
          <a:prstGeom prst="rect">
            <a:avLst/>
          </a:prstGeom>
          <a:ln>
            <a:noFill/>
          </a:ln>
        </p:spPr>
      </p:pic>
      <p:pic>
        <p:nvPicPr>
          <p:cNvPr id="730" name="Picture 729"/>
          <p:cNvPicPr/>
          <p:nvPr/>
        </p:nvPicPr>
        <p:blipFill>
          <a:blip r:embed="rId7"/>
          <a:stretch/>
        </p:blipFill>
        <p:spPr>
          <a:xfrm>
            <a:off x="8154720" y="1645920"/>
            <a:ext cx="485280" cy="447480"/>
          </a:xfrm>
          <a:prstGeom prst="rect">
            <a:avLst/>
          </a:prstGeom>
          <a:ln>
            <a:noFill/>
          </a:ln>
        </p:spPr>
      </p:pic>
      <p:pic>
        <p:nvPicPr>
          <p:cNvPr id="731" name="Picture 730"/>
          <p:cNvPicPr/>
          <p:nvPr/>
        </p:nvPicPr>
        <p:blipFill>
          <a:blip r:embed="rId8"/>
          <a:stretch/>
        </p:blipFill>
        <p:spPr>
          <a:xfrm>
            <a:off x="8640000" y="1645920"/>
            <a:ext cx="475920" cy="428400"/>
          </a:xfrm>
          <a:prstGeom prst="rect">
            <a:avLst/>
          </a:prstGeom>
          <a:ln>
            <a:noFill/>
          </a:ln>
        </p:spPr>
      </p:pic>
      <p:pic>
        <p:nvPicPr>
          <p:cNvPr id="732" name="Picture 731"/>
          <p:cNvPicPr/>
          <p:nvPr/>
        </p:nvPicPr>
        <p:blipFill>
          <a:blip r:embed="rId8"/>
          <a:stretch/>
        </p:blipFill>
        <p:spPr>
          <a:xfrm>
            <a:off x="9115920" y="1645920"/>
            <a:ext cx="475920" cy="428400"/>
          </a:xfrm>
          <a:prstGeom prst="rect">
            <a:avLst/>
          </a:prstGeom>
          <a:ln>
            <a:noFill/>
          </a:ln>
        </p:spPr>
      </p:pic>
      <p:pic>
        <p:nvPicPr>
          <p:cNvPr id="733" name="Picture 732"/>
          <p:cNvPicPr/>
          <p:nvPr/>
        </p:nvPicPr>
        <p:blipFill>
          <a:blip r:embed="rId7"/>
          <a:stretch/>
        </p:blipFill>
        <p:spPr>
          <a:xfrm>
            <a:off x="9591840" y="1636200"/>
            <a:ext cx="485280" cy="447480"/>
          </a:xfrm>
          <a:prstGeom prst="rect">
            <a:avLst/>
          </a:prstGeom>
          <a:ln>
            <a:noFill/>
          </a:ln>
        </p:spPr>
      </p:pic>
      <p:pic>
        <p:nvPicPr>
          <p:cNvPr id="734" name="Picture 733"/>
          <p:cNvPicPr/>
          <p:nvPr/>
        </p:nvPicPr>
        <p:blipFill>
          <a:blip r:embed="rId9"/>
          <a:stretch/>
        </p:blipFill>
        <p:spPr>
          <a:xfrm>
            <a:off x="7733520" y="1657800"/>
            <a:ext cx="428400" cy="399600"/>
          </a:xfrm>
          <a:prstGeom prst="rect">
            <a:avLst/>
          </a:prstGeom>
          <a:ln>
            <a:noFill/>
          </a:ln>
        </p:spPr>
      </p:pic>
      <p:sp>
        <p:nvSpPr>
          <p:cNvPr id="735" name="CustomShape 2"/>
          <p:cNvSpPr/>
          <p:nvPr/>
        </p:nvSpPr>
        <p:spPr>
          <a:xfrm>
            <a:off x="7697520" y="1627200"/>
            <a:ext cx="464400" cy="46620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36" name="Picture 735"/>
          <p:cNvPicPr/>
          <p:nvPr/>
        </p:nvPicPr>
        <p:blipFill>
          <a:blip r:embed="rId9"/>
          <a:stretch/>
        </p:blipFill>
        <p:spPr>
          <a:xfrm flipH="1">
            <a:off x="5533744" y="1210320"/>
            <a:ext cx="432087" cy="399600"/>
          </a:xfrm>
          <a:prstGeom prst="rect">
            <a:avLst/>
          </a:prstGeom>
          <a:ln>
            <a:noFill/>
          </a:ln>
        </p:spPr>
      </p:pic>
      <p:sp>
        <p:nvSpPr>
          <p:cNvPr id="737" name="CustomShape 3"/>
          <p:cNvSpPr/>
          <p:nvPr/>
        </p:nvSpPr>
        <p:spPr>
          <a:xfrm>
            <a:off x="5569024" y="1179720"/>
            <a:ext cx="468217" cy="46620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38" name="Picture 737"/>
          <p:cNvPicPr/>
          <p:nvPr/>
        </p:nvPicPr>
        <p:blipFill>
          <a:blip r:embed="rId10"/>
          <a:stretch/>
        </p:blipFill>
        <p:spPr>
          <a:xfrm>
            <a:off x="8138160" y="2093400"/>
            <a:ext cx="475920" cy="428400"/>
          </a:xfrm>
          <a:prstGeom prst="rect">
            <a:avLst/>
          </a:prstGeom>
          <a:ln>
            <a:noFill/>
          </a:ln>
        </p:spPr>
      </p:pic>
      <p:sp>
        <p:nvSpPr>
          <p:cNvPr id="739" name="TextShape 4"/>
          <p:cNvSpPr txBox="1"/>
          <p:nvPr/>
        </p:nvSpPr>
        <p:spPr>
          <a:xfrm>
            <a:off x="3108960" y="6858000"/>
            <a:ext cx="5760720" cy="60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Lets encode this as a matrix</a:t>
            </a:r>
          </a:p>
        </p:txBody>
      </p:sp>
      <p:pic>
        <p:nvPicPr>
          <p:cNvPr id="23" name="Picture 22"/>
          <p:cNvPicPr/>
          <p:nvPr/>
        </p:nvPicPr>
        <p:blipFill>
          <a:blip r:embed="rId9"/>
          <a:stretch/>
        </p:blipFill>
        <p:spPr>
          <a:xfrm flipH="1">
            <a:off x="8102160" y="1229782"/>
            <a:ext cx="432087" cy="399600"/>
          </a:xfrm>
          <a:prstGeom prst="rect">
            <a:avLst/>
          </a:prstGeom>
          <a:ln>
            <a:noFill/>
          </a:ln>
        </p:spPr>
      </p:pic>
      <p:sp>
        <p:nvSpPr>
          <p:cNvPr id="24" name="CustomShape 3"/>
          <p:cNvSpPr/>
          <p:nvPr/>
        </p:nvSpPr>
        <p:spPr>
          <a:xfrm>
            <a:off x="8137440" y="1199182"/>
            <a:ext cx="468217" cy="46620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0" name="Picture 739"/>
          <p:cNvPicPr/>
          <p:nvPr/>
        </p:nvPicPr>
        <p:blipFill>
          <a:blip r:embed="rId2"/>
          <a:stretch/>
        </p:blipFill>
        <p:spPr>
          <a:xfrm>
            <a:off x="288000" y="1097280"/>
            <a:ext cx="4009680" cy="5667120"/>
          </a:xfrm>
          <a:prstGeom prst="rect">
            <a:avLst/>
          </a:prstGeom>
          <a:ln>
            <a:noFill/>
          </a:ln>
        </p:spPr>
      </p:pic>
      <p:pic>
        <p:nvPicPr>
          <p:cNvPr id="741" name="Picture 740"/>
          <p:cNvPicPr/>
          <p:nvPr/>
        </p:nvPicPr>
        <p:blipFill>
          <a:blip r:embed="rId3"/>
          <a:stretch/>
        </p:blipFill>
        <p:spPr>
          <a:xfrm>
            <a:off x="4299840" y="1563480"/>
            <a:ext cx="3381120" cy="666360"/>
          </a:xfrm>
          <a:prstGeom prst="rect">
            <a:avLst/>
          </a:prstGeom>
          <a:ln>
            <a:noFill/>
          </a:ln>
        </p:spPr>
      </p:pic>
      <p:pic>
        <p:nvPicPr>
          <p:cNvPr id="742" name="Picture 741"/>
          <p:cNvPicPr/>
          <p:nvPr/>
        </p:nvPicPr>
        <p:blipFill>
          <a:blip r:embed="rId4"/>
          <a:stretch/>
        </p:blipFill>
        <p:spPr>
          <a:xfrm>
            <a:off x="4297680" y="2817720"/>
            <a:ext cx="3409560" cy="657000"/>
          </a:xfrm>
          <a:prstGeom prst="rect">
            <a:avLst/>
          </a:prstGeom>
          <a:ln>
            <a:noFill/>
          </a:ln>
        </p:spPr>
      </p:pic>
      <p:pic>
        <p:nvPicPr>
          <p:cNvPr id="743" name="Picture 742"/>
          <p:cNvPicPr/>
          <p:nvPr/>
        </p:nvPicPr>
        <p:blipFill>
          <a:blip r:embed="rId5"/>
          <a:stretch/>
        </p:blipFill>
        <p:spPr>
          <a:xfrm>
            <a:off x="4328640" y="4297680"/>
            <a:ext cx="3352320" cy="599760"/>
          </a:xfrm>
          <a:prstGeom prst="rect">
            <a:avLst/>
          </a:prstGeom>
          <a:ln>
            <a:noFill/>
          </a:ln>
        </p:spPr>
      </p:pic>
      <p:pic>
        <p:nvPicPr>
          <p:cNvPr id="744" name="Picture 743"/>
          <p:cNvPicPr/>
          <p:nvPr/>
        </p:nvPicPr>
        <p:blipFill>
          <a:blip r:embed="rId6"/>
          <a:stretch/>
        </p:blipFill>
        <p:spPr>
          <a:xfrm>
            <a:off x="4404600" y="5669280"/>
            <a:ext cx="3276360" cy="618840"/>
          </a:xfrm>
          <a:prstGeom prst="rect">
            <a:avLst/>
          </a:prstGeom>
          <a:ln>
            <a:noFill/>
          </a:ln>
        </p:spPr>
      </p:pic>
      <p:pic>
        <p:nvPicPr>
          <p:cNvPr id="747" name="Picture 746"/>
          <p:cNvPicPr/>
          <p:nvPr/>
        </p:nvPicPr>
        <p:blipFill>
          <a:blip r:embed="rId7"/>
          <a:stretch/>
        </p:blipFill>
        <p:spPr>
          <a:xfrm>
            <a:off x="8154720" y="1645920"/>
            <a:ext cx="485280" cy="447480"/>
          </a:xfrm>
          <a:prstGeom prst="rect">
            <a:avLst/>
          </a:prstGeom>
          <a:ln>
            <a:noFill/>
          </a:ln>
        </p:spPr>
      </p:pic>
      <p:pic>
        <p:nvPicPr>
          <p:cNvPr id="748" name="Picture 747"/>
          <p:cNvPicPr/>
          <p:nvPr/>
        </p:nvPicPr>
        <p:blipFill>
          <a:blip r:embed="rId8"/>
          <a:stretch/>
        </p:blipFill>
        <p:spPr>
          <a:xfrm>
            <a:off x="8640000" y="1645920"/>
            <a:ext cx="475920" cy="428400"/>
          </a:xfrm>
          <a:prstGeom prst="rect">
            <a:avLst/>
          </a:prstGeom>
          <a:ln>
            <a:noFill/>
          </a:ln>
        </p:spPr>
      </p:pic>
      <p:pic>
        <p:nvPicPr>
          <p:cNvPr id="749" name="Picture 748"/>
          <p:cNvPicPr/>
          <p:nvPr/>
        </p:nvPicPr>
        <p:blipFill>
          <a:blip r:embed="rId8"/>
          <a:stretch/>
        </p:blipFill>
        <p:spPr>
          <a:xfrm>
            <a:off x="9115920" y="1645920"/>
            <a:ext cx="475920" cy="428400"/>
          </a:xfrm>
          <a:prstGeom prst="rect">
            <a:avLst/>
          </a:prstGeom>
          <a:ln>
            <a:noFill/>
          </a:ln>
        </p:spPr>
      </p:pic>
      <p:pic>
        <p:nvPicPr>
          <p:cNvPr id="750" name="Picture 749"/>
          <p:cNvPicPr/>
          <p:nvPr/>
        </p:nvPicPr>
        <p:blipFill>
          <a:blip r:embed="rId9"/>
          <a:stretch/>
        </p:blipFill>
        <p:spPr>
          <a:xfrm>
            <a:off x="9591840" y="1636200"/>
            <a:ext cx="485280" cy="447480"/>
          </a:xfrm>
          <a:prstGeom prst="rect">
            <a:avLst/>
          </a:prstGeom>
          <a:ln>
            <a:noFill/>
          </a:ln>
        </p:spPr>
      </p:pic>
      <p:pic>
        <p:nvPicPr>
          <p:cNvPr id="751" name="Picture 750"/>
          <p:cNvPicPr/>
          <p:nvPr/>
        </p:nvPicPr>
        <p:blipFill>
          <a:blip r:embed="rId10"/>
          <a:stretch/>
        </p:blipFill>
        <p:spPr>
          <a:xfrm>
            <a:off x="7733520" y="1657800"/>
            <a:ext cx="428400" cy="399600"/>
          </a:xfrm>
          <a:prstGeom prst="rect">
            <a:avLst/>
          </a:prstGeom>
          <a:ln>
            <a:noFill/>
          </a:ln>
        </p:spPr>
      </p:pic>
      <p:sp>
        <p:nvSpPr>
          <p:cNvPr id="752" name="CustomShape 2"/>
          <p:cNvSpPr/>
          <p:nvPr/>
        </p:nvSpPr>
        <p:spPr>
          <a:xfrm>
            <a:off x="7697520" y="1627200"/>
            <a:ext cx="464400" cy="46620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55" name="Picture 754"/>
          <p:cNvPicPr/>
          <p:nvPr/>
        </p:nvPicPr>
        <p:blipFill>
          <a:blip r:embed="rId11"/>
          <a:stretch/>
        </p:blipFill>
        <p:spPr>
          <a:xfrm>
            <a:off x="8138160" y="2093400"/>
            <a:ext cx="475920" cy="428400"/>
          </a:xfrm>
          <a:prstGeom prst="rect">
            <a:avLst/>
          </a:prstGeom>
          <a:ln>
            <a:noFill/>
          </a:ln>
        </p:spPr>
      </p:pic>
      <p:pic>
        <p:nvPicPr>
          <p:cNvPr id="756" name="Picture 755"/>
          <p:cNvPicPr/>
          <p:nvPr/>
        </p:nvPicPr>
        <p:blipFill>
          <a:blip r:embed="rId9"/>
          <a:stretch/>
        </p:blipFill>
        <p:spPr>
          <a:xfrm>
            <a:off x="8614080" y="2074320"/>
            <a:ext cx="485280" cy="447480"/>
          </a:xfrm>
          <a:prstGeom prst="rect">
            <a:avLst/>
          </a:prstGeom>
          <a:ln>
            <a:noFill/>
          </a:ln>
        </p:spPr>
      </p:pic>
      <p:sp>
        <p:nvSpPr>
          <p:cNvPr id="757" name="TextShape 4"/>
          <p:cNvSpPr txBox="1"/>
          <p:nvPr/>
        </p:nvSpPr>
        <p:spPr>
          <a:xfrm>
            <a:off x="3108960" y="6858000"/>
            <a:ext cx="5760720" cy="60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Lets encode this as a matrix</a:t>
            </a:r>
          </a:p>
        </p:txBody>
      </p:sp>
      <p:pic>
        <p:nvPicPr>
          <p:cNvPr id="20" name="Picture 19"/>
          <p:cNvPicPr/>
          <p:nvPr/>
        </p:nvPicPr>
        <p:blipFill>
          <a:blip r:embed="rId10"/>
          <a:stretch/>
        </p:blipFill>
        <p:spPr>
          <a:xfrm flipH="1">
            <a:off x="8102160" y="1229782"/>
            <a:ext cx="432087" cy="399600"/>
          </a:xfrm>
          <a:prstGeom prst="rect">
            <a:avLst/>
          </a:prstGeom>
          <a:ln>
            <a:noFill/>
          </a:ln>
        </p:spPr>
      </p:pic>
      <p:sp>
        <p:nvSpPr>
          <p:cNvPr id="21" name="CustomShape 3"/>
          <p:cNvSpPr/>
          <p:nvPr/>
        </p:nvSpPr>
        <p:spPr>
          <a:xfrm>
            <a:off x="8137440" y="1199182"/>
            <a:ext cx="468217" cy="46620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" name="Picture 21"/>
          <p:cNvPicPr/>
          <p:nvPr/>
        </p:nvPicPr>
        <p:blipFill>
          <a:blip r:embed="rId10"/>
          <a:stretch/>
        </p:blipFill>
        <p:spPr>
          <a:xfrm flipH="1">
            <a:off x="6051190" y="1205911"/>
            <a:ext cx="432087" cy="399600"/>
          </a:xfrm>
          <a:prstGeom prst="rect">
            <a:avLst/>
          </a:prstGeom>
          <a:ln>
            <a:noFill/>
          </a:ln>
        </p:spPr>
      </p:pic>
      <p:sp>
        <p:nvSpPr>
          <p:cNvPr id="23" name="CustomShape 3"/>
          <p:cNvSpPr/>
          <p:nvPr/>
        </p:nvSpPr>
        <p:spPr>
          <a:xfrm>
            <a:off x="6086470" y="1175311"/>
            <a:ext cx="468217" cy="46620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8" name="Picture 757"/>
          <p:cNvPicPr/>
          <p:nvPr/>
        </p:nvPicPr>
        <p:blipFill>
          <a:blip r:embed="rId2"/>
          <a:stretch/>
        </p:blipFill>
        <p:spPr>
          <a:xfrm>
            <a:off x="288000" y="1097280"/>
            <a:ext cx="4009680" cy="5667120"/>
          </a:xfrm>
          <a:prstGeom prst="rect">
            <a:avLst/>
          </a:prstGeom>
          <a:ln>
            <a:noFill/>
          </a:ln>
        </p:spPr>
      </p:pic>
      <p:pic>
        <p:nvPicPr>
          <p:cNvPr id="759" name="Picture 758"/>
          <p:cNvPicPr/>
          <p:nvPr/>
        </p:nvPicPr>
        <p:blipFill>
          <a:blip r:embed="rId3"/>
          <a:stretch/>
        </p:blipFill>
        <p:spPr>
          <a:xfrm>
            <a:off x="4299840" y="1563480"/>
            <a:ext cx="3381120" cy="666360"/>
          </a:xfrm>
          <a:prstGeom prst="rect">
            <a:avLst/>
          </a:prstGeom>
          <a:ln>
            <a:noFill/>
          </a:ln>
        </p:spPr>
      </p:pic>
      <p:pic>
        <p:nvPicPr>
          <p:cNvPr id="760" name="Picture 759"/>
          <p:cNvPicPr/>
          <p:nvPr/>
        </p:nvPicPr>
        <p:blipFill>
          <a:blip r:embed="rId4"/>
          <a:stretch/>
        </p:blipFill>
        <p:spPr>
          <a:xfrm>
            <a:off x="4297680" y="2817720"/>
            <a:ext cx="3409560" cy="657000"/>
          </a:xfrm>
          <a:prstGeom prst="rect">
            <a:avLst/>
          </a:prstGeom>
          <a:ln>
            <a:noFill/>
          </a:ln>
        </p:spPr>
      </p:pic>
      <p:pic>
        <p:nvPicPr>
          <p:cNvPr id="761" name="Picture 760"/>
          <p:cNvPicPr/>
          <p:nvPr/>
        </p:nvPicPr>
        <p:blipFill>
          <a:blip r:embed="rId5"/>
          <a:stretch/>
        </p:blipFill>
        <p:spPr>
          <a:xfrm>
            <a:off x="4328640" y="4297680"/>
            <a:ext cx="3352320" cy="599760"/>
          </a:xfrm>
          <a:prstGeom prst="rect">
            <a:avLst/>
          </a:prstGeom>
          <a:ln>
            <a:noFill/>
          </a:ln>
        </p:spPr>
      </p:pic>
      <p:pic>
        <p:nvPicPr>
          <p:cNvPr id="762" name="Picture 761"/>
          <p:cNvPicPr/>
          <p:nvPr/>
        </p:nvPicPr>
        <p:blipFill>
          <a:blip r:embed="rId6"/>
          <a:stretch/>
        </p:blipFill>
        <p:spPr>
          <a:xfrm>
            <a:off x="4404600" y="5669280"/>
            <a:ext cx="3276360" cy="618840"/>
          </a:xfrm>
          <a:prstGeom prst="rect">
            <a:avLst/>
          </a:prstGeom>
          <a:ln>
            <a:noFill/>
          </a:ln>
        </p:spPr>
      </p:pic>
      <p:pic>
        <p:nvPicPr>
          <p:cNvPr id="765" name="Picture 764"/>
          <p:cNvPicPr/>
          <p:nvPr/>
        </p:nvPicPr>
        <p:blipFill>
          <a:blip r:embed="rId7"/>
          <a:stretch/>
        </p:blipFill>
        <p:spPr>
          <a:xfrm>
            <a:off x="8154720" y="1645920"/>
            <a:ext cx="485280" cy="447480"/>
          </a:xfrm>
          <a:prstGeom prst="rect">
            <a:avLst/>
          </a:prstGeom>
          <a:ln>
            <a:noFill/>
          </a:ln>
        </p:spPr>
      </p:pic>
      <p:pic>
        <p:nvPicPr>
          <p:cNvPr id="766" name="Picture 765"/>
          <p:cNvPicPr/>
          <p:nvPr/>
        </p:nvPicPr>
        <p:blipFill>
          <a:blip r:embed="rId8"/>
          <a:stretch/>
        </p:blipFill>
        <p:spPr>
          <a:xfrm>
            <a:off x="8640000" y="1645920"/>
            <a:ext cx="475920" cy="428400"/>
          </a:xfrm>
          <a:prstGeom prst="rect">
            <a:avLst/>
          </a:prstGeom>
          <a:ln>
            <a:noFill/>
          </a:ln>
        </p:spPr>
      </p:pic>
      <p:pic>
        <p:nvPicPr>
          <p:cNvPr id="767" name="Picture 766"/>
          <p:cNvPicPr/>
          <p:nvPr/>
        </p:nvPicPr>
        <p:blipFill>
          <a:blip r:embed="rId8"/>
          <a:stretch/>
        </p:blipFill>
        <p:spPr>
          <a:xfrm>
            <a:off x="9115920" y="1645920"/>
            <a:ext cx="475920" cy="428400"/>
          </a:xfrm>
          <a:prstGeom prst="rect">
            <a:avLst/>
          </a:prstGeom>
          <a:ln>
            <a:noFill/>
          </a:ln>
        </p:spPr>
      </p:pic>
      <p:pic>
        <p:nvPicPr>
          <p:cNvPr id="768" name="Picture 767"/>
          <p:cNvPicPr/>
          <p:nvPr/>
        </p:nvPicPr>
        <p:blipFill>
          <a:blip r:embed="rId7"/>
          <a:stretch/>
        </p:blipFill>
        <p:spPr>
          <a:xfrm>
            <a:off x="9591840" y="1636200"/>
            <a:ext cx="485280" cy="447480"/>
          </a:xfrm>
          <a:prstGeom prst="rect">
            <a:avLst/>
          </a:prstGeom>
          <a:ln>
            <a:noFill/>
          </a:ln>
        </p:spPr>
      </p:pic>
      <p:pic>
        <p:nvPicPr>
          <p:cNvPr id="769" name="Picture 768"/>
          <p:cNvPicPr/>
          <p:nvPr/>
        </p:nvPicPr>
        <p:blipFill>
          <a:blip r:embed="rId9"/>
          <a:stretch/>
        </p:blipFill>
        <p:spPr>
          <a:xfrm>
            <a:off x="7733520" y="1657800"/>
            <a:ext cx="428400" cy="399600"/>
          </a:xfrm>
          <a:prstGeom prst="rect">
            <a:avLst/>
          </a:prstGeom>
          <a:ln>
            <a:noFill/>
          </a:ln>
        </p:spPr>
      </p:pic>
      <p:sp>
        <p:nvSpPr>
          <p:cNvPr id="770" name="CustomShape 2"/>
          <p:cNvSpPr/>
          <p:nvPr/>
        </p:nvSpPr>
        <p:spPr>
          <a:xfrm>
            <a:off x="7697520" y="1627200"/>
            <a:ext cx="464400" cy="46620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73" name="Picture 772"/>
          <p:cNvPicPr/>
          <p:nvPr/>
        </p:nvPicPr>
        <p:blipFill>
          <a:blip r:embed="rId8"/>
          <a:stretch/>
        </p:blipFill>
        <p:spPr>
          <a:xfrm>
            <a:off x="8138160" y="2093400"/>
            <a:ext cx="475920" cy="428400"/>
          </a:xfrm>
          <a:prstGeom prst="rect">
            <a:avLst/>
          </a:prstGeom>
          <a:ln>
            <a:noFill/>
          </a:ln>
        </p:spPr>
      </p:pic>
      <p:pic>
        <p:nvPicPr>
          <p:cNvPr id="774" name="Picture 773"/>
          <p:cNvPicPr/>
          <p:nvPr/>
        </p:nvPicPr>
        <p:blipFill>
          <a:blip r:embed="rId7"/>
          <a:stretch/>
        </p:blipFill>
        <p:spPr>
          <a:xfrm>
            <a:off x="8614080" y="2074320"/>
            <a:ext cx="485280" cy="447480"/>
          </a:xfrm>
          <a:prstGeom prst="rect">
            <a:avLst/>
          </a:prstGeom>
          <a:ln>
            <a:noFill/>
          </a:ln>
        </p:spPr>
      </p:pic>
      <p:pic>
        <p:nvPicPr>
          <p:cNvPr id="775" name="Picture 774"/>
          <p:cNvPicPr/>
          <p:nvPr/>
        </p:nvPicPr>
        <p:blipFill>
          <a:blip r:embed="rId7"/>
          <a:stretch/>
        </p:blipFill>
        <p:spPr>
          <a:xfrm>
            <a:off x="9099360" y="2074320"/>
            <a:ext cx="485280" cy="447480"/>
          </a:xfrm>
          <a:prstGeom prst="rect">
            <a:avLst/>
          </a:prstGeom>
          <a:ln>
            <a:noFill/>
          </a:ln>
        </p:spPr>
      </p:pic>
      <p:sp>
        <p:nvSpPr>
          <p:cNvPr id="776" name="TextShape 4"/>
          <p:cNvSpPr txBox="1"/>
          <p:nvPr/>
        </p:nvSpPr>
        <p:spPr>
          <a:xfrm>
            <a:off x="3108960" y="6858000"/>
            <a:ext cx="5760720" cy="60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Lets encode this as a matrix</a:t>
            </a:r>
          </a:p>
        </p:txBody>
      </p:sp>
      <p:pic>
        <p:nvPicPr>
          <p:cNvPr id="21" name="Picture 20"/>
          <p:cNvPicPr/>
          <p:nvPr/>
        </p:nvPicPr>
        <p:blipFill>
          <a:blip r:embed="rId10"/>
          <a:stretch/>
        </p:blipFill>
        <p:spPr>
          <a:xfrm flipH="1">
            <a:off x="8102160" y="1229782"/>
            <a:ext cx="432087" cy="399600"/>
          </a:xfrm>
          <a:prstGeom prst="rect">
            <a:avLst/>
          </a:prstGeom>
          <a:ln>
            <a:noFill/>
          </a:ln>
        </p:spPr>
      </p:pic>
      <p:sp>
        <p:nvSpPr>
          <p:cNvPr id="22" name="CustomShape 3"/>
          <p:cNvSpPr/>
          <p:nvPr/>
        </p:nvSpPr>
        <p:spPr>
          <a:xfrm>
            <a:off x="8137440" y="1199182"/>
            <a:ext cx="468217" cy="46620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3" name="Picture 22"/>
          <p:cNvPicPr/>
          <p:nvPr/>
        </p:nvPicPr>
        <p:blipFill>
          <a:blip r:embed="rId10"/>
          <a:stretch/>
        </p:blipFill>
        <p:spPr>
          <a:xfrm flipH="1">
            <a:off x="6613048" y="1205911"/>
            <a:ext cx="432087" cy="399600"/>
          </a:xfrm>
          <a:prstGeom prst="rect">
            <a:avLst/>
          </a:prstGeom>
          <a:ln>
            <a:noFill/>
          </a:ln>
        </p:spPr>
      </p:pic>
      <p:sp>
        <p:nvSpPr>
          <p:cNvPr id="24" name="CustomShape 3"/>
          <p:cNvSpPr/>
          <p:nvPr/>
        </p:nvSpPr>
        <p:spPr>
          <a:xfrm>
            <a:off x="6648328" y="1175311"/>
            <a:ext cx="468217" cy="46620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7" name="Picture 776"/>
          <p:cNvPicPr/>
          <p:nvPr/>
        </p:nvPicPr>
        <p:blipFill>
          <a:blip r:embed="rId2"/>
          <a:stretch/>
        </p:blipFill>
        <p:spPr>
          <a:xfrm>
            <a:off x="288000" y="1097280"/>
            <a:ext cx="4009680" cy="5667120"/>
          </a:xfrm>
          <a:prstGeom prst="rect">
            <a:avLst/>
          </a:prstGeom>
          <a:ln>
            <a:noFill/>
          </a:ln>
        </p:spPr>
      </p:pic>
      <p:pic>
        <p:nvPicPr>
          <p:cNvPr id="778" name="Picture 777"/>
          <p:cNvPicPr/>
          <p:nvPr/>
        </p:nvPicPr>
        <p:blipFill>
          <a:blip r:embed="rId3"/>
          <a:stretch/>
        </p:blipFill>
        <p:spPr>
          <a:xfrm>
            <a:off x="4299840" y="1563480"/>
            <a:ext cx="3381120" cy="666360"/>
          </a:xfrm>
          <a:prstGeom prst="rect">
            <a:avLst/>
          </a:prstGeom>
          <a:ln>
            <a:noFill/>
          </a:ln>
        </p:spPr>
      </p:pic>
      <p:pic>
        <p:nvPicPr>
          <p:cNvPr id="779" name="Picture 778"/>
          <p:cNvPicPr/>
          <p:nvPr/>
        </p:nvPicPr>
        <p:blipFill>
          <a:blip r:embed="rId4"/>
          <a:stretch/>
        </p:blipFill>
        <p:spPr>
          <a:xfrm>
            <a:off x="4297680" y="2817720"/>
            <a:ext cx="3409560" cy="657000"/>
          </a:xfrm>
          <a:prstGeom prst="rect">
            <a:avLst/>
          </a:prstGeom>
          <a:ln>
            <a:noFill/>
          </a:ln>
        </p:spPr>
      </p:pic>
      <p:pic>
        <p:nvPicPr>
          <p:cNvPr id="780" name="Picture 779"/>
          <p:cNvPicPr/>
          <p:nvPr/>
        </p:nvPicPr>
        <p:blipFill>
          <a:blip r:embed="rId5"/>
          <a:stretch/>
        </p:blipFill>
        <p:spPr>
          <a:xfrm>
            <a:off x="4328640" y="4297680"/>
            <a:ext cx="3352320" cy="599760"/>
          </a:xfrm>
          <a:prstGeom prst="rect">
            <a:avLst/>
          </a:prstGeom>
          <a:ln>
            <a:noFill/>
          </a:ln>
        </p:spPr>
      </p:pic>
      <p:pic>
        <p:nvPicPr>
          <p:cNvPr id="781" name="Picture 780"/>
          <p:cNvPicPr/>
          <p:nvPr/>
        </p:nvPicPr>
        <p:blipFill>
          <a:blip r:embed="rId6"/>
          <a:stretch/>
        </p:blipFill>
        <p:spPr>
          <a:xfrm>
            <a:off x="4404600" y="5669280"/>
            <a:ext cx="3276360" cy="618840"/>
          </a:xfrm>
          <a:prstGeom prst="rect">
            <a:avLst/>
          </a:prstGeom>
          <a:ln>
            <a:noFill/>
          </a:ln>
        </p:spPr>
      </p:pic>
      <p:pic>
        <p:nvPicPr>
          <p:cNvPr id="784" name="Picture 783"/>
          <p:cNvPicPr/>
          <p:nvPr/>
        </p:nvPicPr>
        <p:blipFill>
          <a:blip r:embed="rId7"/>
          <a:stretch/>
        </p:blipFill>
        <p:spPr>
          <a:xfrm>
            <a:off x="8154720" y="1645920"/>
            <a:ext cx="485280" cy="447480"/>
          </a:xfrm>
          <a:prstGeom prst="rect">
            <a:avLst/>
          </a:prstGeom>
          <a:ln>
            <a:noFill/>
          </a:ln>
        </p:spPr>
      </p:pic>
      <p:pic>
        <p:nvPicPr>
          <p:cNvPr id="785" name="Picture 784"/>
          <p:cNvPicPr/>
          <p:nvPr/>
        </p:nvPicPr>
        <p:blipFill>
          <a:blip r:embed="rId8"/>
          <a:stretch/>
        </p:blipFill>
        <p:spPr>
          <a:xfrm>
            <a:off x="8640000" y="1645920"/>
            <a:ext cx="475920" cy="428400"/>
          </a:xfrm>
          <a:prstGeom prst="rect">
            <a:avLst/>
          </a:prstGeom>
          <a:ln>
            <a:noFill/>
          </a:ln>
        </p:spPr>
      </p:pic>
      <p:pic>
        <p:nvPicPr>
          <p:cNvPr id="786" name="Picture 785"/>
          <p:cNvPicPr/>
          <p:nvPr/>
        </p:nvPicPr>
        <p:blipFill>
          <a:blip r:embed="rId8"/>
          <a:stretch/>
        </p:blipFill>
        <p:spPr>
          <a:xfrm>
            <a:off x="9115920" y="1645920"/>
            <a:ext cx="475920" cy="428400"/>
          </a:xfrm>
          <a:prstGeom prst="rect">
            <a:avLst/>
          </a:prstGeom>
          <a:ln>
            <a:noFill/>
          </a:ln>
        </p:spPr>
      </p:pic>
      <p:pic>
        <p:nvPicPr>
          <p:cNvPr id="787" name="Picture 786"/>
          <p:cNvPicPr/>
          <p:nvPr/>
        </p:nvPicPr>
        <p:blipFill>
          <a:blip r:embed="rId7"/>
          <a:stretch/>
        </p:blipFill>
        <p:spPr>
          <a:xfrm>
            <a:off x="9591840" y="1636200"/>
            <a:ext cx="485280" cy="447480"/>
          </a:xfrm>
          <a:prstGeom prst="rect">
            <a:avLst/>
          </a:prstGeom>
          <a:ln>
            <a:noFill/>
          </a:ln>
        </p:spPr>
      </p:pic>
      <p:pic>
        <p:nvPicPr>
          <p:cNvPr id="788" name="Picture 787"/>
          <p:cNvPicPr/>
          <p:nvPr/>
        </p:nvPicPr>
        <p:blipFill>
          <a:blip r:embed="rId9"/>
          <a:stretch/>
        </p:blipFill>
        <p:spPr>
          <a:xfrm>
            <a:off x="7733520" y="1657800"/>
            <a:ext cx="428400" cy="399600"/>
          </a:xfrm>
          <a:prstGeom prst="rect">
            <a:avLst/>
          </a:prstGeom>
          <a:ln>
            <a:noFill/>
          </a:ln>
        </p:spPr>
      </p:pic>
      <p:sp>
        <p:nvSpPr>
          <p:cNvPr id="789" name="CustomShape 2"/>
          <p:cNvSpPr/>
          <p:nvPr/>
        </p:nvSpPr>
        <p:spPr>
          <a:xfrm>
            <a:off x="7697520" y="1627200"/>
            <a:ext cx="464400" cy="46620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92" name="Picture 791"/>
          <p:cNvPicPr/>
          <p:nvPr/>
        </p:nvPicPr>
        <p:blipFill>
          <a:blip r:embed="rId10"/>
          <a:stretch/>
        </p:blipFill>
        <p:spPr>
          <a:xfrm>
            <a:off x="8138160" y="2093400"/>
            <a:ext cx="475920" cy="428400"/>
          </a:xfrm>
          <a:prstGeom prst="rect">
            <a:avLst/>
          </a:prstGeom>
          <a:ln>
            <a:noFill/>
          </a:ln>
        </p:spPr>
      </p:pic>
      <p:pic>
        <p:nvPicPr>
          <p:cNvPr id="793" name="Picture 792"/>
          <p:cNvPicPr/>
          <p:nvPr/>
        </p:nvPicPr>
        <p:blipFill>
          <a:blip r:embed="rId7"/>
          <a:stretch/>
        </p:blipFill>
        <p:spPr>
          <a:xfrm>
            <a:off x="8614080" y="2074320"/>
            <a:ext cx="485280" cy="447480"/>
          </a:xfrm>
          <a:prstGeom prst="rect">
            <a:avLst/>
          </a:prstGeom>
          <a:ln>
            <a:noFill/>
          </a:ln>
        </p:spPr>
      </p:pic>
      <p:pic>
        <p:nvPicPr>
          <p:cNvPr id="794" name="Picture 793"/>
          <p:cNvPicPr/>
          <p:nvPr/>
        </p:nvPicPr>
        <p:blipFill>
          <a:blip r:embed="rId7"/>
          <a:stretch/>
        </p:blipFill>
        <p:spPr>
          <a:xfrm>
            <a:off x="9099360" y="2074320"/>
            <a:ext cx="485280" cy="447480"/>
          </a:xfrm>
          <a:prstGeom prst="rect">
            <a:avLst/>
          </a:prstGeom>
          <a:ln>
            <a:noFill/>
          </a:ln>
        </p:spPr>
      </p:pic>
      <p:pic>
        <p:nvPicPr>
          <p:cNvPr id="795" name="Picture 794"/>
          <p:cNvPicPr/>
          <p:nvPr/>
        </p:nvPicPr>
        <p:blipFill>
          <a:blip r:embed="rId8"/>
          <a:stretch/>
        </p:blipFill>
        <p:spPr>
          <a:xfrm>
            <a:off x="9584640" y="2074320"/>
            <a:ext cx="475920" cy="428400"/>
          </a:xfrm>
          <a:prstGeom prst="rect">
            <a:avLst/>
          </a:prstGeom>
          <a:ln>
            <a:noFill/>
          </a:ln>
        </p:spPr>
      </p:pic>
      <p:sp>
        <p:nvSpPr>
          <p:cNvPr id="796" name="TextShape 4"/>
          <p:cNvSpPr txBox="1"/>
          <p:nvPr/>
        </p:nvSpPr>
        <p:spPr>
          <a:xfrm>
            <a:off x="3108960" y="6858000"/>
            <a:ext cx="5760720" cy="60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Lets encode this as a matrix</a:t>
            </a:r>
          </a:p>
        </p:txBody>
      </p:sp>
      <p:pic>
        <p:nvPicPr>
          <p:cNvPr id="22" name="Picture 21"/>
          <p:cNvPicPr/>
          <p:nvPr/>
        </p:nvPicPr>
        <p:blipFill>
          <a:blip r:embed="rId9"/>
          <a:stretch/>
        </p:blipFill>
        <p:spPr>
          <a:xfrm flipH="1">
            <a:off x="8102160" y="1229782"/>
            <a:ext cx="432087" cy="399600"/>
          </a:xfrm>
          <a:prstGeom prst="rect">
            <a:avLst/>
          </a:prstGeom>
          <a:ln>
            <a:noFill/>
          </a:ln>
        </p:spPr>
      </p:pic>
      <p:sp>
        <p:nvSpPr>
          <p:cNvPr id="23" name="CustomShape 3"/>
          <p:cNvSpPr/>
          <p:nvPr/>
        </p:nvSpPr>
        <p:spPr>
          <a:xfrm>
            <a:off x="8137440" y="1199182"/>
            <a:ext cx="468217" cy="46620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" name="Picture 23"/>
          <p:cNvPicPr/>
          <p:nvPr/>
        </p:nvPicPr>
        <p:blipFill>
          <a:blip r:embed="rId9"/>
          <a:stretch/>
        </p:blipFill>
        <p:spPr>
          <a:xfrm flipH="1">
            <a:off x="7108808" y="1205911"/>
            <a:ext cx="432087" cy="399600"/>
          </a:xfrm>
          <a:prstGeom prst="rect">
            <a:avLst/>
          </a:prstGeom>
          <a:ln>
            <a:noFill/>
          </a:ln>
        </p:spPr>
      </p:pic>
      <p:sp>
        <p:nvSpPr>
          <p:cNvPr id="25" name="CustomShape 3"/>
          <p:cNvSpPr/>
          <p:nvPr/>
        </p:nvSpPr>
        <p:spPr>
          <a:xfrm>
            <a:off x="7144088" y="1175311"/>
            <a:ext cx="468217" cy="46620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7" name="Picture 796"/>
          <p:cNvPicPr/>
          <p:nvPr/>
        </p:nvPicPr>
        <p:blipFill>
          <a:blip r:embed="rId2"/>
          <a:stretch/>
        </p:blipFill>
        <p:spPr>
          <a:xfrm>
            <a:off x="8138160" y="2093400"/>
            <a:ext cx="475920" cy="428400"/>
          </a:xfrm>
          <a:prstGeom prst="rect">
            <a:avLst/>
          </a:prstGeom>
          <a:ln>
            <a:noFill/>
          </a:ln>
        </p:spPr>
      </p:pic>
      <p:pic>
        <p:nvPicPr>
          <p:cNvPr id="798" name="Picture 797"/>
          <p:cNvPicPr/>
          <p:nvPr/>
        </p:nvPicPr>
        <p:blipFill>
          <a:blip r:embed="rId3"/>
          <a:stretch/>
        </p:blipFill>
        <p:spPr>
          <a:xfrm>
            <a:off x="288000" y="1097280"/>
            <a:ext cx="4009680" cy="5667120"/>
          </a:xfrm>
          <a:prstGeom prst="rect">
            <a:avLst/>
          </a:prstGeom>
          <a:ln>
            <a:noFill/>
          </a:ln>
        </p:spPr>
      </p:pic>
      <p:pic>
        <p:nvPicPr>
          <p:cNvPr id="799" name="Picture 798"/>
          <p:cNvPicPr/>
          <p:nvPr/>
        </p:nvPicPr>
        <p:blipFill>
          <a:blip r:embed="rId4"/>
          <a:stretch/>
        </p:blipFill>
        <p:spPr>
          <a:xfrm>
            <a:off x="4299840" y="1563480"/>
            <a:ext cx="3381120" cy="666360"/>
          </a:xfrm>
          <a:prstGeom prst="rect">
            <a:avLst/>
          </a:prstGeom>
          <a:ln>
            <a:noFill/>
          </a:ln>
        </p:spPr>
      </p:pic>
      <p:pic>
        <p:nvPicPr>
          <p:cNvPr id="800" name="Picture 799"/>
          <p:cNvPicPr/>
          <p:nvPr/>
        </p:nvPicPr>
        <p:blipFill>
          <a:blip r:embed="rId5"/>
          <a:stretch/>
        </p:blipFill>
        <p:spPr>
          <a:xfrm>
            <a:off x="4297680" y="2817720"/>
            <a:ext cx="3409560" cy="657000"/>
          </a:xfrm>
          <a:prstGeom prst="rect">
            <a:avLst/>
          </a:prstGeom>
          <a:ln>
            <a:noFill/>
          </a:ln>
        </p:spPr>
      </p:pic>
      <p:pic>
        <p:nvPicPr>
          <p:cNvPr id="801" name="Picture 800"/>
          <p:cNvPicPr/>
          <p:nvPr/>
        </p:nvPicPr>
        <p:blipFill>
          <a:blip r:embed="rId6"/>
          <a:stretch/>
        </p:blipFill>
        <p:spPr>
          <a:xfrm>
            <a:off x="4328640" y="4297680"/>
            <a:ext cx="3352320" cy="599760"/>
          </a:xfrm>
          <a:prstGeom prst="rect">
            <a:avLst/>
          </a:prstGeom>
          <a:ln>
            <a:noFill/>
          </a:ln>
        </p:spPr>
      </p:pic>
      <p:pic>
        <p:nvPicPr>
          <p:cNvPr id="802" name="Picture 801"/>
          <p:cNvPicPr/>
          <p:nvPr/>
        </p:nvPicPr>
        <p:blipFill>
          <a:blip r:embed="rId7"/>
          <a:stretch/>
        </p:blipFill>
        <p:spPr>
          <a:xfrm>
            <a:off x="4404600" y="5669280"/>
            <a:ext cx="3276360" cy="618840"/>
          </a:xfrm>
          <a:prstGeom prst="rect">
            <a:avLst/>
          </a:prstGeom>
          <a:ln>
            <a:noFill/>
          </a:ln>
        </p:spPr>
      </p:pic>
      <p:pic>
        <p:nvPicPr>
          <p:cNvPr id="805" name="Picture 804"/>
          <p:cNvPicPr/>
          <p:nvPr/>
        </p:nvPicPr>
        <p:blipFill>
          <a:blip r:embed="rId8"/>
          <a:stretch/>
        </p:blipFill>
        <p:spPr>
          <a:xfrm>
            <a:off x="8154720" y="1645920"/>
            <a:ext cx="485280" cy="447480"/>
          </a:xfrm>
          <a:prstGeom prst="rect">
            <a:avLst/>
          </a:prstGeom>
          <a:ln>
            <a:noFill/>
          </a:ln>
        </p:spPr>
      </p:pic>
      <p:pic>
        <p:nvPicPr>
          <p:cNvPr id="806" name="Picture 805"/>
          <p:cNvPicPr/>
          <p:nvPr/>
        </p:nvPicPr>
        <p:blipFill>
          <a:blip r:embed="rId2"/>
          <a:stretch/>
        </p:blipFill>
        <p:spPr>
          <a:xfrm>
            <a:off x="8640000" y="1645920"/>
            <a:ext cx="475920" cy="428400"/>
          </a:xfrm>
          <a:prstGeom prst="rect">
            <a:avLst/>
          </a:prstGeom>
          <a:ln>
            <a:noFill/>
          </a:ln>
        </p:spPr>
      </p:pic>
      <p:pic>
        <p:nvPicPr>
          <p:cNvPr id="807" name="Picture 806"/>
          <p:cNvPicPr/>
          <p:nvPr/>
        </p:nvPicPr>
        <p:blipFill>
          <a:blip r:embed="rId2"/>
          <a:stretch/>
        </p:blipFill>
        <p:spPr>
          <a:xfrm>
            <a:off x="9115920" y="1645920"/>
            <a:ext cx="475920" cy="428400"/>
          </a:xfrm>
          <a:prstGeom prst="rect">
            <a:avLst/>
          </a:prstGeom>
          <a:ln>
            <a:noFill/>
          </a:ln>
        </p:spPr>
      </p:pic>
      <p:pic>
        <p:nvPicPr>
          <p:cNvPr id="808" name="Picture 807"/>
          <p:cNvPicPr/>
          <p:nvPr/>
        </p:nvPicPr>
        <p:blipFill>
          <a:blip r:embed="rId8"/>
          <a:stretch/>
        </p:blipFill>
        <p:spPr>
          <a:xfrm>
            <a:off x="9591840" y="1636200"/>
            <a:ext cx="485280" cy="447480"/>
          </a:xfrm>
          <a:prstGeom prst="rect">
            <a:avLst/>
          </a:prstGeom>
          <a:ln>
            <a:noFill/>
          </a:ln>
        </p:spPr>
      </p:pic>
      <p:pic>
        <p:nvPicPr>
          <p:cNvPr id="809" name="Picture 808"/>
          <p:cNvPicPr/>
          <p:nvPr/>
        </p:nvPicPr>
        <p:blipFill>
          <a:blip r:embed="rId9"/>
          <a:stretch/>
        </p:blipFill>
        <p:spPr>
          <a:xfrm>
            <a:off x="7733520" y="1657800"/>
            <a:ext cx="428400" cy="399600"/>
          </a:xfrm>
          <a:prstGeom prst="rect">
            <a:avLst/>
          </a:prstGeom>
          <a:ln>
            <a:noFill/>
          </a:ln>
        </p:spPr>
      </p:pic>
      <p:sp>
        <p:nvSpPr>
          <p:cNvPr id="810" name="CustomShape 2"/>
          <p:cNvSpPr/>
          <p:nvPr/>
        </p:nvSpPr>
        <p:spPr>
          <a:xfrm>
            <a:off x="7697520" y="1627200"/>
            <a:ext cx="464400" cy="46620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1" name="Picture 810"/>
          <p:cNvPicPr/>
          <p:nvPr/>
        </p:nvPicPr>
        <p:blipFill>
          <a:blip r:embed="rId8"/>
          <a:stretch/>
        </p:blipFill>
        <p:spPr>
          <a:xfrm>
            <a:off x="8614080" y="2074320"/>
            <a:ext cx="485280" cy="447480"/>
          </a:xfrm>
          <a:prstGeom prst="rect">
            <a:avLst/>
          </a:prstGeom>
          <a:ln>
            <a:noFill/>
          </a:ln>
        </p:spPr>
      </p:pic>
      <p:pic>
        <p:nvPicPr>
          <p:cNvPr id="812" name="Picture 811"/>
          <p:cNvPicPr/>
          <p:nvPr/>
        </p:nvPicPr>
        <p:blipFill>
          <a:blip r:embed="rId8"/>
          <a:stretch/>
        </p:blipFill>
        <p:spPr>
          <a:xfrm>
            <a:off x="9099360" y="2074320"/>
            <a:ext cx="485280" cy="447480"/>
          </a:xfrm>
          <a:prstGeom prst="rect">
            <a:avLst/>
          </a:prstGeom>
          <a:ln>
            <a:noFill/>
          </a:ln>
        </p:spPr>
      </p:pic>
      <p:pic>
        <p:nvPicPr>
          <p:cNvPr id="813" name="Picture 812"/>
          <p:cNvPicPr/>
          <p:nvPr/>
        </p:nvPicPr>
        <p:blipFill>
          <a:blip r:embed="rId2"/>
          <a:stretch/>
        </p:blipFill>
        <p:spPr>
          <a:xfrm>
            <a:off x="9584640" y="2074320"/>
            <a:ext cx="475920" cy="428400"/>
          </a:xfrm>
          <a:prstGeom prst="rect">
            <a:avLst/>
          </a:prstGeom>
          <a:ln>
            <a:noFill/>
          </a:ln>
        </p:spPr>
      </p:pic>
      <p:sp>
        <p:nvSpPr>
          <p:cNvPr id="814" name="TextShape 3"/>
          <p:cNvSpPr txBox="1"/>
          <p:nvPr/>
        </p:nvSpPr>
        <p:spPr>
          <a:xfrm>
            <a:off x="2103120" y="6766560"/>
            <a:ext cx="5760720" cy="60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represents our ‘X’</a:t>
            </a:r>
          </a:p>
        </p:txBody>
      </p:sp>
      <p:pic>
        <p:nvPicPr>
          <p:cNvPr id="20" name="Picture 19"/>
          <p:cNvPicPr/>
          <p:nvPr/>
        </p:nvPicPr>
        <p:blipFill>
          <a:blip r:embed="rId10"/>
          <a:stretch/>
        </p:blipFill>
        <p:spPr>
          <a:xfrm flipH="1">
            <a:off x="7659655" y="2076243"/>
            <a:ext cx="432087" cy="399600"/>
          </a:xfrm>
          <a:prstGeom prst="rect">
            <a:avLst/>
          </a:prstGeom>
          <a:ln>
            <a:noFill/>
          </a:ln>
        </p:spPr>
      </p:pic>
      <p:sp>
        <p:nvSpPr>
          <p:cNvPr id="21" name="CustomShape 3"/>
          <p:cNvSpPr/>
          <p:nvPr/>
        </p:nvSpPr>
        <p:spPr>
          <a:xfrm>
            <a:off x="7694935" y="2045643"/>
            <a:ext cx="468217" cy="46620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5" name="Picture 814"/>
          <p:cNvPicPr/>
          <p:nvPr/>
        </p:nvPicPr>
        <p:blipFill>
          <a:blip r:embed="rId2"/>
          <a:stretch/>
        </p:blipFill>
        <p:spPr>
          <a:xfrm>
            <a:off x="288000" y="1097280"/>
            <a:ext cx="4009680" cy="5667120"/>
          </a:xfrm>
          <a:prstGeom prst="rect">
            <a:avLst/>
          </a:prstGeom>
          <a:ln>
            <a:noFill/>
          </a:ln>
        </p:spPr>
      </p:pic>
      <p:pic>
        <p:nvPicPr>
          <p:cNvPr id="816" name="Picture 815"/>
          <p:cNvPicPr/>
          <p:nvPr/>
        </p:nvPicPr>
        <p:blipFill>
          <a:blip r:embed="rId3"/>
          <a:stretch/>
        </p:blipFill>
        <p:spPr>
          <a:xfrm>
            <a:off x="4191840" y="1563480"/>
            <a:ext cx="3381120" cy="666360"/>
          </a:xfrm>
          <a:prstGeom prst="rect">
            <a:avLst/>
          </a:prstGeom>
          <a:ln>
            <a:noFill/>
          </a:ln>
        </p:spPr>
      </p:pic>
      <p:pic>
        <p:nvPicPr>
          <p:cNvPr id="817" name="Picture 816"/>
          <p:cNvPicPr/>
          <p:nvPr/>
        </p:nvPicPr>
        <p:blipFill>
          <a:blip r:embed="rId4"/>
          <a:stretch/>
        </p:blipFill>
        <p:spPr>
          <a:xfrm>
            <a:off x="4189680" y="2817720"/>
            <a:ext cx="3409560" cy="657000"/>
          </a:xfrm>
          <a:prstGeom prst="rect">
            <a:avLst/>
          </a:prstGeom>
          <a:ln>
            <a:noFill/>
          </a:ln>
        </p:spPr>
      </p:pic>
      <p:pic>
        <p:nvPicPr>
          <p:cNvPr id="818" name="Picture 817"/>
          <p:cNvPicPr/>
          <p:nvPr/>
        </p:nvPicPr>
        <p:blipFill>
          <a:blip r:embed="rId5"/>
          <a:stretch/>
        </p:blipFill>
        <p:spPr>
          <a:xfrm>
            <a:off x="4220640" y="4297680"/>
            <a:ext cx="3352320" cy="599760"/>
          </a:xfrm>
          <a:prstGeom prst="rect">
            <a:avLst/>
          </a:prstGeom>
          <a:ln>
            <a:noFill/>
          </a:ln>
        </p:spPr>
      </p:pic>
      <p:pic>
        <p:nvPicPr>
          <p:cNvPr id="819" name="Picture 818"/>
          <p:cNvPicPr/>
          <p:nvPr/>
        </p:nvPicPr>
        <p:blipFill>
          <a:blip r:embed="rId6"/>
          <a:stretch/>
        </p:blipFill>
        <p:spPr>
          <a:xfrm>
            <a:off x="4296600" y="5669280"/>
            <a:ext cx="3276360" cy="618840"/>
          </a:xfrm>
          <a:prstGeom prst="rect">
            <a:avLst/>
          </a:prstGeom>
          <a:ln>
            <a:noFill/>
          </a:ln>
        </p:spPr>
      </p:pic>
      <p:pic>
        <p:nvPicPr>
          <p:cNvPr id="820" name="Picture 819"/>
          <p:cNvPicPr/>
          <p:nvPr/>
        </p:nvPicPr>
        <p:blipFill>
          <a:blip r:embed="rId7"/>
          <a:stretch/>
        </p:blipFill>
        <p:spPr>
          <a:xfrm>
            <a:off x="7680960" y="1477800"/>
            <a:ext cx="2418480" cy="4846320"/>
          </a:xfrm>
          <a:prstGeom prst="rect">
            <a:avLst/>
          </a:prstGeom>
          <a:ln>
            <a:noFill/>
          </a:ln>
        </p:spPr>
      </p:pic>
      <p:sp>
        <p:nvSpPr>
          <p:cNvPr id="821" name="TextShape 1"/>
          <p:cNvSpPr txBox="1"/>
          <p:nvPr/>
        </p:nvSpPr>
        <p:spPr>
          <a:xfrm>
            <a:off x="3108960" y="6858000"/>
            <a:ext cx="5760720" cy="60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can do the same process for the other 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representations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4" name="Picture 823"/>
          <p:cNvPicPr/>
          <p:nvPr/>
        </p:nvPicPr>
        <p:blipFill>
          <a:blip r:embed="rId2"/>
          <a:stretch/>
        </p:blipFill>
        <p:spPr>
          <a:xfrm>
            <a:off x="217440" y="1463040"/>
            <a:ext cx="5086080" cy="5333760"/>
          </a:xfrm>
          <a:prstGeom prst="rect">
            <a:avLst/>
          </a:prstGeom>
          <a:ln>
            <a:noFill/>
          </a:ln>
        </p:spPr>
      </p:pic>
      <p:sp>
        <p:nvSpPr>
          <p:cNvPr id="825" name="TextShape 3"/>
          <p:cNvSpPr txBox="1"/>
          <p:nvPr/>
        </p:nvSpPr>
        <p:spPr>
          <a:xfrm>
            <a:off x="3108960" y="6858000"/>
            <a:ext cx="5760720" cy="60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OK, lets create our filters...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about multiplying them?</a:t>
            </a:r>
          </a:p>
        </p:txBody>
      </p:sp>
      <p:sp>
        <p:nvSpPr>
          <p:cNvPr id="7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005840" y="2011680"/>
            <a:ext cx="2468880" cy="415404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3"/>
          <a:stretch/>
        </p:blipFill>
        <p:spPr>
          <a:xfrm>
            <a:off x="4358160" y="2834640"/>
            <a:ext cx="4328640" cy="2711160"/>
          </a:xfrm>
          <a:prstGeom prst="rect">
            <a:avLst/>
          </a:prstGeom>
          <a:ln>
            <a:noFill/>
          </a:ln>
        </p:spPr>
      </p:pic>
      <p:sp>
        <p:nvSpPr>
          <p:cNvPr id="79" name="TextShape 3"/>
          <p:cNvSpPr txBox="1"/>
          <p:nvPr/>
        </p:nvSpPr>
        <p:spPr>
          <a:xfrm>
            <a:off x="5238720" y="3447720"/>
            <a:ext cx="3716280" cy="43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          x          x           =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4"/>
          <p:cNvSpPr txBox="1"/>
          <p:nvPr/>
        </p:nvSpPr>
        <p:spPr>
          <a:xfrm>
            <a:off x="5258520" y="5394960"/>
            <a:ext cx="3716280" cy="43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          x          x           =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8" name="Picture 827"/>
          <p:cNvPicPr/>
          <p:nvPr/>
        </p:nvPicPr>
        <p:blipFill>
          <a:blip r:embed="rId2"/>
          <a:stretch/>
        </p:blipFill>
        <p:spPr>
          <a:xfrm>
            <a:off x="217440" y="1463040"/>
            <a:ext cx="5086080" cy="5333760"/>
          </a:xfrm>
          <a:prstGeom prst="rect">
            <a:avLst/>
          </a:prstGeom>
          <a:ln>
            <a:noFill/>
          </a:ln>
        </p:spPr>
      </p:pic>
      <p:pic>
        <p:nvPicPr>
          <p:cNvPr id="829" name="Picture 828"/>
          <p:cNvPicPr/>
          <p:nvPr/>
        </p:nvPicPr>
        <p:blipFill>
          <a:blip r:embed="rId3"/>
          <a:stretch/>
        </p:blipFill>
        <p:spPr>
          <a:xfrm>
            <a:off x="6126480" y="1463040"/>
            <a:ext cx="3133440" cy="5248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happens at the filter</a:t>
            </a:r>
          </a:p>
        </p:txBody>
      </p:sp>
      <p:pic>
        <p:nvPicPr>
          <p:cNvPr id="831" name="Picture 830"/>
          <p:cNvPicPr/>
          <p:nvPr/>
        </p:nvPicPr>
        <p:blipFill>
          <a:blip r:embed="rId2"/>
          <a:stretch/>
        </p:blipFill>
        <p:spPr>
          <a:xfrm>
            <a:off x="628920" y="1176840"/>
            <a:ext cx="8943480" cy="5266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3" name="Picture 832"/>
          <p:cNvPicPr/>
          <p:nvPr/>
        </p:nvPicPr>
        <p:blipFill>
          <a:blip r:embed="rId2"/>
          <a:stretch/>
        </p:blipFill>
        <p:spPr>
          <a:xfrm>
            <a:off x="628920" y="1176840"/>
            <a:ext cx="8943480" cy="5266800"/>
          </a:xfrm>
          <a:prstGeom prst="rect">
            <a:avLst/>
          </a:prstGeom>
          <a:ln>
            <a:noFill/>
          </a:ln>
        </p:spPr>
      </p:pic>
      <p:sp>
        <p:nvSpPr>
          <p:cNvPr id="834" name="CustomShape 2"/>
          <p:cNvSpPr/>
          <p:nvPr/>
        </p:nvSpPr>
        <p:spPr>
          <a:xfrm>
            <a:off x="6766560" y="1280160"/>
            <a:ext cx="457200" cy="54864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5" name="TextShape 3"/>
          <p:cNvSpPr txBox="1"/>
          <p:nvPr/>
        </p:nvSpPr>
        <p:spPr>
          <a:xfrm>
            <a:off x="1920240" y="5212080"/>
            <a:ext cx="4413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+1</a:t>
            </a:r>
          </a:p>
        </p:txBody>
      </p:sp>
      <p:sp>
        <p:nvSpPr>
          <p:cNvPr id="836" name="CustomShape 4"/>
          <p:cNvSpPr/>
          <p:nvPr/>
        </p:nvSpPr>
        <p:spPr>
          <a:xfrm>
            <a:off x="3749040" y="3383280"/>
            <a:ext cx="457200" cy="45720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8" name="Picture 837"/>
          <p:cNvPicPr/>
          <p:nvPr/>
        </p:nvPicPr>
        <p:blipFill>
          <a:blip r:embed="rId2"/>
          <a:stretch/>
        </p:blipFill>
        <p:spPr>
          <a:xfrm>
            <a:off x="628920" y="1176840"/>
            <a:ext cx="8943480" cy="5266800"/>
          </a:xfrm>
          <a:prstGeom prst="rect">
            <a:avLst/>
          </a:prstGeom>
          <a:ln>
            <a:noFill/>
          </a:ln>
        </p:spPr>
      </p:pic>
      <p:sp>
        <p:nvSpPr>
          <p:cNvPr id="839" name="CustomShape 2"/>
          <p:cNvSpPr/>
          <p:nvPr/>
        </p:nvSpPr>
        <p:spPr>
          <a:xfrm>
            <a:off x="7168320" y="1280160"/>
            <a:ext cx="457200" cy="54864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0" name="TextShape 3"/>
          <p:cNvSpPr txBox="1"/>
          <p:nvPr/>
        </p:nvSpPr>
        <p:spPr>
          <a:xfrm>
            <a:off x="1920240" y="5212080"/>
            <a:ext cx="702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+1+1</a:t>
            </a:r>
          </a:p>
        </p:txBody>
      </p:sp>
      <p:sp>
        <p:nvSpPr>
          <p:cNvPr id="841" name="CustomShape 4"/>
          <p:cNvSpPr/>
          <p:nvPr/>
        </p:nvSpPr>
        <p:spPr>
          <a:xfrm>
            <a:off x="4297680" y="3383280"/>
            <a:ext cx="457200" cy="45720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3" name="Picture 842"/>
          <p:cNvPicPr/>
          <p:nvPr/>
        </p:nvPicPr>
        <p:blipFill>
          <a:blip r:embed="rId2"/>
          <a:stretch/>
        </p:blipFill>
        <p:spPr>
          <a:xfrm>
            <a:off x="628920" y="1176840"/>
            <a:ext cx="8943480" cy="5266800"/>
          </a:xfrm>
          <a:prstGeom prst="rect">
            <a:avLst/>
          </a:prstGeom>
          <a:ln>
            <a:noFill/>
          </a:ln>
        </p:spPr>
      </p:pic>
      <p:sp>
        <p:nvSpPr>
          <p:cNvPr id="844" name="CustomShape 2"/>
          <p:cNvSpPr/>
          <p:nvPr/>
        </p:nvSpPr>
        <p:spPr>
          <a:xfrm>
            <a:off x="7589520" y="1280160"/>
            <a:ext cx="457200" cy="54864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5" name="TextShape 3"/>
          <p:cNvSpPr txBox="1"/>
          <p:nvPr/>
        </p:nvSpPr>
        <p:spPr>
          <a:xfrm>
            <a:off x="1920240" y="5212080"/>
            <a:ext cx="9626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+1+1+1</a:t>
            </a:r>
          </a:p>
        </p:txBody>
      </p:sp>
      <p:sp>
        <p:nvSpPr>
          <p:cNvPr id="846" name="CustomShape 4"/>
          <p:cNvSpPr/>
          <p:nvPr/>
        </p:nvSpPr>
        <p:spPr>
          <a:xfrm>
            <a:off x="4754880" y="3383280"/>
            <a:ext cx="457200" cy="45720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8" name="Picture 847"/>
          <p:cNvPicPr/>
          <p:nvPr/>
        </p:nvPicPr>
        <p:blipFill>
          <a:blip r:embed="rId2"/>
          <a:stretch/>
        </p:blipFill>
        <p:spPr>
          <a:xfrm>
            <a:off x="628920" y="1176840"/>
            <a:ext cx="8943480" cy="5266800"/>
          </a:xfrm>
          <a:prstGeom prst="rect">
            <a:avLst/>
          </a:prstGeom>
          <a:ln>
            <a:noFill/>
          </a:ln>
        </p:spPr>
      </p:pic>
      <p:sp>
        <p:nvSpPr>
          <p:cNvPr id="849" name="CustomShape 2"/>
          <p:cNvSpPr/>
          <p:nvPr/>
        </p:nvSpPr>
        <p:spPr>
          <a:xfrm>
            <a:off x="7991280" y="1280160"/>
            <a:ext cx="457200" cy="54864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0" name="TextShape 3"/>
          <p:cNvSpPr txBox="1"/>
          <p:nvPr/>
        </p:nvSpPr>
        <p:spPr>
          <a:xfrm>
            <a:off x="1920240" y="5212080"/>
            <a:ext cx="12232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+1+1+1+1</a:t>
            </a:r>
          </a:p>
        </p:txBody>
      </p:sp>
      <p:sp>
        <p:nvSpPr>
          <p:cNvPr id="851" name="CustomShape 4"/>
          <p:cNvSpPr/>
          <p:nvPr/>
        </p:nvSpPr>
        <p:spPr>
          <a:xfrm>
            <a:off x="5212080" y="3383280"/>
            <a:ext cx="457200" cy="45720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3" name="Picture 852"/>
          <p:cNvPicPr/>
          <p:nvPr/>
        </p:nvPicPr>
        <p:blipFill>
          <a:blip r:embed="rId2"/>
          <a:stretch/>
        </p:blipFill>
        <p:spPr>
          <a:xfrm>
            <a:off x="628920" y="1176840"/>
            <a:ext cx="8943480" cy="5266800"/>
          </a:xfrm>
          <a:prstGeom prst="rect">
            <a:avLst/>
          </a:prstGeom>
          <a:ln>
            <a:noFill/>
          </a:ln>
        </p:spPr>
      </p:pic>
      <p:sp>
        <p:nvSpPr>
          <p:cNvPr id="854" name="CustomShape 2"/>
          <p:cNvSpPr/>
          <p:nvPr/>
        </p:nvSpPr>
        <p:spPr>
          <a:xfrm>
            <a:off x="6766560" y="1737360"/>
            <a:ext cx="457200" cy="45720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5" name="TextShape 3"/>
          <p:cNvSpPr txBox="1"/>
          <p:nvPr/>
        </p:nvSpPr>
        <p:spPr>
          <a:xfrm>
            <a:off x="1920240" y="5212080"/>
            <a:ext cx="1483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+1+1+1+1+1</a:t>
            </a:r>
          </a:p>
        </p:txBody>
      </p:sp>
      <p:sp>
        <p:nvSpPr>
          <p:cNvPr id="856" name="CustomShape 4"/>
          <p:cNvSpPr/>
          <p:nvPr/>
        </p:nvSpPr>
        <p:spPr>
          <a:xfrm>
            <a:off x="3749040" y="3749040"/>
            <a:ext cx="457200" cy="45720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8" name="Picture 857"/>
          <p:cNvPicPr/>
          <p:nvPr/>
        </p:nvPicPr>
        <p:blipFill>
          <a:blip r:embed="rId2"/>
          <a:stretch/>
        </p:blipFill>
        <p:spPr>
          <a:xfrm>
            <a:off x="628920" y="1176840"/>
            <a:ext cx="8943480" cy="5266800"/>
          </a:xfrm>
          <a:prstGeom prst="rect">
            <a:avLst/>
          </a:prstGeom>
          <a:ln>
            <a:noFill/>
          </a:ln>
        </p:spPr>
      </p:pic>
      <p:sp>
        <p:nvSpPr>
          <p:cNvPr id="859" name="CustomShape 2"/>
          <p:cNvSpPr/>
          <p:nvPr/>
        </p:nvSpPr>
        <p:spPr>
          <a:xfrm>
            <a:off x="7162560" y="1737360"/>
            <a:ext cx="457200" cy="45720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0" name="TextShape 3"/>
          <p:cNvSpPr txBox="1"/>
          <p:nvPr/>
        </p:nvSpPr>
        <p:spPr>
          <a:xfrm>
            <a:off x="1920240" y="5212080"/>
            <a:ext cx="17442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+1+1+1+1+1+1</a:t>
            </a:r>
          </a:p>
        </p:txBody>
      </p:sp>
      <p:sp>
        <p:nvSpPr>
          <p:cNvPr id="861" name="CustomShape 4"/>
          <p:cNvSpPr/>
          <p:nvPr/>
        </p:nvSpPr>
        <p:spPr>
          <a:xfrm>
            <a:off x="4297680" y="3749040"/>
            <a:ext cx="457200" cy="45720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3" name="Picture 862"/>
          <p:cNvPicPr/>
          <p:nvPr/>
        </p:nvPicPr>
        <p:blipFill>
          <a:blip r:embed="rId2"/>
          <a:stretch/>
        </p:blipFill>
        <p:spPr>
          <a:xfrm>
            <a:off x="628920" y="1176840"/>
            <a:ext cx="8943480" cy="5266800"/>
          </a:xfrm>
          <a:prstGeom prst="rect">
            <a:avLst/>
          </a:prstGeom>
          <a:ln>
            <a:noFill/>
          </a:ln>
        </p:spPr>
      </p:pic>
      <p:sp>
        <p:nvSpPr>
          <p:cNvPr id="864" name="CustomShape 2"/>
          <p:cNvSpPr/>
          <p:nvPr/>
        </p:nvSpPr>
        <p:spPr>
          <a:xfrm>
            <a:off x="7594560" y="1737360"/>
            <a:ext cx="457200" cy="45720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5" name="TextShape 3"/>
          <p:cNvSpPr txBox="1"/>
          <p:nvPr/>
        </p:nvSpPr>
        <p:spPr>
          <a:xfrm>
            <a:off x="1920240" y="5212080"/>
            <a:ext cx="20048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+1+1+1+1+1+1+1</a:t>
            </a:r>
          </a:p>
        </p:txBody>
      </p:sp>
      <p:sp>
        <p:nvSpPr>
          <p:cNvPr id="866" name="CustomShape 4"/>
          <p:cNvSpPr/>
          <p:nvPr/>
        </p:nvSpPr>
        <p:spPr>
          <a:xfrm>
            <a:off x="4735440" y="3749040"/>
            <a:ext cx="457200" cy="45720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8" name="Picture 867"/>
          <p:cNvPicPr/>
          <p:nvPr/>
        </p:nvPicPr>
        <p:blipFill>
          <a:blip r:embed="rId2"/>
          <a:stretch/>
        </p:blipFill>
        <p:spPr>
          <a:xfrm>
            <a:off x="628920" y="1176840"/>
            <a:ext cx="8943480" cy="5266800"/>
          </a:xfrm>
          <a:prstGeom prst="rect">
            <a:avLst/>
          </a:prstGeom>
          <a:ln>
            <a:noFill/>
          </a:ln>
        </p:spPr>
      </p:pic>
      <p:sp>
        <p:nvSpPr>
          <p:cNvPr id="869" name="CustomShape 2"/>
          <p:cNvSpPr/>
          <p:nvPr/>
        </p:nvSpPr>
        <p:spPr>
          <a:xfrm>
            <a:off x="7990560" y="1737360"/>
            <a:ext cx="457200" cy="45720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0" name="TextShape 3"/>
          <p:cNvSpPr txBox="1"/>
          <p:nvPr/>
        </p:nvSpPr>
        <p:spPr>
          <a:xfrm>
            <a:off x="1920240" y="5212080"/>
            <a:ext cx="2265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+1+1+1+1+1+1+1+1</a:t>
            </a:r>
          </a:p>
        </p:txBody>
      </p:sp>
      <p:sp>
        <p:nvSpPr>
          <p:cNvPr id="871" name="CustomShape 4"/>
          <p:cNvSpPr/>
          <p:nvPr/>
        </p:nvSpPr>
        <p:spPr>
          <a:xfrm>
            <a:off x="5212080" y="3749040"/>
            <a:ext cx="457200" cy="457200"/>
          </a:xfrm>
          <a:prstGeom prst="frame">
            <a:avLst>
              <a:gd name="adj1" fmla="val 2000"/>
            </a:avLst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mathematical operation can separate these two strings/data parameters?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3" name="Picture 872"/>
          <p:cNvPicPr/>
          <p:nvPr/>
        </p:nvPicPr>
        <p:blipFill>
          <a:blip r:embed="rId2"/>
          <a:stretch/>
        </p:blipFill>
        <p:spPr>
          <a:xfrm>
            <a:off x="628920" y="1176840"/>
            <a:ext cx="8943480" cy="5266800"/>
          </a:xfrm>
          <a:prstGeom prst="rect">
            <a:avLst/>
          </a:prstGeom>
          <a:ln>
            <a:noFill/>
          </a:ln>
        </p:spPr>
      </p:pic>
      <p:sp>
        <p:nvSpPr>
          <p:cNvPr id="874" name="TextShape 2"/>
          <p:cNvSpPr txBox="1"/>
          <p:nvPr/>
        </p:nvSpPr>
        <p:spPr>
          <a:xfrm>
            <a:off x="1920240" y="5212080"/>
            <a:ext cx="25261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+1+1+1+1+1+1+1+1=8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6" name="Picture 875"/>
          <p:cNvPicPr/>
          <p:nvPr/>
        </p:nvPicPr>
        <p:blipFill>
          <a:blip r:embed="rId2"/>
          <a:stretch/>
        </p:blipFill>
        <p:spPr>
          <a:xfrm>
            <a:off x="628920" y="1176840"/>
            <a:ext cx="8943480" cy="5266800"/>
          </a:xfrm>
          <a:prstGeom prst="rect">
            <a:avLst/>
          </a:prstGeom>
          <a:ln>
            <a:noFill/>
          </a:ln>
        </p:spPr>
      </p:pic>
      <p:sp>
        <p:nvSpPr>
          <p:cNvPr id="877" name="TextShape 2"/>
          <p:cNvSpPr txBox="1"/>
          <p:nvPr/>
        </p:nvSpPr>
        <p:spPr>
          <a:xfrm>
            <a:off x="1920240" y="5212080"/>
            <a:ext cx="258696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+1+1+1+1+1+1+1+1=8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-1 -1 -1 -1 -1 -1 -1 -1=-8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-1+1+1-1+1+1+1+1 =4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+1+1+1+1+1-1-1+1 =4</a:t>
            </a:r>
          </a:p>
        </p:txBody>
      </p:sp>
      <p:pic>
        <p:nvPicPr>
          <p:cNvPr id="878" name="Picture 877"/>
          <p:cNvPicPr/>
          <p:nvPr/>
        </p:nvPicPr>
        <p:blipFill>
          <a:blip r:embed="rId3"/>
          <a:stretch/>
        </p:blipFill>
        <p:spPr>
          <a:xfrm>
            <a:off x="5852160" y="1097280"/>
            <a:ext cx="780840" cy="125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summary</a:t>
            </a:r>
          </a:p>
        </p:txBody>
      </p:sp>
      <p:sp>
        <p:nvSpPr>
          <p:cNvPr id="88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have our data.. the computer reads it using filters to decide if it is an X, an O, a \ or /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convolution will scan all data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Whenever we get a large number the pooling layer says you have found something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fully connected helps to make a decision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3" name="Picture 882"/>
          <p:cNvPicPr/>
          <p:nvPr/>
        </p:nvPicPr>
        <p:blipFill>
          <a:blip r:embed="rId2"/>
          <a:stretch/>
        </p:blipFill>
        <p:spPr>
          <a:xfrm>
            <a:off x="263160" y="731520"/>
            <a:ext cx="2571480" cy="591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6" name="Picture 885"/>
          <p:cNvPicPr/>
          <p:nvPr/>
        </p:nvPicPr>
        <p:blipFill>
          <a:blip r:embed="rId2"/>
          <a:stretch/>
        </p:blipFill>
        <p:spPr>
          <a:xfrm>
            <a:off x="60840" y="1005840"/>
            <a:ext cx="10079640" cy="560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9" name="Picture 888"/>
          <p:cNvPicPr/>
          <p:nvPr/>
        </p:nvPicPr>
        <p:blipFill>
          <a:blip r:embed="rId2"/>
          <a:stretch/>
        </p:blipFill>
        <p:spPr>
          <a:xfrm>
            <a:off x="60840" y="1026000"/>
            <a:ext cx="10079640" cy="5568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That was a lot of work!</a:t>
            </a:r>
          </a:p>
        </p:txBody>
      </p:sp>
      <p:pic>
        <p:nvPicPr>
          <p:cNvPr id="891" name="Picture 890"/>
          <p:cNvPicPr/>
          <p:nvPr/>
        </p:nvPicPr>
        <p:blipFill>
          <a:blip r:embed="rId2"/>
          <a:stretch/>
        </p:blipFill>
        <p:spPr>
          <a:xfrm>
            <a:off x="457200" y="1463040"/>
            <a:ext cx="2962080" cy="1437840"/>
          </a:xfrm>
          <a:prstGeom prst="rect">
            <a:avLst/>
          </a:prstGeom>
          <a:ln>
            <a:noFill/>
          </a:ln>
        </p:spPr>
      </p:pic>
      <p:sp>
        <p:nvSpPr>
          <p:cNvPr id="892" name="TextShape 2"/>
          <p:cNvSpPr txBox="1"/>
          <p:nvPr/>
        </p:nvSpPr>
        <p:spPr>
          <a:xfrm>
            <a:off x="8046720" y="1645920"/>
            <a:ext cx="15264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Lots of errors</a:t>
            </a:r>
          </a:p>
        </p:txBody>
      </p:sp>
      <p:sp>
        <p:nvSpPr>
          <p:cNvPr id="893" name="TextShape 3"/>
          <p:cNvSpPr txBox="1"/>
          <p:nvPr/>
        </p:nvSpPr>
        <p:spPr>
          <a:xfrm>
            <a:off x="2775960" y="1280160"/>
            <a:ext cx="29847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 with random numbers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45000"/>
            </a:pP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hat was a lot of work!</a:t>
            </a:r>
          </a:p>
        </p:txBody>
      </p:sp>
      <p:pic>
        <p:nvPicPr>
          <p:cNvPr id="895" name="Picture 894"/>
          <p:cNvPicPr/>
          <p:nvPr/>
        </p:nvPicPr>
        <p:blipFill>
          <a:blip r:embed="rId2"/>
          <a:stretch/>
        </p:blipFill>
        <p:spPr>
          <a:xfrm>
            <a:off x="457200" y="1463040"/>
            <a:ext cx="2962080" cy="1437840"/>
          </a:xfrm>
          <a:prstGeom prst="rect">
            <a:avLst/>
          </a:prstGeom>
          <a:ln>
            <a:noFill/>
          </a:ln>
        </p:spPr>
      </p:pic>
      <p:sp>
        <p:nvSpPr>
          <p:cNvPr id="896" name="TextShape 2"/>
          <p:cNvSpPr txBox="1"/>
          <p:nvPr/>
        </p:nvSpPr>
        <p:spPr>
          <a:xfrm>
            <a:off x="8046720" y="1645920"/>
            <a:ext cx="15264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Lots of errors</a:t>
            </a:r>
          </a:p>
        </p:txBody>
      </p:sp>
      <p:sp>
        <p:nvSpPr>
          <p:cNvPr id="897" name="TextShape 3"/>
          <p:cNvSpPr txBox="1"/>
          <p:nvPr/>
        </p:nvSpPr>
        <p:spPr>
          <a:xfrm>
            <a:off x="7983360" y="7060320"/>
            <a:ext cx="1271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Few errors</a:t>
            </a:r>
          </a:p>
        </p:txBody>
      </p:sp>
      <p:sp>
        <p:nvSpPr>
          <p:cNvPr id="898" name="Line 4"/>
          <p:cNvSpPr/>
          <p:nvPr/>
        </p:nvSpPr>
        <p:spPr>
          <a:xfrm>
            <a:off x="8778240" y="1992240"/>
            <a:ext cx="0" cy="47743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99" name="Picture 898"/>
          <p:cNvPicPr/>
          <p:nvPr/>
        </p:nvPicPr>
        <p:blipFill>
          <a:blip r:embed="rId2"/>
          <a:stretch/>
        </p:blipFill>
        <p:spPr>
          <a:xfrm>
            <a:off x="2468880" y="3134160"/>
            <a:ext cx="2962080" cy="1437840"/>
          </a:xfrm>
          <a:prstGeom prst="rect">
            <a:avLst/>
          </a:prstGeom>
          <a:ln>
            <a:noFill/>
          </a:ln>
        </p:spPr>
      </p:pic>
      <p:sp>
        <p:nvSpPr>
          <p:cNvPr id="900" name="Line 5"/>
          <p:cNvSpPr/>
          <p:nvPr/>
        </p:nvSpPr>
        <p:spPr>
          <a:xfrm>
            <a:off x="3566160" y="2377440"/>
            <a:ext cx="457200" cy="5486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1" name="TextShape 6"/>
          <p:cNvSpPr txBox="1"/>
          <p:nvPr/>
        </p:nvSpPr>
        <p:spPr>
          <a:xfrm>
            <a:off x="2776320" y="1280160"/>
            <a:ext cx="29847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 with random numbers </a:t>
            </a:r>
          </a:p>
        </p:txBody>
      </p:sp>
      <p:sp>
        <p:nvSpPr>
          <p:cNvPr id="902" name="TextShape 7"/>
          <p:cNvSpPr txBox="1"/>
          <p:nvPr/>
        </p:nvSpPr>
        <p:spPr>
          <a:xfrm>
            <a:off x="3840480" y="2305440"/>
            <a:ext cx="22593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slight changes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That was a lot of work!</a:t>
            </a:r>
          </a:p>
        </p:txBody>
      </p:sp>
      <p:pic>
        <p:nvPicPr>
          <p:cNvPr id="904" name="Picture 903"/>
          <p:cNvPicPr/>
          <p:nvPr/>
        </p:nvPicPr>
        <p:blipFill>
          <a:blip r:embed="rId2"/>
          <a:stretch/>
        </p:blipFill>
        <p:spPr>
          <a:xfrm>
            <a:off x="457200" y="1463040"/>
            <a:ext cx="2962080" cy="1437840"/>
          </a:xfrm>
          <a:prstGeom prst="rect">
            <a:avLst/>
          </a:prstGeom>
          <a:ln>
            <a:noFill/>
          </a:ln>
        </p:spPr>
      </p:pic>
      <p:sp>
        <p:nvSpPr>
          <p:cNvPr id="905" name="TextShape 2"/>
          <p:cNvSpPr txBox="1"/>
          <p:nvPr/>
        </p:nvSpPr>
        <p:spPr>
          <a:xfrm>
            <a:off x="8046720" y="1645920"/>
            <a:ext cx="15264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Lots of errors</a:t>
            </a:r>
          </a:p>
        </p:txBody>
      </p:sp>
      <p:sp>
        <p:nvSpPr>
          <p:cNvPr id="906" name="TextShape 3"/>
          <p:cNvSpPr txBox="1"/>
          <p:nvPr/>
        </p:nvSpPr>
        <p:spPr>
          <a:xfrm>
            <a:off x="7983360" y="7060320"/>
            <a:ext cx="12718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Few errors</a:t>
            </a:r>
          </a:p>
        </p:txBody>
      </p:sp>
      <p:sp>
        <p:nvSpPr>
          <p:cNvPr id="907" name="Line 4"/>
          <p:cNvSpPr/>
          <p:nvPr/>
        </p:nvSpPr>
        <p:spPr>
          <a:xfrm>
            <a:off x="8778240" y="1992240"/>
            <a:ext cx="0" cy="47743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08" name="Picture 907"/>
          <p:cNvPicPr/>
          <p:nvPr/>
        </p:nvPicPr>
        <p:blipFill>
          <a:blip r:embed="rId2"/>
          <a:stretch/>
        </p:blipFill>
        <p:spPr>
          <a:xfrm>
            <a:off x="2468880" y="3134160"/>
            <a:ext cx="2962080" cy="1437840"/>
          </a:xfrm>
          <a:prstGeom prst="rect">
            <a:avLst/>
          </a:prstGeom>
          <a:ln>
            <a:noFill/>
          </a:ln>
        </p:spPr>
      </p:pic>
      <p:sp>
        <p:nvSpPr>
          <p:cNvPr id="909" name="Line 5"/>
          <p:cNvSpPr/>
          <p:nvPr/>
        </p:nvSpPr>
        <p:spPr>
          <a:xfrm>
            <a:off x="3566160" y="2377440"/>
            <a:ext cx="457200" cy="5486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10" name="Picture 909"/>
          <p:cNvPicPr/>
          <p:nvPr/>
        </p:nvPicPr>
        <p:blipFill>
          <a:blip r:embed="rId2"/>
          <a:stretch/>
        </p:blipFill>
        <p:spPr>
          <a:xfrm>
            <a:off x="4353120" y="5212080"/>
            <a:ext cx="2962080" cy="1437840"/>
          </a:xfrm>
          <a:prstGeom prst="rect">
            <a:avLst/>
          </a:prstGeom>
          <a:ln>
            <a:noFill/>
          </a:ln>
        </p:spPr>
      </p:pic>
      <p:sp>
        <p:nvSpPr>
          <p:cNvPr id="911" name="Line 6"/>
          <p:cNvSpPr/>
          <p:nvPr/>
        </p:nvSpPr>
        <p:spPr>
          <a:xfrm>
            <a:off x="5669280" y="4206240"/>
            <a:ext cx="731520" cy="8229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2" name="TextShape 7"/>
          <p:cNvSpPr txBox="1"/>
          <p:nvPr/>
        </p:nvSpPr>
        <p:spPr>
          <a:xfrm>
            <a:off x="2776320" y="1280160"/>
            <a:ext cx="29847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 with random numbers </a:t>
            </a:r>
          </a:p>
        </p:txBody>
      </p:sp>
      <p:sp>
        <p:nvSpPr>
          <p:cNvPr id="913" name="TextShape 8"/>
          <p:cNvSpPr txBox="1"/>
          <p:nvPr/>
        </p:nvSpPr>
        <p:spPr>
          <a:xfrm>
            <a:off x="3840480" y="2305440"/>
            <a:ext cx="22593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slight changes</a:t>
            </a:r>
          </a:p>
        </p:txBody>
      </p:sp>
      <p:sp>
        <p:nvSpPr>
          <p:cNvPr id="914" name="TextShape 9"/>
          <p:cNvSpPr txBox="1"/>
          <p:nvPr/>
        </p:nvSpPr>
        <p:spPr>
          <a:xfrm>
            <a:off x="6126480" y="3931920"/>
            <a:ext cx="18403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Reach your goal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more advanced problem...</a:t>
            </a:r>
          </a:p>
        </p:txBody>
      </p:sp>
      <p:sp>
        <p:nvSpPr>
          <p:cNvPr id="91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7" name="Picture 916"/>
          <p:cNvPicPr/>
          <p:nvPr/>
        </p:nvPicPr>
        <p:blipFill>
          <a:blip r:embed="rId2"/>
          <a:stretch/>
        </p:blipFill>
        <p:spPr>
          <a:xfrm>
            <a:off x="60840" y="2698920"/>
            <a:ext cx="9814680" cy="2222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1494</Words>
  <Application>Microsoft Office PowerPoint</Application>
  <PresentationFormat>Custom</PresentationFormat>
  <Paragraphs>449</Paragraphs>
  <Slides>101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8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more advanced problem...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Samir Khan</dc:creator>
  <dc:description/>
  <cp:lastModifiedBy>Samir Khan</cp:lastModifiedBy>
  <cp:revision>37</cp:revision>
  <dcterms:created xsi:type="dcterms:W3CDTF">2017-06-18T16:38:25Z</dcterms:created>
  <dcterms:modified xsi:type="dcterms:W3CDTF">2017-07-11T06:59:35Z</dcterms:modified>
  <dc:language>en-US</dc:language>
</cp:coreProperties>
</file>