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5" r:id="rId3"/>
    <p:sldId id="257" r:id="rId4"/>
    <p:sldId id="258" r:id="rId5"/>
    <p:sldId id="281" r:id="rId6"/>
    <p:sldId id="279" r:id="rId7"/>
    <p:sldId id="280" r:id="rId8"/>
    <p:sldId id="259" r:id="rId9"/>
    <p:sldId id="273" r:id="rId10"/>
    <p:sldId id="274" r:id="rId11"/>
    <p:sldId id="275" r:id="rId12"/>
    <p:sldId id="276" r:id="rId13"/>
    <p:sldId id="260" r:id="rId14"/>
    <p:sldId id="261" r:id="rId15"/>
    <p:sldId id="262" r:id="rId16"/>
    <p:sldId id="263" r:id="rId17"/>
    <p:sldId id="264" r:id="rId18"/>
    <p:sldId id="277" r:id="rId19"/>
    <p:sldId id="265" r:id="rId20"/>
    <p:sldId id="282" r:id="rId21"/>
    <p:sldId id="272" r:id="rId22"/>
    <p:sldId id="283" r:id="rId23"/>
    <p:sldId id="278" r:id="rId24"/>
    <p:sldId id="284" r:id="rId25"/>
    <p:sldId id="285" r:id="rId26"/>
    <p:sldId id="286" r:id="rId27"/>
    <p:sldId id="287" r:id="rId28"/>
    <p:sldId id="288" r:id="rId29"/>
    <p:sldId id="291" r:id="rId30"/>
    <p:sldId id="292" r:id="rId31"/>
    <p:sldId id="293" r:id="rId32"/>
    <p:sldId id="294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Khan" initials="SK" lastIdx="1" clrIdx="0">
    <p:extLst>
      <p:ext uri="{19B8F6BF-5375-455C-9EA6-DF929625EA0E}">
        <p15:presenceInfo xmlns:p15="http://schemas.microsoft.com/office/powerpoint/2012/main" userId="a1ee696f59cf85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0" d="100"/>
          <a:sy n="60" d="100"/>
        </p:scale>
        <p:origin x="71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2T21:49:41.18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04CD7-A99F-4057-AFCC-99019BEC6E54}" type="datetimeFigureOut">
              <a:rPr lang="en-GB" smtClean="0"/>
              <a:t>12/07/2017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9B3F7-CDB4-4FD9-B3EE-901BB11F5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05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2F8A-1455-4DDE-B285-8CEA711D7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9965F-8CF9-441B-9E86-7618A6063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9581-8D25-46BD-A2C0-197ADCA3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D957-2FF3-4F36-B8FA-BEA8E0D814C8}" type="datetime1">
              <a:rPr lang="en-GB" smtClean="0"/>
              <a:t>12/07/2017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0CC13-6929-4609-9502-C88FF26F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7248-EEF0-47C3-843D-F2DE7B73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8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96BB-237E-49FF-A4B7-C0EDB1C0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06458-C48B-4C4D-84D1-377202817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370E3-7EB3-4958-91EC-AAAA829E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9B6B-B32E-443E-B483-AAFBC2DCDCBA}" type="datetime1">
              <a:rPr lang="en-GB" smtClean="0"/>
              <a:t>12/07/2017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278F1-EC8F-463C-83B7-6312C650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91242-85A1-46D9-A051-85D2CBDF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9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2C115-65A3-49DC-948D-DF6DABD2F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6FE8E-C5E3-46A0-A689-07107F8CD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FE7CA-77C3-4E69-A9C9-A445CCED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9D16-3DA6-4559-8E64-88DD9AB8AB3C}" type="datetime1">
              <a:rPr lang="en-GB" smtClean="0"/>
              <a:t>12/07/2017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2D404-DC3A-4620-9A55-3829D306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3A398-877F-4D33-8AD4-D92CE18E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42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B6C7-3630-41BD-978B-B1F0E9A8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E118-0041-4BBA-BB14-242465D4F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34401-AD17-4C9D-BA67-20E66CD0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D4F3-E618-4DCD-A6E2-D71017E60108}" type="datetime1">
              <a:rPr lang="en-GB" smtClean="0"/>
              <a:t>12/07/2017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93F89-07D5-4AAD-AC4A-5A4FAE75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B1B1B-439F-4050-B64E-2DC79847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63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A0EF-8E0E-4D5C-BFDE-3B1E2AE2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02618-EC9D-4014-AD38-E9A1DDD88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A2B86-4381-4195-B47D-D34E397D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A058-4875-46C0-B968-EA62B80FE76A}" type="datetime1">
              <a:rPr lang="en-GB" smtClean="0"/>
              <a:t>12/07/2017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10E9-88DA-42FE-90F1-8214DB6F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0963F-3B06-4E79-A55A-513E96AE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49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C676-DD96-4AA1-AA3F-EF305457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F30-810A-4BBF-84F7-314BB7FC9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F3DF1-585A-4CD1-B407-0AB9803CC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BC22D-7E8B-48DC-A6F7-BC5CFC3F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F87C-DFE2-4AD6-82E6-18FDB8C27F57}" type="datetime1">
              <a:rPr lang="en-GB" smtClean="0"/>
              <a:t>12/07/2017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99A5C-1360-4976-8D5B-66515466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A23FD-6486-4C7A-A143-F8BB06DE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18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0DF3-2F8E-4D0C-B753-7D53E725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7FD32-3701-4855-9C84-58AA8E60D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E07F1-F39A-47F4-BEC4-70586E1A9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1F77A-7CB5-427A-8907-A05BB94EE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ED5C7-E254-4AC6-A76A-4866AFED2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061D7-41AA-464A-99DB-1EE57600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7706-98AD-4736-A4B0-360AC31D5679}" type="datetime1">
              <a:rPr lang="en-GB" smtClean="0"/>
              <a:t>12/07/2017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ED913-9C89-438A-A18A-67E30FAC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0E565-EBEC-4B83-BDBE-434DA840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4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DD8F-24CF-4C96-BAE5-35A007D5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DE412-F87F-49E0-A221-1C655467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C897-7850-4429-8DCB-AE50791D5957}" type="datetime1">
              <a:rPr lang="en-GB" smtClean="0"/>
              <a:t>12/07/2017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81D7C-E56C-4CE1-8C4C-33439308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CC015-8FD5-4651-A4AD-192A4A7B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90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FD2DF-04B7-4579-A4F7-C6360691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4BE5-8A42-4AC1-8582-94B34B3C5030}" type="datetime1">
              <a:rPr lang="en-GB" smtClean="0"/>
              <a:t>12/07/2017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6E6E4-05B9-4CE9-B799-1DF3BCC7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8CA39-012E-47C1-9F03-CB455860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97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F813-ECA0-44E3-B09C-FA4EF7A4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B730-DD7C-450D-B195-E4D7E5BC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E93FC-F8B7-4D17-BDB5-D538000D3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9BC9-4BBC-48A9-82E0-53D2D31A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046B-3FA5-4F58-8AB8-16AFA208C976}" type="datetime1">
              <a:rPr lang="en-GB" smtClean="0"/>
              <a:t>12/07/2017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D75AC-9CA9-4CD8-AFED-1FB164C0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8846E-58DC-4A50-BA21-1303D5D5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47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6D34-11BC-439C-9905-2360BA0C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EE5A9-F28E-48CC-AA42-5C23B0CE1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33089-888E-4626-88A8-A671739E6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2086B-1705-4A14-AEE1-EDBFA5AC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152F-65ED-4959-8DAE-F47D78F30DE6}" type="datetime1">
              <a:rPr lang="en-GB" smtClean="0"/>
              <a:t>12/07/2017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F3E6D-074B-4582-9102-8DCBB40E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A57CE-6EB4-49AF-91FB-F10508CC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07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DEEF3-72BA-4B2F-8807-5D2615A8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BFAE1-A80D-46C2-972F-63163E765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C6D29-FCA7-4264-87C0-13A61887A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0575-1E94-4E67-82D8-F5D5286DFA5F}" type="datetime1">
              <a:rPr lang="en-GB" smtClean="0"/>
              <a:t>12/07/2017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DCE47-5869-4AA8-AC0F-A63D63E7B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7F1D1-456D-48DC-B8E2-828771A7B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E0F6-ABA4-4895-8478-39B2722E0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9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BBF1-9B01-4CB9-93B0-45508536D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GB" dirty="0"/>
              <a:t>Perspectives on using deep learning for system health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2DE52-DC71-4A28-889F-C573BBBA5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/>
              <a:t>Samir Khan, </a:t>
            </a:r>
            <a:r>
              <a:rPr lang="en-GB" dirty="0" err="1"/>
              <a:t>Takehisa</a:t>
            </a:r>
            <a:r>
              <a:rPr lang="en-GB" dirty="0"/>
              <a:t> </a:t>
            </a:r>
            <a:r>
              <a:rPr lang="en-GB" dirty="0" err="1"/>
              <a:t>Yairi</a:t>
            </a:r>
            <a:endParaRPr lang="en-GB" dirty="0"/>
          </a:p>
          <a:p>
            <a:pPr algn="r"/>
            <a:r>
              <a:rPr lang="en-GB" dirty="0"/>
              <a:t>Artificial Intelligence Group</a:t>
            </a:r>
          </a:p>
          <a:p>
            <a:pPr algn="r"/>
            <a:r>
              <a:rPr lang="en-GB" dirty="0"/>
              <a:t>University of Tokyo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F2B2B-00D3-43EE-837C-29106E750474}"/>
              </a:ext>
            </a:extLst>
          </p:cNvPr>
          <p:cNvSpPr txBox="1"/>
          <p:nvPr/>
        </p:nvSpPr>
        <p:spPr>
          <a:xfrm flipH="1">
            <a:off x="5142258" y="5257800"/>
            <a:ext cx="552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PHM2017 </a:t>
            </a:r>
          </a:p>
          <a:p>
            <a:pPr algn="r"/>
            <a:r>
              <a:rPr lang="en-GB" dirty="0"/>
              <a:t>12-14 July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3559D-5DA7-46AB-ACEF-FAD1F876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19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E03555-C4F1-413D-BD95-BAA71D73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961" y="79710"/>
            <a:ext cx="5286375" cy="1399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EC16D0-278D-4C4D-A226-E3CABC530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011" y="1527175"/>
            <a:ext cx="5267325" cy="1035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3D864-C72D-42DD-BC4C-9AFDDC3F5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011" y="2621004"/>
            <a:ext cx="5267325" cy="1473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B791C2-35DE-44A3-A15E-7083D727B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011" y="4133514"/>
            <a:ext cx="5267325" cy="137741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3794DB-B4A9-4580-AFBD-D89ECDB56FD1}"/>
              </a:ext>
            </a:extLst>
          </p:cNvPr>
          <p:cNvCxnSpPr>
            <a:cxnSpLocks/>
          </p:cNvCxnSpPr>
          <p:nvPr/>
        </p:nvCxnSpPr>
        <p:spPr>
          <a:xfrm flipH="1">
            <a:off x="4948748" y="1389260"/>
            <a:ext cx="1491298" cy="29001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CE3C95-8F27-4801-91DA-EA2028C5B9EF}"/>
              </a:ext>
            </a:extLst>
          </p:cNvPr>
          <p:cNvCxnSpPr>
            <a:cxnSpLocks/>
          </p:cNvCxnSpPr>
          <p:nvPr/>
        </p:nvCxnSpPr>
        <p:spPr>
          <a:xfrm>
            <a:off x="4658338" y="1389260"/>
            <a:ext cx="172677" cy="2872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D7038B-089B-4E34-8514-C94550D3FBAF}"/>
              </a:ext>
            </a:extLst>
          </p:cNvPr>
          <p:cNvCxnSpPr>
            <a:cxnSpLocks/>
          </p:cNvCxnSpPr>
          <p:nvPr/>
        </p:nvCxnSpPr>
        <p:spPr>
          <a:xfrm>
            <a:off x="4226647" y="1389260"/>
            <a:ext cx="533726" cy="2872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0E0CC7-85B7-4ED2-8CB0-47FCFC0E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08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E03555-C4F1-413D-BD95-BAA71D73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961" y="79710"/>
            <a:ext cx="5286375" cy="1399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EC16D0-278D-4C4D-A226-E3CABC530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011" y="1527175"/>
            <a:ext cx="5267325" cy="1035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3D864-C72D-42DD-BC4C-9AFDDC3F5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011" y="2621004"/>
            <a:ext cx="5267325" cy="1473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B791C2-35DE-44A3-A15E-7083D727B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011" y="4133514"/>
            <a:ext cx="5267325" cy="1377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9ABE11-AE3F-4F0D-878E-051C26B00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6011" y="5568616"/>
            <a:ext cx="5267325" cy="122287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3794DB-B4A9-4580-AFBD-D89ECDB56FD1}"/>
              </a:ext>
            </a:extLst>
          </p:cNvPr>
          <p:cNvCxnSpPr>
            <a:cxnSpLocks/>
          </p:cNvCxnSpPr>
          <p:nvPr/>
        </p:nvCxnSpPr>
        <p:spPr>
          <a:xfrm flipH="1">
            <a:off x="4948748" y="1389260"/>
            <a:ext cx="1491298" cy="29001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CE3C95-8F27-4801-91DA-EA2028C5B9EF}"/>
              </a:ext>
            </a:extLst>
          </p:cNvPr>
          <p:cNvCxnSpPr>
            <a:cxnSpLocks/>
          </p:cNvCxnSpPr>
          <p:nvPr/>
        </p:nvCxnSpPr>
        <p:spPr>
          <a:xfrm>
            <a:off x="4658338" y="1389260"/>
            <a:ext cx="172677" cy="2872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D7038B-089B-4E34-8514-C94550D3FBAF}"/>
              </a:ext>
            </a:extLst>
          </p:cNvPr>
          <p:cNvCxnSpPr>
            <a:cxnSpLocks/>
          </p:cNvCxnSpPr>
          <p:nvPr/>
        </p:nvCxnSpPr>
        <p:spPr>
          <a:xfrm>
            <a:off x="4226647" y="1389260"/>
            <a:ext cx="533726" cy="2872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B4AA6C-06B8-43F4-AD1A-118B165B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2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B7B7-2EF4-4F10-A7F4-ED82313A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197C-8B55-4E6B-9E7E-38FBF6230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5DB04-4EAE-43A6-9AB5-B4880B5F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180" y="0"/>
            <a:ext cx="5729639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C8AFA-DA07-4A40-A4EF-21F58DAF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10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learning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1980740" y="1604842"/>
            <a:ext cx="8229627" cy="3977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468" y="1950347"/>
            <a:ext cx="3441961" cy="2180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84468" y="1834566"/>
            <a:ext cx="3952300" cy="2102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9232" indent="-259232">
              <a:buFont typeface="Arial" panose="020B0604020202020204" pitchFamily="34" charset="0"/>
              <a:buChar char="•"/>
            </a:pPr>
            <a:r>
              <a:rPr lang="en-GB" sz="2177" dirty="0"/>
              <a:t>Initialise with random weights</a:t>
            </a:r>
          </a:p>
          <a:p>
            <a:pPr marL="259232" indent="-259232">
              <a:buFont typeface="Arial" panose="020B0604020202020204" pitchFamily="34" charset="0"/>
              <a:buChar char="•"/>
            </a:pPr>
            <a:r>
              <a:rPr lang="en-GB" sz="2177" dirty="0"/>
              <a:t>Present a training pattern</a:t>
            </a:r>
          </a:p>
          <a:p>
            <a:pPr marL="259232" indent="-259232">
              <a:buFont typeface="Arial" panose="020B0604020202020204" pitchFamily="34" charset="0"/>
              <a:buChar char="•"/>
            </a:pPr>
            <a:r>
              <a:rPr lang="en-GB" sz="2177" dirty="0"/>
              <a:t>Feed it through to get output</a:t>
            </a:r>
          </a:p>
          <a:p>
            <a:pPr marL="259232" indent="-259232">
              <a:buFont typeface="Arial" panose="020B0604020202020204" pitchFamily="34" charset="0"/>
              <a:buChar char="•"/>
            </a:pPr>
            <a:r>
              <a:rPr lang="en-GB" sz="2177" dirty="0"/>
              <a:t>Compare with target output</a:t>
            </a:r>
          </a:p>
          <a:p>
            <a:pPr marL="259232" indent="-259232">
              <a:buFont typeface="Arial" panose="020B0604020202020204" pitchFamily="34" charset="0"/>
              <a:buChar char="•"/>
            </a:pPr>
            <a:r>
              <a:rPr lang="en-GB" sz="2177" dirty="0"/>
              <a:t>Adjust weights based on error, </a:t>
            </a:r>
          </a:p>
          <a:p>
            <a:r>
              <a:rPr lang="en-GB" sz="2177" dirty="0"/>
              <a:t>   </a:t>
            </a:r>
            <a:r>
              <a:rPr lang="en-GB" sz="2177" dirty="0" err="1"/>
              <a:t>eg</a:t>
            </a:r>
            <a:r>
              <a:rPr lang="en-GB" sz="2177" dirty="0"/>
              <a:t>, using back propagation </a:t>
            </a:r>
            <a:r>
              <a:rPr lang="en-GB" sz="2177" dirty="0" err="1"/>
              <a:t>algo</a:t>
            </a:r>
            <a:endParaRPr lang="en-GB" sz="2177" dirty="0"/>
          </a:p>
        </p:txBody>
      </p:sp>
      <p:sp>
        <p:nvSpPr>
          <p:cNvPr id="6" name="TextBox 5"/>
          <p:cNvSpPr txBox="1"/>
          <p:nvPr/>
        </p:nvSpPr>
        <p:spPr>
          <a:xfrm>
            <a:off x="2328812" y="4828460"/>
            <a:ext cx="6848541" cy="76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77" dirty="0"/>
              <a:t>Repeat this process many times making slight adjustments </a:t>
            </a:r>
          </a:p>
          <a:p>
            <a:r>
              <a:rPr lang="en-GB" sz="2177" dirty="0"/>
              <a:t>and reduce the error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E9379-5D49-4DCB-A0C5-60D64725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151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a decision boundary sense…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1980740" y="1604842"/>
            <a:ext cx="8229627" cy="51885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Initial random weights</a:t>
            </a:r>
          </a:p>
        </p:txBody>
      </p:sp>
      <p:sp>
        <p:nvSpPr>
          <p:cNvPr id="4" name="CustomShape 17"/>
          <p:cNvSpPr/>
          <p:nvPr/>
        </p:nvSpPr>
        <p:spPr>
          <a:xfrm>
            <a:off x="4157414" y="273144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2"/>
          <p:cNvSpPr/>
          <p:nvPr/>
        </p:nvSpPr>
        <p:spPr>
          <a:xfrm>
            <a:off x="3641943" y="3462202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2"/>
          <p:cNvSpPr/>
          <p:nvPr/>
        </p:nvSpPr>
        <p:spPr>
          <a:xfrm>
            <a:off x="3780197" y="3600457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17"/>
          <p:cNvSpPr/>
          <p:nvPr/>
        </p:nvSpPr>
        <p:spPr>
          <a:xfrm>
            <a:off x="4074462" y="3084619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7"/>
          <p:cNvSpPr/>
          <p:nvPr/>
        </p:nvSpPr>
        <p:spPr>
          <a:xfrm>
            <a:off x="4676770" y="363586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7"/>
          <p:cNvSpPr/>
          <p:nvPr/>
        </p:nvSpPr>
        <p:spPr>
          <a:xfrm>
            <a:off x="4427912" y="321898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7"/>
          <p:cNvSpPr/>
          <p:nvPr/>
        </p:nvSpPr>
        <p:spPr>
          <a:xfrm>
            <a:off x="4157414" y="3271100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7"/>
          <p:cNvSpPr/>
          <p:nvPr/>
        </p:nvSpPr>
        <p:spPr>
          <a:xfrm>
            <a:off x="4676770" y="3283479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7"/>
          <p:cNvSpPr/>
          <p:nvPr/>
        </p:nvSpPr>
        <p:spPr>
          <a:xfrm>
            <a:off x="4433923" y="288826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7"/>
          <p:cNvSpPr/>
          <p:nvPr/>
        </p:nvSpPr>
        <p:spPr>
          <a:xfrm>
            <a:off x="4372611" y="354970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2"/>
          <p:cNvSpPr/>
          <p:nvPr/>
        </p:nvSpPr>
        <p:spPr>
          <a:xfrm>
            <a:off x="4319594" y="3999476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2"/>
          <p:cNvSpPr/>
          <p:nvPr/>
        </p:nvSpPr>
        <p:spPr>
          <a:xfrm>
            <a:off x="4020767" y="4054028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22"/>
          <p:cNvSpPr/>
          <p:nvPr/>
        </p:nvSpPr>
        <p:spPr>
          <a:xfrm>
            <a:off x="4248771" y="4254178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22"/>
          <p:cNvSpPr/>
          <p:nvPr/>
        </p:nvSpPr>
        <p:spPr>
          <a:xfrm>
            <a:off x="3770194" y="3850084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17"/>
          <p:cNvSpPr/>
          <p:nvPr/>
        </p:nvSpPr>
        <p:spPr>
          <a:xfrm>
            <a:off x="4993063" y="306216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17"/>
          <p:cNvSpPr/>
          <p:nvPr/>
        </p:nvSpPr>
        <p:spPr>
          <a:xfrm>
            <a:off x="4910110" y="341534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7"/>
          <p:cNvSpPr/>
          <p:nvPr/>
        </p:nvSpPr>
        <p:spPr>
          <a:xfrm>
            <a:off x="5645159" y="3508890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17"/>
          <p:cNvSpPr/>
          <p:nvPr/>
        </p:nvSpPr>
        <p:spPr>
          <a:xfrm>
            <a:off x="5263561" y="354970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17"/>
          <p:cNvSpPr/>
          <p:nvPr/>
        </p:nvSpPr>
        <p:spPr>
          <a:xfrm>
            <a:off x="4993063" y="360182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17"/>
          <p:cNvSpPr/>
          <p:nvPr/>
        </p:nvSpPr>
        <p:spPr>
          <a:xfrm>
            <a:off x="4827158" y="3879080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17"/>
          <p:cNvSpPr/>
          <p:nvPr/>
        </p:nvSpPr>
        <p:spPr>
          <a:xfrm>
            <a:off x="5269572" y="321898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17"/>
          <p:cNvSpPr/>
          <p:nvPr/>
        </p:nvSpPr>
        <p:spPr>
          <a:xfrm>
            <a:off x="5208259" y="388042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Freeform 30"/>
          <p:cNvSpPr/>
          <p:nvPr/>
        </p:nvSpPr>
        <p:spPr>
          <a:xfrm>
            <a:off x="3045041" y="2441057"/>
            <a:ext cx="5643670" cy="1439368"/>
          </a:xfrm>
          <a:custGeom>
            <a:avLst/>
            <a:gdLst>
              <a:gd name="connsiteX0" fmla="*/ 0 w 5733402"/>
              <a:gd name="connsiteY0" fmla="*/ 812800 h 1229760"/>
              <a:gd name="connsiteX1" fmla="*/ 30480 w 5733402"/>
              <a:gd name="connsiteY1" fmla="*/ 721360 h 1229760"/>
              <a:gd name="connsiteX2" fmla="*/ 264160 w 5733402"/>
              <a:gd name="connsiteY2" fmla="*/ 731520 h 1229760"/>
              <a:gd name="connsiteX3" fmla="*/ 284480 w 5733402"/>
              <a:gd name="connsiteY3" fmla="*/ 762000 h 1229760"/>
              <a:gd name="connsiteX4" fmla="*/ 314960 w 5733402"/>
              <a:gd name="connsiteY4" fmla="*/ 792480 h 1229760"/>
              <a:gd name="connsiteX5" fmla="*/ 335280 w 5733402"/>
              <a:gd name="connsiteY5" fmla="*/ 822960 h 1229760"/>
              <a:gd name="connsiteX6" fmla="*/ 365760 w 5733402"/>
              <a:gd name="connsiteY6" fmla="*/ 863600 h 1229760"/>
              <a:gd name="connsiteX7" fmla="*/ 396240 w 5733402"/>
              <a:gd name="connsiteY7" fmla="*/ 985520 h 1229760"/>
              <a:gd name="connsiteX8" fmla="*/ 406400 w 5733402"/>
              <a:gd name="connsiteY8" fmla="*/ 1016000 h 1229760"/>
              <a:gd name="connsiteX9" fmla="*/ 416560 w 5733402"/>
              <a:gd name="connsiteY9" fmla="*/ 1076960 h 1229760"/>
              <a:gd name="connsiteX10" fmla="*/ 447040 w 5733402"/>
              <a:gd name="connsiteY10" fmla="*/ 1158240 h 1229760"/>
              <a:gd name="connsiteX11" fmla="*/ 467360 w 5733402"/>
              <a:gd name="connsiteY11" fmla="*/ 1188720 h 1229760"/>
              <a:gd name="connsiteX12" fmla="*/ 477520 w 5733402"/>
              <a:gd name="connsiteY12" fmla="*/ 1219200 h 1229760"/>
              <a:gd name="connsiteX13" fmla="*/ 528320 w 5733402"/>
              <a:gd name="connsiteY13" fmla="*/ 1229360 h 1229760"/>
              <a:gd name="connsiteX14" fmla="*/ 1158240 w 5733402"/>
              <a:gd name="connsiteY14" fmla="*/ 1168400 h 1229760"/>
              <a:gd name="connsiteX15" fmla="*/ 1402080 w 5733402"/>
              <a:gd name="connsiteY15" fmla="*/ 1117600 h 1229760"/>
              <a:gd name="connsiteX16" fmla="*/ 1493520 w 5733402"/>
              <a:gd name="connsiteY16" fmla="*/ 1097280 h 1229760"/>
              <a:gd name="connsiteX17" fmla="*/ 1554480 w 5733402"/>
              <a:gd name="connsiteY17" fmla="*/ 1076960 h 1229760"/>
              <a:gd name="connsiteX18" fmla="*/ 1554480 w 5733402"/>
              <a:gd name="connsiteY18" fmla="*/ 904240 h 1229760"/>
              <a:gd name="connsiteX19" fmla="*/ 1595120 w 5733402"/>
              <a:gd name="connsiteY19" fmla="*/ 853440 h 1229760"/>
              <a:gd name="connsiteX20" fmla="*/ 1737360 w 5733402"/>
              <a:gd name="connsiteY20" fmla="*/ 833120 h 1229760"/>
              <a:gd name="connsiteX21" fmla="*/ 1981200 w 5733402"/>
              <a:gd name="connsiteY21" fmla="*/ 772160 h 1229760"/>
              <a:gd name="connsiteX22" fmla="*/ 2306320 w 5733402"/>
              <a:gd name="connsiteY22" fmla="*/ 741680 h 1229760"/>
              <a:gd name="connsiteX23" fmla="*/ 2763520 w 5733402"/>
              <a:gd name="connsiteY23" fmla="*/ 660400 h 1229760"/>
              <a:gd name="connsiteX24" fmla="*/ 2915920 w 5733402"/>
              <a:gd name="connsiteY24" fmla="*/ 650240 h 1229760"/>
              <a:gd name="connsiteX25" fmla="*/ 3027680 w 5733402"/>
              <a:gd name="connsiteY25" fmla="*/ 640080 h 1229760"/>
              <a:gd name="connsiteX26" fmla="*/ 3169920 w 5733402"/>
              <a:gd name="connsiteY26" fmla="*/ 629920 h 1229760"/>
              <a:gd name="connsiteX27" fmla="*/ 3098800 w 5733402"/>
              <a:gd name="connsiteY27" fmla="*/ 619760 h 1229760"/>
              <a:gd name="connsiteX28" fmla="*/ 3088640 w 5733402"/>
              <a:gd name="connsiteY28" fmla="*/ 538480 h 1229760"/>
              <a:gd name="connsiteX29" fmla="*/ 3048000 w 5733402"/>
              <a:gd name="connsiteY29" fmla="*/ 487680 h 1229760"/>
              <a:gd name="connsiteX30" fmla="*/ 3007360 w 5733402"/>
              <a:gd name="connsiteY30" fmla="*/ 457200 h 1229760"/>
              <a:gd name="connsiteX31" fmla="*/ 2946400 w 5733402"/>
              <a:gd name="connsiteY31" fmla="*/ 406400 h 1229760"/>
              <a:gd name="connsiteX32" fmla="*/ 2915920 w 5733402"/>
              <a:gd name="connsiteY32" fmla="*/ 396240 h 1229760"/>
              <a:gd name="connsiteX33" fmla="*/ 2885440 w 5733402"/>
              <a:gd name="connsiteY33" fmla="*/ 375920 h 1229760"/>
              <a:gd name="connsiteX34" fmla="*/ 2794000 w 5733402"/>
              <a:gd name="connsiteY34" fmla="*/ 355600 h 1229760"/>
              <a:gd name="connsiteX35" fmla="*/ 2834640 w 5733402"/>
              <a:gd name="connsiteY35" fmla="*/ 365760 h 1229760"/>
              <a:gd name="connsiteX36" fmla="*/ 3129280 w 5733402"/>
              <a:gd name="connsiteY36" fmla="*/ 355600 h 1229760"/>
              <a:gd name="connsiteX37" fmla="*/ 3149600 w 5733402"/>
              <a:gd name="connsiteY37" fmla="*/ 294640 h 1229760"/>
              <a:gd name="connsiteX38" fmla="*/ 3312160 w 5733402"/>
              <a:gd name="connsiteY38" fmla="*/ 243840 h 1229760"/>
              <a:gd name="connsiteX39" fmla="*/ 3515360 w 5733402"/>
              <a:gd name="connsiteY39" fmla="*/ 172720 h 1229760"/>
              <a:gd name="connsiteX40" fmla="*/ 4358640 w 5733402"/>
              <a:gd name="connsiteY40" fmla="*/ 20320 h 1229760"/>
              <a:gd name="connsiteX41" fmla="*/ 4612640 w 5733402"/>
              <a:gd name="connsiteY41" fmla="*/ 0 h 1229760"/>
              <a:gd name="connsiteX42" fmla="*/ 4693920 w 5733402"/>
              <a:gd name="connsiteY42" fmla="*/ 20320 h 1229760"/>
              <a:gd name="connsiteX43" fmla="*/ 4704080 w 5733402"/>
              <a:gd name="connsiteY43" fmla="*/ 60960 h 1229760"/>
              <a:gd name="connsiteX44" fmla="*/ 4724400 w 5733402"/>
              <a:gd name="connsiteY44" fmla="*/ 132080 h 1229760"/>
              <a:gd name="connsiteX45" fmla="*/ 4673600 w 5733402"/>
              <a:gd name="connsiteY45" fmla="*/ 375920 h 1229760"/>
              <a:gd name="connsiteX46" fmla="*/ 4632960 w 5733402"/>
              <a:gd name="connsiteY46" fmla="*/ 426720 h 1229760"/>
              <a:gd name="connsiteX47" fmla="*/ 4622800 w 5733402"/>
              <a:gd name="connsiteY47" fmla="*/ 457200 h 1229760"/>
              <a:gd name="connsiteX48" fmla="*/ 4592320 w 5733402"/>
              <a:gd name="connsiteY48" fmla="*/ 477520 h 1229760"/>
              <a:gd name="connsiteX49" fmla="*/ 4602480 w 5733402"/>
              <a:gd name="connsiteY49" fmla="*/ 528320 h 1229760"/>
              <a:gd name="connsiteX50" fmla="*/ 4622800 w 5733402"/>
              <a:gd name="connsiteY50" fmla="*/ 599440 h 1229760"/>
              <a:gd name="connsiteX51" fmla="*/ 4643120 w 5733402"/>
              <a:gd name="connsiteY51" fmla="*/ 1076960 h 1229760"/>
              <a:gd name="connsiteX52" fmla="*/ 4663440 w 5733402"/>
              <a:gd name="connsiteY52" fmla="*/ 1137920 h 1229760"/>
              <a:gd name="connsiteX53" fmla="*/ 4724400 w 5733402"/>
              <a:gd name="connsiteY53" fmla="*/ 1148080 h 1229760"/>
              <a:gd name="connsiteX54" fmla="*/ 4836160 w 5733402"/>
              <a:gd name="connsiteY54" fmla="*/ 1188720 h 1229760"/>
              <a:gd name="connsiteX55" fmla="*/ 5577840 w 5733402"/>
              <a:gd name="connsiteY55" fmla="*/ 1209040 h 1229760"/>
              <a:gd name="connsiteX56" fmla="*/ 5730240 w 5733402"/>
              <a:gd name="connsiteY56" fmla="*/ 1229360 h 1229760"/>
              <a:gd name="connsiteX57" fmla="*/ 5689600 w 5733402"/>
              <a:gd name="connsiteY57" fmla="*/ 1209040 h 1229760"/>
              <a:gd name="connsiteX58" fmla="*/ 5608320 w 5733402"/>
              <a:gd name="connsiteY58" fmla="*/ 1178560 h 122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33402" h="1229760">
                <a:moveTo>
                  <a:pt x="0" y="812800"/>
                </a:moveTo>
                <a:cubicBezTo>
                  <a:pt x="10160" y="782320"/>
                  <a:pt x="-228" y="730809"/>
                  <a:pt x="30480" y="721360"/>
                </a:cubicBezTo>
                <a:cubicBezTo>
                  <a:pt x="104999" y="698431"/>
                  <a:pt x="187172" y="719202"/>
                  <a:pt x="264160" y="731520"/>
                </a:cubicBezTo>
                <a:cubicBezTo>
                  <a:pt x="276217" y="733449"/>
                  <a:pt x="276663" y="752619"/>
                  <a:pt x="284480" y="762000"/>
                </a:cubicBezTo>
                <a:cubicBezTo>
                  <a:pt x="293678" y="773038"/>
                  <a:pt x="305762" y="781442"/>
                  <a:pt x="314960" y="792480"/>
                </a:cubicBezTo>
                <a:cubicBezTo>
                  <a:pt x="322777" y="801861"/>
                  <a:pt x="328183" y="813024"/>
                  <a:pt x="335280" y="822960"/>
                </a:cubicBezTo>
                <a:cubicBezTo>
                  <a:pt x="345122" y="836739"/>
                  <a:pt x="355600" y="850053"/>
                  <a:pt x="365760" y="863600"/>
                </a:cubicBezTo>
                <a:cubicBezTo>
                  <a:pt x="379000" y="929799"/>
                  <a:pt x="373682" y="910328"/>
                  <a:pt x="396240" y="985520"/>
                </a:cubicBezTo>
                <a:cubicBezTo>
                  <a:pt x="399317" y="995778"/>
                  <a:pt x="404077" y="1005545"/>
                  <a:pt x="406400" y="1016000"/>
                </a:cubicBezTo>
                <a:cubicBezTo>
                  <a:pt x="410869" y="1036110"/>
                  <a:pt x="412091" y="1056850"/>
                  <a:pt x="416560" y="1076960"/>
                </a:cubicBezTo>
                <a:cubicBezTo>
                  <a:pt x="420077" y="1092788"/>
                  <a:pt x="443876" y="1151912"/>
                  <a:pt x="447040" y="1158240"/>
                </a:cubicBezTo>
                <a:cubicBezTo>
                  <a:pt x="452501" y="1169162"/>
                  <a:pt x="461899" y="1177798"/>
                  <a:pt x="467360" y="1188720"/>
                </a:cubicBezTo>
                <a:cubicBezTo>
                  <a:pt x="472149" y="1198299"/>
                  <a:pt x="468609" y="1213259"/>
                  <a:pt x="477520" y="1219200"/>
                </a:cubicBezTo>
                <a:cubicBezTo>
                  <a:pt x="491888" y="1228779"/>
                  <a:pt x="511387" y="1225973"/>
                  <a:pt x="528320" y="1229360"/>
                </a:cubicBezTo>
                <a:cubicBezTo>
                  <a:pt x="950272" y="1204539"/>
                  <a:pt x="775446" y="1224419"/>
                  <a:pt x="1158240" y="1168400"/>
                </a:cubicBezTo>
                <a:cubicBezTo>
                  <a:pt x="1355296" y="1139563"/>
                  <a:pt x="1224103" y="1162094"/>
                  <a:pt x="1402080" y="1117600"/>
                </a:cubicBezTo>
                <a:cubicBezTo>
                  <a:pt x="1432371" y="1110027"/>
                  <a:pt x="1463351" y="1105325"/>
                  <a:pt x="1493520" y="1097280"/>
                </a:cubicBezTo>
                <a:cubicBezTo>
                  <a:pt x="1514216" y="1091761"/>
                  <a:pt x="1554480" y="1076960"/>
                  <a:pt x="1554480" y="1076960"/>
                </a:cubicBezTo>
                <a:cubicBezTo>
                  <a:pt x="1541349" y="1011303"/>
                  <a:pt x="1531016" y="984018"/>
                  <a:pt x="1554480" y="904240"/>
                </a:cubicBezTo>
                <a:cubicBezTo>
                  <a:pt x="1560599" y="883436"/>
                  <a:pt x="1574909" y="861300"/>
                  <a:pt x="1595120" y="853440"/>
                </a:cubicBezTo>
                <a:cubicBezTo>
                  <a:pt x="1639758" y="836081"/>
                  <a:pt x="1690493" y="842987"/>
                  <a:pt x="1737360" y="833120"/>
                </a:cubicBezTo>
                <a:cubicBezTo>
                  <a:pt x="1819344" y="815860"/>
                  <a:pt x="1898480" y="785454"/>
                  <a:pt x="1981200" y="772160"/>
                </a:cubicBezTo>
                <a:cubicBezTo>
                  <a:pt x="2088669" y="754888"/>
                  <a:pt x="2198565" y="757074"/>
                  <a:pt x="2306320" y="741680"/>
                </a:cubicBezTo>
                <a:cubicBezTo>
                  <a:pt x="2459554" y="719789"/>
                  <a:pt x="2609073" y="670696"/>
                  <a:pt x="2763520" y="660400"/>
                </a:cubicBezTo>
                <a:lnTo>
                  <a:pt x="2915920" y="650240"/>
                </a:lnTo>
                <a:cubicBezTo>
                  <a:pt x="2953217" y="647371"/>
                  <a:pt x="2990392" y="643063"/>
                  <a:pt x="3027680" y="640080"/>
                </a:cubicBezTo>
                <a:lnTo>
                  <a:pt x="3169920" y="629920"/>
                </a:lnTo>
                <a:lnTo>
                  <a:pt x="3098800" y="619760"/>
                </a:lnTo>
                <a:cubicBezTo>
                  <a:pt x="3080660" y="599353"/>
                  <a:pt x="3098442" y="563964"/>
                  <a:pt x="3088640" y="538480"/>
                </a:cubicBezTo>
                <a:cubicBezTo>
                  <a:pt x="3080855" y="518240"/>
                  <a:pt x="3063334" y="503014"/>
                  <a:pt x="3048000" y="487680"/>
                </a:cubicBezTo>
                <a:cubicBezTo>
                  <a:pt x="3036026" y="475706"/>
                  <a:pt x="3020217" y="468220"/>
                  <a:pt x="3007360" y="457200"/>
                </a:cubicBezTo>
                <a:cubicBezTo>
                  <a:pt x="2975902" y="430236"/>
                  <a:pt x="2982328" y="424364"/>
                  <a:pt x="2946400" y="406400"/>
                </a:cubicBezTo>
                <a:cubicBezTo>
                  <a:pt x="2936821" y="401611"/>
                  <a:pt x="2925499" y="401029"/>
                  <a:pt x="2915920" y="396240"/>
                </a:cubicBezTo>
                <a:cubicBezTo>
                  <a:pt x="2904998" y="390779"/>
                  <a:pt x="2896362" y="381381"/>
                  <a:pt x="2885440" y="375920"/>
                </a:cubicBezTo>
                <a:cubicBezTo>
                  <a:pt x="2864486" y="365443"/>
                  <a:pt x="2809609" y="355600"/>
                  <a:pt x="2794000" y="355600"/>
                </a:cubicBezTo>
                <a:cubicBezTo>
                  <a:pt x="2780036" y="355600"/>
                  <a:pt x="2821093" y="362373"/>
                  <a:pt x="2834640" y="365760"/>
                </a:cubicBezTo>
                <a:cubicBezTo>
                  <a:pt x="2932853" y="362373"/>
                  <a:pt x="3033422" y="377245"/>
                  <a:pt x="3129280" y="355600"/>
                </a:cubicBezTo>
                <a:cubicBezTo>
                  <a:pt x="3150173" y="350882"/>
                  <a:pt x="3131323" y="305809"/>
                  <a:pt x="3149600" y="294640"/>
                </a:cubicBezTo>
                <a:cubicBezTo>
                  <a:pt x="3198042" y="265037"/>
                  <a:pt x="3258576" y="262594"/>
                  <a:pt x="3312160" y="243840"/>
                </a:cubicBezTo>
                <a:cubicBezTo>
                  <a:pt x="3379893" y="220133"/>
                  <a:pt x="3445815" y="190422"/>
                  <a:pt x="3515360" y="172720"/>
                </a:cubicBezTo>
                <a:cubicBezTo>
                  <a:pt x="3645463" y="139603"/>
                  <a:pt x="4279474" y="25598"/>
                  <a:pt x="4358640" y="20320"/>
                </a:cubicBezTo>
                <a:cubicBezTo>
                  <a:pt x="4545000" y="7896"/>
                  <a:pt x="4460380" y="15226"/>
                  <a:pt x="4612640" y="0"/>
                </a:cubicBezTo>
                <a:cubicBezTo>
                  <a:pt x="4639733" y="6773"/>
                  <a:pt x="4670683" y="4829"/>
                  <a:pt x="4693920" y="20320"/>
                </a:cubicBezTo>
                <a:cubicBezTo>
                  <a:pt x="4705538" y="28066"/>
                  <a:pt x="4700244" y="47534"/>
                  <a:pt x="4704080" y="60960"/>
                </a:cubicBezTo>
                <a:cubicBezTo>
                  <a:pt x="4733231" y="162990"/>
                  <a:pt x="4692638" y="5033"/>
                  <a:pt x="4724400" y="132080"/>
                </a:cubicBezTo>
                <a:cubicBezTo>
                  <a:pt x="4710591" y="256360"/>
                  <a:pt x="4728169" y="290169"/>
                  <a:pt x="4673600" y="375920"/>
                </a:cubicBezTo>
                <a:cubicBezTo>
                  <a:pt x="4661958" y="394215"/>
                  <a:pt x="4646507" y="409787"/>
                  <a:pt x="4632960" y="426720"/>
                </a:cubicBezTo>
                <a:cubicBezTo>
                  <a:pt x="4629573" y="436880"/>
                  <a:pt x="4629490" y="448837"/>
                  <a:pt x="4622800" y="457200"/>
                </a:cubicBezTo>
                <a:cubicBezTo>
                  <a:pt x="4615172" y="466735"/>
                  <a:pt x="4595675" y="465779"/>
                  <a:pt x="4592320" y="477520"/>
                </a:cubicBezTo>
                <a:cubicBezTo>
                  <a:pt x="4587576" y="494124"/>
                  <a:pt x="4598734" y="511463"/>
                  <a:pt x="4602480" y="528320"/>
                </a:cubicBezTo>
                <a:cubicBezTo>
                  <a:pt x="4610985" y="566592"/>
                  <a:pt x="4611486" y="565498"/>
                  <a:pt x="4622800" y="599440"/>
                </a:cubicBezTo>
                <a:cubicBezTo>
                  <a:pt x="4629573" y="758613"/>
                  <a:pt x="4631130" y="918094"/>
                  <a:pt x="4643120" y="1076960"/>
                </a:cubicBezTo>
                <a:cubicBezTo>
                  <a:pt x="4644732" y="1098318"/>
                  <a:pt x="4647320" y="1123815"/>
                  <a:pt x="4663440" y="1137920"/>
                </a:cubicBezTo>
                <a:cubicBezTo>
                  <a:pt x="4678943" y="1151485"/>
                  <a:pt x="4704080" y="1144693"/>
                  <a:pt x="4724400" y="1148080"/>
                </a:cubicBezTo>
                <a:cubicBezTo>
                  <a:pt x="4747489" y="1157316"/>
                  <a:pt x="4813799" y="1184993"/>
                  <a:pt x="4836160" y="1188720"/>
                </a:cubicBezTo>
                <a:cubicBezTo>
                  <a:pt x="5120964" y="1236187"/>
                  <a:pt x="4876522" y="1198573"/>
                  <a:pt x="5577840" y="1209040"/>
                </a:cubicBezTo>
                <a:cubicBezTo>
                  <a:pt x="5605265" y="1213611"/>
                  <a:pt x="5713283" y="1232751"/>
                  <a:pt x="5730240" y="1229360"/>
                </a:cubicBezTo>
                <a:cubicBezTo>
                  <a:pt x="5745092" y="1226390"/>
                  <a:pt x="5703581" y="1214865"/>
                  <a:pt x="5689600" y="1209040"/>
                </a:cubicBezTo>
                <a:cubicBezTo>
                  <a:pt x="5662890" y="1197911"/>
                  <a:pt x="5608320" y="1178560"/>
                  <a:pt x="5608320" y="11785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GB" sz="2177"/>
          </a:p>
        </p:txBody>
      </p:sp>
      <p:sp>
        <p:nvSpPr>
          <p:cNvPr id="28" name="CustomShape 17"/>
          <p:cNvSpPr/>
          <p:nvPr/>
        </p:nvSpPr>
        <p:spPr>
          <a:xfrm>
            <a:off x="6180127" y="251023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22"/>
          <p:cNvSpPr/>
          <p:nvPr/>
        </p:nvSpPr>
        <p:spPr>
          <a:xfrm>
            <a:off x="3901809" y="4271345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22"/>
          <p:cNvSpPr/>
          <p:nvPr/>
        </p:nvSpPr>
        <p:spPr>
          <a:xfrm>
            <a:off x="4068343" y="3858266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17"/>
          <p:cNvSpPr/>
          <p:nvPr/>
        </p:nvSpPr>
        <p:spPr>
          <a:xfrm>
            <a:off x="6097174" y="286341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17"/>
          <p:cNvSpPr/>
          <p:nvPr/>
        </p:nvSpPr>
        <p:spPr>
          <a:xfrm>
            <a:off x="6699483" y="3414658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17"/>
          <p:cNvSpPr/>
          <p:nvPr/>
        </p:nvSpPr>
        <p:spPr>
          <a:xfrm>
            <a:off x="6450625" y="299777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17"/>
          <p:cNvSpPr/>
          <p:nvPr/>
        </p:nvSpPr>
        <p:spPr>
          <a:xfrm>
            <a:off x="6180127" y="304989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17"/>
          <p:cNvSpPr/>
          <p:nvPr/>
        </p:nvSpPr>
        <p:spPr>
          <a:xfrm>
            <a:off x="6699483" y="306227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17"/>
          <p:cNvSpPr/>
          <p:nvPr/>
        </p:nvSpPr>
        <p:spPr>
          <a:xfrm>
            <a:off x="6456636" y="266705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17"/>
          <p:cNvSpPr/>
          <p:nvPr/>
        </p:nvSpPr>
        <p:spPr>
          <a:xfrm>
            <a:off x="6395323" y="3328496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22"/>
          <p:cNvSpPr/>
          <p:nvPr/>
        </p:nvSpPr>
        <p:spPr>
          <a:xfrm>
            <a:off x="7905447" y="3684179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2"/>
          <p:cNvSpPr/>
          <p:nvPr/>
        </p:nvSpPr>
        <p:spPr>
          <a:xfrm>
            <a:off x="8014693" y="3425033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2"/>
          <p:cNvSpPr/>
          <p:nvPr/>
        </p:nvSpPr>
        <p:spPr>
          <a:xfrm>
            <a:off x="8043702" y="3822433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2"/>
          <p:cNvSpPr/>
          <p:nvPr/>
        </p:nvSpPr>
        <p:spPr>
          <a:xfrm>
            <a:off x="8152947" y="3563288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17"/>
          <p:cNvSpPr/>
          <p:nvPr/>
        </p:nvSpPr>
        <p:spPr>
          <a:xfrm>
            <a:off x="7015776" y="284095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17"/>
          <p:cNvSpPr/>
          <p:nvPr/>
        </p:nvSpPr>
        <p:spPr>
          <a:xfrm>
            <a:off x="6932823" y="319413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17"/>
          <p:cNvSpPr/>
          <p:nvPr/>
        </p:nvSpPr>
        <p:spPr>
          <a:xfrm>
            <a:off x="7535132" y="3745379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17"/>
          <p:cNvSpPr/>
          <p:nvPr/>
        </p:nvSpPr>
        <p:spPr>
          <a:xfrm>
            <a:off x="7286274" y="3328496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17"/>
          <p:cNvSpPr/>
          <p:nvPr/>
        </p:nvSpPr>
        <p:spPr>
          <a:xfrm>
            <a:off x="7015776" y="338061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17"/>
          <p:cNvSpPr/>
          <p:nvPr/>
        </p:nvSpPr>
        <p:spPr>
          <a:xfrm>
            <a:off x="7535132" y="339299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17"/>
          <p:cNvSpPr/>
          <p:nvPr/>
        </p:nvSpPr>
        <p:spPr>
          <a:xfrm>
            <a:off x="7292285" y="299777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17"/>
          <p:cNvSpPr/>
          <p:nvPr/>
        </p:nvSpPr>
        <p:spPr>
          <a:xfrm>
            <a:off x="7230972" y="3659218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17"/>
          <p:cNvSpPr/>
          <p:nvPr/>
        </p:nvSpPr>
        <p:spPr>
          <a:xfrm>
            <a:off x="5846819" y="319413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17"/>
          <p:cNvSpPr/>
          <p:nvPr/>
        </p:nvSpPr>
        <p:spPr>
          <a:xfrm>
            <a:off x="5542659" y="310797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FB2E-A251-4A63-B1AF-6B85029E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9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a decision boundary sense…</a:t>
            </a:r>
          </a:p>
        </p:txBody>
      </p:sp>
      <p:sp>
        <p:nvSpPr>
          <p:cNvPr id="4" name="CustomShape 17"/>
          <p:cNvSpPr/>
          <p:nvPr/>
        </p:nvSpPr>
        <p:spPr>
          <a:xfrm>
            <a:off x="4157414" y="273144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2"/>
          <p:cNvSpPr/>
          <p:nvPr/>
        </p:nvSpPr>
        <p:spPr>
          <a:xfrm>
            <a:off x="3641943" y="3462202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2"/>
          <p:cNvSpPr/>
          <p:nvPr/>
        </p:nvSpPr>
        <p:spPr>
          <a:xfrm>
            <a:off x="3780197" y="3600457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17"/>
          <p:cNvSpPr/>
          <p:nvPr/>
        </p:nvSpPr>
        <p:spPr>
          <a:xfrm>
            <a:off x="4074462" y="3084619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7"/>
          <p:cNvSpPr/>
          <p:nvPr/>
        </p:nvSpPr>
        <p:spPr>
          <a:xfrm>
            <a:off x="4676770" y="363586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7"/>
          <p:cNvSpPr/>
          <p:nvPr/>
        </p:nvSpPr>
        <p:spPr>
          <a:xfrm>
            <a:off x="4427912" y="321898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7"/>
          <p:cNvSpPr/>
          <p:nvPr/>
        </p:nvSpPr>
        <p:spPr>
          <a:xfrm>
            <a:off x="4157414" y="3271100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7"/>
          <p:cNvSpPr/>
          <p:nvPr/>
        </p:nvSpPr>
        <p:spPr>
          <a:xfrm>
            <a:off x="4676770" y="3283479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7"/>
          <p:cNvSpPr/>
          <p:nvPr/>
        </p:nvSpPr>
        <p:spPr>
          <a:xfrm>
            <a:off x="4433923" y="288826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7"/>
          <p:cNvSpPr/>
          <p:nvPr/>
        </p:nvSpPr>
        <p:spPr>
          <a:xfrm>
            <a:off x="4372611" y="354970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2"/>
          <p:cNvSpPr/>
          <p:nvPr/>
        </p:nvSpPr>
        <p:spPr>
          <a:xfrm>
            <a:off x="4319594" y="3999476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2"/>
          <p:cNvSpPr/>
          <p:nvPr/>
        </p:nvSpPr>
        <p:spPr>
          <a:xfrm>
            <a:off x="4020767" y="4054028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22"/>
          <p:cNvSpPr/>
          <p:nvPr/>
        </p:nvSpPr>
        <p:spPr>
          <a:xfrm>
            <a:off x="4248771" y="4254178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22"/>
          <p:cNvSpPr/>
          <p:nvPr/>
        </p:nvSpPr>
        <p:spPr>
          <a:xfrm>
            <a:off x="3770194" y="3850084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17"/>
          <p:cNvSpPr/>
          <p:nvPr/>
        </p:nvSpPr>
        <p:spPr>
          <a:xfrm>
            <a:off x="4993063" y="306216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17"/>
          <p:cNvSpPr/>
          <p:nvPr/>
        </p:nvSpPr>
        <p:spPr>
          <a:xfrm>
            <a:off x="4910110" y="341534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7"/>
          <p:cNvSpPr/>
          <p:nvPr/>
        </p:nvSpPr>
        <p:spPr>
          <a:xfrm>
            <a:off x="5645159" y="3508890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17"/>
          <p:cNvSpPr/>
          <p:nvPr/>
        </p:nvSpPr>
        <p:spPr>
          <a:xfrm>
            <a:off x="5263561" y="354970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17"/>
          <p:cNvSpPr/>
          <p:nvPr/>
        </p:nvSpPr>
        <p:spPr>
          <a:xfrm>
            <a:off x="4993063" y="360182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17"/>
          <p:cNvSpPr/>
          <p:nvPr/>
        </p:nvSpPr>
        <p:spPr>
          <a:xfrm>
            <a:off x="4827158" y="3879080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17"/>
          <p:cNvSpPr/>
          <p:nvPr/>
        </p:nvSpPr>
        <p:spPr>
          <a:xfrm>
            <a:off x="5269572" y="321898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17"/>
          <p:cNvSpPr/>
          <p:nvPr/>
        </p:nvSpPr>
        <p:spPr>
          <a:xfrm>
            <a:off x="5208259" y="388042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17"/>
          <p:cNvSpPr/>
          <p:nvPr/>
        </p:nvSpPr>
        <p:spPr>
          <a:xfrm>
            <a:off x="6180127" y="251023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22"/>
          <p:cNvSpPr/>
          <p:nvPr/>
        </p:nvSpPr>
        <p:spPr>
          <a:xfrm>
            <a:off x="3901809" y="4271345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22"/>
          <p:cNvSpPr/>
          <p:nvPr/>
        </p:nvSpPr>
        <p:spPr>
          <a:xfrm>
            <a:off x="4068343" y="3858266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17"/>
          <p:cNvSpPr/>
          <p:nvPr/>
        </p:nvSpPr>
        <p:spPr>
          <a:xfrm>
            <a:off x="6097174" y="286341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17"/>
          <p:cNvSpPr/>
          <p:nvPr/>
        </p:nvSpPr>
        <p:spPr>
          <a:xfrm>
            <a:off x="6699483" y="3414658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17"/>
          <p:cNvSpPr/>
          <p:nvPr/>
        </p:nvSpPr>
        <p:spPr>
          <a:xfrm>
            <a:off x="6450625" y="299777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17"/>
          <p:cNvSpPr/>
          <p:nvPr/>
        </p:nvSpPr>
        <p:spPr>
          <a:xfrm>
            <a:off x="6180127" y="304989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17"/>
          <p:cNvSpPr/>
          <p:nvPr/>
        </p:nvSpPr>
        <p:spPr>
          <a:xfrm>
            <a:off x="6699483" y="306227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17"/>
          <p:cNvSpPr/>
          <p:nvPr/>
        </p:nvSpPr>
        <p:spPr>
          <a:xfrm>
            <a:off x="6456636" y="266705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17"/>
          <p:cNvSpPr/>
          <p:nvPr/>
        </p:nvSpPr>
        <p:spPr>
          <a:xfrm>
            <a:off x="6395323" y="3328496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22"/>
          <p:cNvSpPr/>
          <p:nvPr/>
        </p:nvSpPr>
        <p:spPr>
          <a:xfrm>
            <a:off x="7905447" y="3684179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2"/>
          <p:cNvSpPr/>
          <p:nvPr/>
        </p:nvSpPr>
        <p:spPr>
          <a:xfrm>
            <a:off x="8014693" y="3425033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2"/>
          <p:cNvSpPr/>
          <p:nvPr/>
        </p:nvSpPr>
        <p:spPr>
          <a:xfrm>
            <a:off x="8043702" y="3822433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2"/>
          <p:cNvSpPr/>
          <p:nvPr/>
        </p:nvSpPr>
        <p:spPr>
          <a:xfrm>
            <a:off x="8152947" y="3563288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17"/>
          <p:cNvSpPr/>
          <p:nvPr/>
        </p:nvSpPr>
        <p:spPr>
          <a:xfrm>
            <a:off x="7015776" y="284095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17"/>
          <p:cNvSpPr/>
          <p:nvPr/>
        </p:nvSpPr>
        <p:spPr>
          <a:xfrm>
            <a:off x="6932823" y="319413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17"/>
          <p:cNvSpPr/>
          <p:nvPr/>
        </p:nvSpPr>
        <p:spPr>
          <a:xfrm>
            <a:off x="7535132" y="3745379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17"/>
          <p:cNvSpPr/>
          <p:nvPr/>
        </p:nvSpPr>
        <p:spPr>
          <a:xfrm>
            <a:off x="7286274" y="3328496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17"/>
          <p:cNvSpPr/>
          <p:nvPr/>
        </p:nvSpPr>
        <p:spPr>
          <a:xfrm>
            <a:off x="7015776" y="338061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17"/>
          <p:cNvSpPr/>
          <p:nvPr/>
        </p:nvSpPr>
        <p:spPr>
          <a:xfrm>
            <a:off x="7535132" y="339299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17"/>
          <p:cNvSpPr/>
          <p:nvPr/>
        </p:nvSpPr>
        <p:spPr>
          <a:xfrm>
            <a:off x="7292285" y="299777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17"/>
          <p:cNvSpPr/>
          <p:nvPr/>
        </p:nvSpPr>
        <p:spPr>
          <a:xfrm>
            <a:off x="7230972" y="3659218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17"/>
          <p:cNvSpPr/>
          <p:nvPr/>
        </p:nvSpPr>
        <p:spPr>
          <a:xfrm>
            <a:off x="5846819" y="319413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17"/>
          <p:cNvSpPr/>
          <p:nvPr/>
        </p:nvSpPr>
        <p:spPr>
          <a:xfrm>
            <a:off x="5542659" y="310797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Text Placeholder 2"/>
          <p:cNvSpPr>
            <a:spLocks noGrp="1"/>
          </p:cNvSpPr>
          <p:nvPr>
            <p:ph type="body"/>
          </p:nvPr>
        </p:nvSpPr>
        <p:spPr>
          <a:xfrm>
            <a:off x="1980740" y="1604842"/>
            <a:ext cx="8229627" cy="518858"/>
          </a:xfrm>
        </p:spPr>
        <p:txBody>
          <a:bodyPr/>
          <a:lstStyle/>
          <a:p>
            <a:pPr marL="414772" indent="-414772">
              <a:buFont typeface="Arial" panose="020B0604020202020204" pitchFamily="34" charset="0"/>
              <a:buChar char="•"/>
            </a:pPr>
            <a:r>
              <a:rPr lang="en-GB" sz="2540" dirty="0"/>
              <a:t>Carry out training and adjust weights…</a:t>
            </a:r>
          </a:p>
        </p:txBody>
      </p:sp>
      <p:sp>
        <p:nvSpPr>
          <p:cNvPr id="58" name="Freeform 2"/>
          <p:cNvSpPr/>
          <p:nvPr/>
        </p:nvSpPr>
        <p:spPr>
          <a:xfrm>
            <a:off x="3045041" y="2295602"/>
            <a:ext cx="5273812" cy="2266798"/>
          </a:xfrm>
          <a:custGeom>
            <a:avLst/>
            <a:gdLst>
              <a:gd name="connsiteX0" fmla="*/ 0 w 6725920"/>
              <a:gd name="connsiteY0" fmla="*/ 1290320 h 2499360"/>
              <a:gd name="connsiteX1" fmla="*/ 91440 w 6725920"/>
              <a:gd name="connsiteY1" fmla="*/ 1280160 h 2499360"/>
              <a:gd name="connsiteX2" fmla="*/ 121920 w 6725920"/>
              <a:gd name="connsiteY2" fmla="*/ 1249680 h 2499360"/>
              <a:gd name="connsiteX3" fmla="*/ 213360 w 6725920"/>
              <a:gd name="connsiteY3" fmla="*/ 1198880 h 2499360"/>
              <a:gd name="connsiteX4" fmla="*/ 345440 w 6725920"/>
              <a:gd name="connsiteY4" fmla="*/ 1209040 h 2499360"/>
              <a:gd name="connsiteX5" fmla="*/ 447040 w 6725920"/>
              <a:gd name="connsiteY5" fmla="*/ 1229360 h 2499360"/>
              <a:gd name="connsiteX6" fmla="*/ 477520 w 6725920"/>
              <a:gd name="connsiteY6" fmla="*/ 1249680 h 2499360"/>
              <a:gd name="connsiteX7" fmla="*/ 508000 w 6725920"/>
              <a:gd name="connsiteY7" fmla="*/ 1351280 h 2499360"/>
              <a:gd name="connsiteX8" fmla="*/ 518160 w 6725920"/>
              <a:gd name="connsiteY8" fmla="*/ 1391920 h 2499360"/>
              <a:gd name="connsiteX9" fmla="*/ 558800 w 6725920"/>
              <a:gd name="connsiteY9" fmla="*/ 1452880 h 2499360"/>
              <a:gd name="connsiteX10" fmla="*/ 680720 w 6725920"/>
              <a:gd name="connsiteY10" fmla="*/ 1463040 h 2499360"/>
              <a:gd name="connsiteX11" fmla="*/ 711200 w 6725920"/>
              <a:gd name="connsiteY11" fmla="*/ 1483360 h 2499360"/>
              <a:gd name="connsiteX12" fmla="*/ 772160 w 6725920"/>
              <a:gd name="connsiteY12" fmla="*/ 1513840 h 2499360"/>
              <a:gd name="connsiteX13" fmla="*/ 833120 w 6725920"/>
              <a:gd name="connsiteY13" fmla="*/ 1584960 h 2499360"/>
              <a:gd name="connsiteX14" fmla="*/ 843280 w 6725920"/>
              <a:gd name="connsiteY14" fmla="*/ 1615440 h 2499360"/>
              <a:gd name="connsiteX15" fmla="*/ 863600 w 6725920"/>
              <a:gd name="connsiteY15" fmla="*/ 1645920 h 2499360"/>
              <a:gd name="connsiteX16" fmla="*/ 843280 w 6725920"/>
              <a:gd name="connsiteY16" fmla="*/ 1737360 h 2499360"/>
              <a:gd name="connsiteX17" fmla="*/ 853440 w 6725920"/>
              <a:gd name="connsiteY17" fmla="*/ 1818640 h 2499360"/>
              <a:gd name="connsiteX18" fmla="*/ 1615440 w 6725920"/>
              <a:gd name="connsiteY18" fmla="*/ 1818640 h 2499360"/>
              <a:gd name="connsiteX19" fmla="*/ 1625600 w 6725920"/>
              <a:gd name="connsiteY19" fmla="*/ 1788160 h 2499360"/>
              <a:gd name="connsiteX20" fmla="*/ 1666240 w 6725920"/>
              <a:gd name="connsiteY20" fmla="*/ 1778000 h 2499360"/>
              <a:gd name="connsiteX21" fmla="*/ 1727200 w 6725920"/>
              <a:gd name="connsiteY21" fmla="*/ 1747520 h 2499360"/>
              <a:gd name="connsiteX22" fmla="*/ 1747520 w 6725920"/>
              <a:gd name="connsiteY22" fmla="*/ 1686560 h 2499360"/>
              <a:gd name="connsiteX23" fmla="*/ 1778000 w 6725920"/>
              <a:gd name="connsiteY23" fmla="*/ 1625600 h 2499360"/>
              <a:gd name="connsiteX24" fmla="*/ 1808480 w 6725920"/>
              <a:gd name="connsiteY24" fmla="*/ 1595120 h 2499360"/>
              <a:gd name="connsiteX25" fmla="*/ 1828800 w 6725920"/>
              <a:gd name="connsiteY25" fmla="*/ 1554480 h 2499360"/>
              <a:gd name="connsiteX26" fmla="*/ 1940560 w 6725920"/>
              <a:gd name="connsiteY26" fmla="*/ 1493520 h 2499360"/>
              <a:gd name="connsiteX27" fmla="*/ 1981200 w 6725920"/>
              <a:gd name="connsiteY27" fmla="*/ 1463040 h 2499360"/>
              <a:gd name="connsiteX28" fmla="*/ 2062480 w 6725920"/>
              <a:gd name="connsiteY28" fmla="*/ 1412240 h 2499360"/>
              <a:gd name="connsiteX29" fmla="*/ 2113280 w 6725920"/>
              <a:gd name="connsiteY29" fmla="*/ 1381760 h 2499360"/>
              <a:gd name="connsiteX30" fmla="*/ 2174240 w 6725920"/>
              <a:gd name="connsiteY30" fmla="*/ 1330960 h 2499360"/>
              <a:gd name="connsiteX31" fmla="*/ 2184400 w 6725920"/>
              <a:gd name="connsiteY31" fmla="*/ 1300480 h 2499360"/>
              <a:gd name="connsiteX32" fmla="*/ 2214880 w 6725920"/>
              <a:gd name="connsiteY32" fmla="*/ 1290320 h 2499360"/>
              <a:gd name="connsiteX33" fmla="*/ 2184400 w 6725920"/>
              <a:gd name="connsiteY33" fmla="*/ 1320800 h 2499360"/>
              <a:gd name="connsiteX34" fmla="*/ 2113280 w 6725920"/>
              <a:gd name="connsiteY34" fmla="*/ 1300480 h 2499360"/>
              <a:gd name="connsiteX35" fmla="*/ 2092960 w 6725920"/>
              <a:gd name="connsiteY35" fmla="*/ 1270000 h 2499360"/>
              <a:gd name="connsiteX36" fmla="*/ 2103120 w 6725920"/>
              <a:gd name="connsiteY36" fmla="*/ 1016000 h 2499360"/>
              <a:gd name="connsiteX37" fmla="*/ 2133600 w 6725920"/>
              <a:gd name="connsiteY37" fmla="*/ 985520 h 2499360"/>
              <a:gd name="connsiteX38" fmla="*/ 2204720 w 6725920"/>
              <a:gd name="connsiteY38" fmla="*/ 965200 h 2499360"/>
              <a:gd name="connsiteX39" fmla="*/ 2397760 w 6725920"/>
              <a:gd name="connsiteY39" fmla="*/ 955040 h 2499360"/>
              <a:gd name="connsiteX40" fmla="*/ 2570480 w 6725920"/>
              <a:gd name="connsiteY40" fmla="*/ 934720 h 2499360"/>
              <a:gd name="connsiteX41" fmla="*/ 2631440 w 6725920"/>
              <a:gd name="connsiteY41" fmla="*/ 904240 h 2499360"/>
              <a:gd name="connsiteX42" fmla="*/ 2682240 w 6725920"/>
              <a:gd name="connsiteY42" fmla="*/ 894080 h 2499360"/>
              <a:gd name="connsiteX43" fmla="*/ 2722880 w 6725920"/>
              <a:gd name="connsiteY43" fmla="*/ 883920 h 2499360"/>
              <a:gd name="connsiteX44" fmla="*/ 2956560 w 6725920"/>
              <a:gd name="connsiteY44" fmla="*/ 873760 h 2499360"/>
              <a:gd name="connsiteX45" fmla="*/ 2987040 w 6725920"/>
              <a:gd name="connsiteY45" fmla="*/ 863600 h 2499360"/>
              <a:gd name="connsiteX46" fmla="*/ 3007360 w 6725920"/>
              <a:gd name="connsiteY46" fmla="*/ 802640 h 2499360"/>
              <a:gd name="connsiteX47" fmla="*/ 3027680 w 6725920"/>
              <a:gd name="connsiteY47" fmla="*/ 772160 h 2499360"/>
              <a:gd name="connsiteX48" fmla="*/ 3037840 w 6725920"/>
              <a:gd name="connsiteY48" fmla="*/ 711200 h 2499360"/>
              <a:gd name="connsiteX49" fmla="*/ 3088640 w 6725920"/>
              <a:gd name="connsiteY49" fmla="*/ 680720 h 2499360"/>
              <a:gd name="connsiteX50" fmla="*/ 3119120 w 6725920"/>
              <a:gd name="connsiteY50" fmla="*/ 670560 h 2499360"/>
              <a:gd name="connsiteX51" fmla="*/ 3159760 w 6725920"/>
              <a:gd name="connsiteY51" fmla="*/ 650240 h 2499360"/>
              <a:gd name="connsiteX52" fmla="*/ 3230880 w 6725920"/>
              <a:gd name="connsiteY52" fmla="*/ 640080 h 2499360"/>
              <a:gd name="connsiteX53" fmla="*/ 3261360 w 6725920"/>
              <a:gd name="connsiteY53" fmla="*/ 619760 h 2499360"/>
              <a:gd name="connsiteX54" fmla="*/ 3322320 w 6725920"/>
              <a:gd name="connsiteY54" fmla="*/ 558800 h 2499360"/>
              <a:gd name="connsiteX55" fmla="*/ 3342640 w 6725920"/>
              <a:gd name="connsiteY55" fmla="*/ 528320 h 2499360"/>
              <a:gd name="connsiteX56" fmla="*/ 3403600 w 6725920"/>
              <a:gd name="connsiteY56" fmla="*/ 487680 h 2499360"/>
              <a:gd name="connsiteX57" fmla="*/ 3393440 w 6725920"/>
              <a:gd name="connsiteY57" fmla="*/ 436880 h 2499360"/>
              <a:gd name="connsiteX58" fmla="*/ 3373120 w 6725920"/>
              <a:gd name="connsiteY58" fmla="*/ 406400 h 2499360"/>
              <a:gd name="connsiteX59" fmla="*/ 3362960 w 6725920"/>
              <a:gd name="connsiteY59" fmla="*/ 365760 h 2499360"/>
              <a:gd name="connsiteX60" fmla="*/ 3383280 w 6725920"/>
              <a:gd name="connsiteY60" fmla="*/ 335280 h 2499360"/>
              <a:gd name="connsiteX61" fmla="*/ 3434080 w 6725920"/>
              <a:gd name="connsiteY61" fmla="*/ 325120 h 2499360"/>
              <a:gd name="connsiteX62" fmla="*/ 3474720 w 6725920"/>
              <a:gd name="connsiteY62" fmla="*/ 314960 h 2499360"/>
              <a:gd name="connsiteX63" fmla="*/ 3576320 w 6725920"/>
              <a:gd name="connsiteY63" fmla="*/ 264160 h 2499360"/>
              <a:gd name="connsiteX64" fmla="*/ 3769360 w 6725920"/>
              <a:gd name="connsiteY64" fmla="*/ 111760 h 2499360"/>
              <a:gd name="connsiteX65" fmla="*/ 3820160 w 6725920"/>
              <a:gd name="connsiteY65" fmla="*/ 71120 h 2499360"/>
              <a:gd name="connsiteX66" fmla="*/ 3901440 w 6725920"/>
              <a:gd name="connsiteY66" fmla="*/ 40640 h 2499360"/>
              <a:gd name="connsiteX67" fmla="*/ 3992880 w 6725920"/>
              <a:gd name="connsiteY67" fmla="*/ 50800 h 2499360"/>
              <a:gd name="connsiteX68" fmla="*/ 4084320 w 6725920"/>
              <a:gd name="connsiteY68" fmla="*/ 30480 h 2499360"/>
              <a:gd name="connsiteX69" fmla="*/ 4145280 w 6725920"/>
              <a:gd name="connsiteY69" fmla="*/ 20320 h 2499360"/>
              <a:gd name="connsiteX70" fmla="*/ 4297680 w 6725920"/>
              <a:gd name="connsiteY70" fmla="*/ 0 h 2499360"/>
              <a:gd name="connsiteX71" fmla="*/ 4632960 w 6725920"/>
              <a:gd name="connsiteY71" fmla="*/ 10160 h 2499360"/>
              <a:gd name="connsiteX72" fmla="*/ 4714240 w 6725920"/>
              <a:gd name="connsiteY72" fmla="*/ 40640 h 2499360"/>
              <a:gd name="connsiteX73" fmla="*/ 4815840 w 6725920"/>
              <a:gd name="connsiteY73" fmla="*/ 91440 h 2499360"/>
              <a:gd name="connsiteX74" fmla="*/ 4978400 w 6725920"/>
              <a:gd name="connsiteY74" fmla="*/ 213360 h 2499360"/>
              <a:gd name="connsiteX75" fmla="*/ 5039360 w 6725920"/>
              <a:gd name="connsiteY75" fmla="*/ 254000 h 2499360"/>
              <a:gd name="connsiteX76" fmla="*/ 5069840 w 6725920"/>
              <a:gd name="connsiteY76" fmla="*/ 304800 h 2499360"/>
              <a:gd name="connsiteX77" fmla="*/ 5130800 w 6725920"/>
              <a:gd name="connsiteY77" fmla="*/ 406400 h 2499360"/>
              <a:gd name="connsiteX78" fmla="*/ 5191760 w 6725920"/>
              <a:gd name="connsiteY78" fmla="*/ 477520 h 2499360"/>
              <a:gd name="connsiteX79" fmla="*/ 5212080 w 6725920"/>
              <a:gd name="connsiteY79" fmla="*/ 528320 h 2499360"/>
              <a:gd name="connsiteX80" fmla="*/ 5232400 w 6725920"/>
              <a:gd name="connsiteY80" fmla="*/ 568960 h 2499360"/>
              <a:gd name="connsiteX81" fmla="*/ 5252720 w 6725920"/>
              <a:gd name="connsiteY81" fmla="*/ 599440 h 2499360"/>
              <a:gd name="connsiteX82" fmla="*/ 5262880 w 6725920"/>
              <a:gd name="connsiteY82" fmla="*/ 629920 h 2499360"/>
              <a:gd name="connsiteX83" fmla="*/ 5293360 w 6725920"/>
              <a:gd name="connsiteY83" fmla="*/ 650240 h 2499360"/>
              <a:gd name="connsiteX84" fmla="*/ 5313680 w 6725920"/>
              <a:gd name="connsiteY84" fmla="*/ 731520 h 2499360"/>
              <a:gd name="connsiteX85" fmla="*/ 5354320 w 6725920"/>
              <a:gd name="connsiteY85" fmla="*/ 782320 h 2499360"/>
              <a:gd name="connsiteX86" fmla="*/ 5445760 w 6725920"/>
              <a:gd name="connsiteY86" fmla="*/ 914400 h 2499360"/>
              <a:gd name="connsiteX87" fmla="*/ 5516880 w 6725920"/>
              <a:gd name="connsiteY87" fmla="*/ 1005840 h 2499360"/>
              <a:gd name="connsiteX88" fmla="*/ 5598160 w 6725920"/>
              <a:gd name="connsiteY88" fmla="*/ 1148080 h 2499360"/>
              <a:gd name="connsiteX89" fmla="*/ 5628640 w 6725920"/>
              <a:gd name="connsiteY89" fmla="*/ 1198880 h 2499360"/>
              <a:gd name="connsiteX90" fmla="*/ 5648960 w 6725920"/>
              <a:gd name="connsiteY90" fmla="*/ 1229360 h 2499360"/>
              <a:gd name="connsiteX91" fmla="*/ 5679440 w 6725920"/>
              <a:gd name="connsiteY91" fmla="*/ 1239520 h 2499360"/>
              <a:gd name="connsiteX92" fmla="*/ 5709920 w 6725920"/>
              <a:gd name="connsiteY92" fmla="*/ 1270000 h 2499360"/>
              <a:gd name="connsiteX93" fmla="*/ 5852160 w 6725920"/>
              <a:gd name="connsiteY93" fmla="*/ 1351280 h 2499360"/>
              <a:gd name="connsiteX94" fmla="*/ 5923280 w 6725920"/>
              <a:gd name="connsiteY94" fmla="*/ 1432560 h 2499360"/>
              <a:gd name="connsiteX95" fmla="*/ 5994400 w 6725920"/>
              <a:gd name="connsiteY95" fmla="*/ 1493520 h 2499360"/>
              <a:gd name="connsiteX96" fmla="*/ 6085840 w 6725920"/>
              <a:gd name="connsiteY96" fmla="*/ 1656080 h 2499360"/>
              <a:gd name="connsiteX97" fmla="*/ 6096000 w 6725920"/>
              <a:gd name="connsiteY97" fmla="*/ 1686560 h 2499360"/>
              <a:gd name="connsiteX98" fmla="*/ 6106160 w 6725920"/>
              <a:gd name="connsiteY98" fmla="*/ 1747520 h 2499360"/>
              <a:gd name="connsiteX99" fmla="*/ 6187440 w 6725920"/>
              <a:gd name="connsiteY99" fmla="*/ 1778000 h 2499360"/>
              <a:gd name="connsiteX100" fmla="*/ 6217920 w 6725920"/>
              <a:gd name="connsiteY100" fmla="*/ 1818640 h 2499360"/>
              <a:gd name="connsiteX101" fmla="*/ 6248400 w 6725920"/>
              <a:gd name="connsiteY101" fmla="*/ 1838960 h 2499360"/>
              <a:gd name="connsiteX102" fmla="*/ 6238240 w 6725920"/>
              <a:gd name="connsiteY102" fmla="*/ 1869440 h 2499360"/>
              <a:gd name="connsiteX103" fmla="*/ 6238240 w 6725920"/>
              <a:gd name="connsiteY103" fmla="*/ 1950720 h 2499360"/>
              <a:gd name="connsiteX104" fmla="*/ 6197600 w 6725920"/>
              <a:gd name="connsiteY104" fmla="*/ 1960880 h 2499360"/>
              <a:gd name="connsiteX105" fmla="*/ 6207760 w 6725920"/>
              <a:gd name="connsiteY105" fmla="*/ 2052320 h 2499360"/>
              <a:gd name="connsiteX106" fmla="*/ 6238240 w 6725920"/>
              <a:gd name="connsiteY106" fmla="*/ 2062480 h 2499360"/>
              <a:gd name="connsiteX107" fmla="*/ 6258560 w 6725920"/>
              <a:gd name="connsiteY107" fmla="*/ 2092960 h 2499360"/>
              <a:gd name="connsiteX108" fmla="*/ 6268720 w 6725920"/>
              <a:gd name="connsiteY108" fmla="*/ 2174240 h 2499360"/>
              <a:gd name="connsiteX109" fmla="*/ 6309360 w 6725920"/>
              <a:gd name="connsiteY109" fmla="*/ 2245360 h 2499360"/>
              <a:gd name="connsiteX110" fmla="*/ 6339840 w 6725920"/>
              <a:gd name="connsiteY110" fmla="*/ 2235200 h 2499360"/>
              <a:gd name="connsiteX111" fmla="*/ 6431280 w 6725920"/>
              <a:gd name="connsiteY111" fmla="*/ 2275840 h 2499360"/>
              <a:gd name="connsiteX112" fmla="*/ 6492240 w 6725920"/>
              <a:gd name="connsiteY112" fmla="*/ 2316480 h 2499360"/>
              <a:gd name="connsiteX113" fmla="*/ 6614160 w 6725920"/>
              <a:gd name="connsiteY113" fmla="*/ 2407920 h 2499360"/>
              <a:gd name="connsiteX114" fmla="*/ 6654800 w 6725920"/>
              <a:gd name="connsiteY114" fmla="*/ 2418080 h 2499360"/>
              <a:gd name="connsiteX115" fmla="*/ 6685280 w 6725920"/>
              <a:gd name="connsiteY115" fmla="*/ 2448560 h 2499360"/>
              <a:gd name="connsiteX116" fmla="*/ 6725920 w 6725920"/>
              <a:gd name="connsiteY116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725920" h="2499360">
                <a:moveTo>
                  <a:pt x="0" y="1290320"/>
                </a:moveTo>
                <a:cubicBezTo>
                  <a:pt x="30480" y="1286933"/>
                  <a:pt x="62346" y="1289858"/>
                  <a:pt x="91440" y="1280160"/>
                </a:cubicBezTo>
                <a:cubicBezTo>
                  <a:pt x="105071" y="1275616"/>
                  <a:pt x="110578" y="1258501"/>
                  <a:pt x="121920" y="1249680"/>
                </a:cubicBezTo>
                <a:cubicBezTo>
                  <a:pt x="174323" y="1208922"/>
                  <a:pt x="167372" y="1214209"/>
                  <a:pt x="213360" y="1198880"/>
                </a:cubicBezTo>
                <a:cubicBezTo>
                  <a:pt x="257387" y="1202267"/>
                  <a:pt x="301654" y="1203329"/>
                  <a:pt x="345440" y="1209040"/>
                </a:cubicBezTo>
                <a:cubicBezTo>
                  <a:pt x="379687" y="1213507"/>
                  <a:pt x="447040" y="1229360"/>
                  <a:pt x="447040" y="1229360"/>
                </a:cubicBezTo>
                <a:cubicBezTo>
                  <a:pt x="457200" y="1236133"/>
                  <a:pt x="469703" y="1240299"/>
                  <a:pt x="477520" y="1249680"/>
                </a:cubicBezTo>
                <a:cubicBezTo>
                  <a:pt x="503283" y="1280595"/>
                  <a:pt x="500478" y="1313669"/>
                  <a:pt x="508000" y="1351280"/>
                </a:cubicBezTo>
                <a:cubicBezTo>
                  <a:pt x="510738" y="1364972"/>
                  <a:pt x="514324" y="1378494"/>
                  <a:pt x="518160" y="1391920"/>
                </a:cubicBezTo>
                <a:cubicBezTo>
                  <a:pt x="524157" y="1412910"/>
                  <a:pt x="532428" y="1445848"/>
                  <a:pt x="558800" y="1452880"/>
                </a:cubicBezTo>
                <a:cubicBezTo>
                  <a:pt x="598204" y="1463388"/>
                  <a:pt x="640080" y="1459653"/>
                  <a:pt x="680720" y="1463040"/>
                </a:cubicBezTo>
                <a:cubicBezTo>
                  <a:pt x="690880" y="1469813"/>
                  <a:pt x="700278" y="1477899"/>
                  <a:pt x="711200" y="1483360"/>
                </a:cubicBezTo>
                <a:cubicBezTo>
                  <a:pt x="757022" y="1506271"/>
                  <a:pt x="728484" y="1477444"/>
                  <a:pt x="772160" y="1513840"/>
                </a:cubicBezTo>
                <a:cubicBezTo>
                  <a:pt x="800462" y="1537425"/>
                  <a:pt x="810696" y="1555062"/>
                  <a:pt x="833120" y="1584960"/>
                </a:cubicBezTo>
                <a:cubicBezTo>
                  <a:pt x="836507" y="1595120"/>
                  <a:pt x="838491" y="1605861"/>
                  <a:pt x="843280" y="1615440"/>
                </a:cubicBezTo>
                <a:cubicBezTo>
                  <a:pt x="848741" y="1626362"/>
                  <a:pt x="862085" y="1633803"/>
                  <a:pt x="863600" y="1645920"/>
                </a:cubicBezTo>
                <a:cubicBezTo>
                  <a:pt x="864675" y="1654519"/>
                  <a:pt x="846329" y="1725163"/>
                  <a:pt x="843280" y="1737360"/>
                </a:cubicBezTo>
                <a:cubicBezTo>
                  <a:pt x="846667" y="1764453"/>
                  <a:pt x="826835" y="1812500"/>
                  <a:pt x="853440" y="1818640"/>
                </a:cubicBezTo>
                <a:cubicBezTo>
                  <a:pt x="959256" y="1843059"/>
                  <a:pt x="1505737" y="1821605"/>
                  <a:pt x="1615440" y="1818640"/>
                </a:cubicBezTo>
                <a:cubicBezTo>
                  <a:pt x="1618827" y="1808480"/>
                  <a:pt x="1617237" y="1794850"/>
                  <a:pt x="1625600" y="1788160"/>
                </a:cubicBezTo>
                <a:cubicBezTo>
                  <a:pt x="1636504" y="1779437"/>
                  <a:pt x="1652814" y="1781836"/>
                  <a:pt x="1666240" y="1778000"/>
                </a:cubicBezTo>
                <a:cubicBezTo>
                  <a:pt x="1703046" y="1767484"/>
                  <a:pt x="1693804" y="1769784"/>
                  <a:pt x="1727200" y="1747520"/>
                </a:cubicBezTo>
                <a:lnTo>
                  <a:pt x="1747520" y="1686560"/>
                </a:lnTo>
                <a:cubicBezTo>
                  <a:pt x="1757703" y="1656012"/>
                  <a:pt x="1756116" y="1651861"/>
                  <a:pt x="1778000" y="1625600"/>
                </a:cubicBezTo>
                <a:cubicBezTo>
                  <a:pt x="1787198" y="1614562"/>
                  <a:pt x="1800129" y="1606812"/>
                  <a:pt x="1808480" y="1595120"/>
                </a:cubicBezTo>
                <a:cubicBezTo>
                  <a:pt x="1817283" y="1582795"/>
                  <a:pt x="1818090" y="1565190"/>
                  <a:pt x="1828800" y="1554480"/>
                </a:cubicBezTo>
                <a:cubicBezTo>
                  <a:pt x="1882269" y="1501011"/>
                  <a:pt x="1884011" y="1524936"/>
                  <a:pt x="1940560" y="1493520"/>
                </a:cubicBezTo>
                <a:cubicBezTo>
                  <a:pt x="1955362" y="1485296"/>
                  <a:pt x="1967111" y="1472433"/>
                  <a:pt x="1981200" y="1463040"/>
                </a:cubicBezTo>
                <a:cubicBezTo>
                  <a:pt x="2007784" y="1445317"/>
                  <a:pt x="2035270" y="1428985"/>
                  <a:pt x="2062480" y="1412240"/>
                </a:cubicBezTo>
                <a:cubicBezTo>
                  <a:pt x="2079298" y="1401890"/>
                  <a:pt x="2099316" y="1395724"/>
                  <a:pt x="2113280" y="1381760"/>
                </a:cubicBezTo>
                <a:cubicBezTo>
                  <a:pt x="2152394" y="1342646"/>
                  <a:pt x="2131805" y="1359250"/>
                  <a:pt x="2174240" y="1330960"/>
                </a:cubicBezTo>
                <a:cubicBezTo>
                  <a:pt x="2177627" y="1320800"/>
                  <a:pt x="2176827" y="1308053"/>
                  <a:pt x="2184400" y="1300480"/>
                </a:cubicBezTo>
                <a:cubicBezTo>
                  <a:pt x="2191973" y="1292907"/>
                  <a:pt x="2214880" y="1279610"/>
                  <a:pt x="2214880" y="1290320"/>
                </a:cubicBezTo>
                <a:lnTo>
                  <a:pt x="2184400" y="1320800"/>
                </a:lnTo>
                <a:cubicBezTo>
                  <a:pt x="2181745" y="1320136"/>
                  <a:pt x="2119905" y="1305780"/>
                  <a:pt x="2113280" y="1300480"/>
                </a:cubicBezTo>
                <a:cubicBezTo>
                  <a:pt x="2103745" y="1292852"/>
                  <a:pt x="2099733" y="1280160"/>
                  <a:pt x="2092960" y="1270000"/>
                </a:cubicBezTo>
                <a:cubicBezTo>
                  <a:pt x="2096347" y="1185333"/>
                  <a:pt x="2091137" y="1099883"/>
                  <a:pt x="2103120" y="1016000"/>
                </a:cubicBezTo>
                <a:cubicBezTo>
                  <a:pt x="2105152" y="1001776"/>
                  <a:pt x="2121645" y="993490"/>
                  <a:pt x="2133600" y="985520"/>
                </a:cubicBezTo>
                <a:cubicBezTo>
                  <a:pt x="2141176" y="980469"/>
                  <a:pt x="2200825" y="965539"/>
                  <a:pt x="2204720" y="965200"/>
                </a:cubicBezTo>
                <a:cubicBezTo>
                  <a:pt x="2268913" y="959618"/>
                  <a:pt x="2333413" y="958427"/>
                  <a:pt x="2397760" y="955040"/>
                </a:cubicBezTo>
                <a:cubicBezTo>
                  <a:pt x="2498996" y="929731"/>
                  <a:pt x="2368323" y="959990"/>
                  <a:pt x="2570480" y="934720"/>
                </a:cubicBezTo>
                <a:cubicBezTo>
                  <a:pt x="2617797" y="928805"/>
                  <a:pt x="2586060" y="921257"/>
                  <a:pt x="2631440" y="904240"/>
                </a:cubicBezTo>
                <a:cubicBezTo>
                  <a:pt x="2647609" y="898177"/>
                  <a:pt x="2665383" y="897826"/>
                  <a:pt x="2682240" y="894080"/>
                </a:cubicBezTo>
                <a:cubicBezTo>
                  <a:pt x="2695871" y="891051"/>
                  <a:pt x="2708955" y="884952"/>
                  <a:pt x="2722880" y="883920"/>
                </a:cubicBezTo>
                <a:cubicBezTo>
                  <a:pt x="2800634" y="878160"/>
                  <a:pt x="2878667" y="877147"/>
                  <a:pt x="2956560" y="873760"/>
                </a:cubicBezTo>
                <a:cubicBezTo>
                  <a:pt x="2966720" y="870373"/>
                  <a:pt x="2980815" y="872315"/>
                  <a:pt x="2987040" y="863600"/>
                </a:cubicBezTo>
                <a:cubicBezTo>
                  <a:pt x="2999490" y="846171"/>
                  <a:pt x="2998661" y="822213"/>
                  <a:pt x="3007360" y="802640"/>
                </a:cubicBezTo>
                <a:cubicBezTo>
                  <a:pt x="3012319" y="791482"/>
                  <a:pt x="3020907" y="782320"/>
                  <a:pt x="3027680" y="772160"/>
                </a:cubicBezTo>
                <a:cubicBezTo>
                  <a:pt x="3031067" y="751840"/>
                  <a:pt x="3026413" y="728340"/>
                  <a:pt x="3037840" y="711200"/>
                </a:cubicBezTo>
                <a:cubicBezTo>
                  <a:pt x="3048794" y="694769"/>
                  <a:pt x="3070977" y="689551"/>
                  <a:pt x="3088640" y="680720"/>
                </a:cubicBezTo>
                <a:cubicBezTo>
                  <a:pt x="3098219" y="675931"/>
                  <a:pt x="3109276" y="674779"/>
                  <a:pt x="3119120" y="670560"/>
                </a:cubicBezTo>
                <a:cubicBezTo>
                  <a:pt x="3133041" y="664594"/>
                  <a:pt x="3145148" y="654225"/>
                  <a:pt x="3159760" y="650240"/>
                </a:cubicBezTo>
                <a:cubicBezTo>
                  <a:pt x="3182864" y="643939"/>
                  <a:pt x="3207173" y="643467"/>
                  <a:pt x="3230880" y="640080"/>
                </a:cubicBezTo>
                <a:cubicBezTo>
                  <a:pt x="3241040" y="633307"/>
                  <a:pt x="3252726" y="628394"/>
                  <a:pt x="3261360" y="619760"/>
                </a:cubicBezTo>
                <a:cubicBezTo>
                  <a:pt x="3336973" y="544147"/>
                  <a:pt x="3250488" y="606688"/>
                  <a:pt x="3322320" y="558800"/>
                </a:cubicBezTo>
                <a:cubicBezTo>
                  <a:pt x="3329093" y="548640"/>
                  <a:pt x="3333450" y="536361"/>
                  <a:pt x="3342640" y="528320"/>
                </a:cubicBezTo>
                <a:cubicBezTo>
                  <a:pt x="3361019" y="512238"/>
                  <a:pt x="3403600" y="487680"/>
                  <a:pt x="3403600" y="487680"/>
                </a:cubicBezTo>
                <a:cubicBezTo>
                  <a:pt x="3400213" y="470747"/>
                  <a:pt x="3399503" y="453049"/>
                  <a:pt x="3393440" y="436880"/>
                </a:cubicBezTo>
                <a:cubicBezTo>
                  <a:pt x="3389153" y="425447"/>
                  <a:pt x="3377930" y="417623"/>
                  <a:pt x="3373120" y="406400"/>
                </a:cubicBezTo>
                <a:cubicBezTo>
                  <a:pt x="3367619" y="393565"/>
                  <a:pt x="3366347" y="379307"/>
                  <a:pt x="3362960" y="365760"/>
                </a:cubicBezTo>
                <a:cubicBezTo>
                  <a:pt x="3369733" y="355600"/>
                  <a:pt x="3372678" y="341338"/>
                  <a:pt x="3383280" y="335280"/>
                </a:cubicBezTo>
                <a:cubicBezTo>
                  <a:pt x="3398273" y="326712"/>
                  <a:pt x="3417223" y="328866"/>
                  <a:pt x="3434080" y="325120"/>
                </a:cubicBezTo>
                <a:cubicBezTo>
                  <a:pt x="3447711" y="322091"/>
                  <a:pt x="3461173" y="318347"/>
                  <a:pt x="3474720" y="314960"/>
                </a:cubicBezTo>
                <a:cubicBezTo>
                  <a:pt x="3547298" y="266574"/>
                  <a:pt x="3511988" y="280243"/>
                  <a:pt x="3576320" y="264160"/>
                </a:cubicBezTo>
                <a:cubicBezTo>
                  <a:pt x="3809468" y="69870"/>
                  <a:pt x="3606263" y="234082"/>
                  <a:pt x="3769360" y="111760"/>
                </a:cubicBezTo>
                <a:cubicBezTo>
                  <a:pt x="3786708" y="98749"/>
                  <a:pt x="3801565" y="82277"/>
                  <a:pt x="3820160" y="71120"/>
                </a:cubicBezTo>
                <a:cubicBezTo>
                  <a:pt x="3835346" y="62008"/>
                  <a:pt x="3880411" y="47650"/>
                  <a:pt x="3901440" y="40640"/>
                </a:cubicBezTo>
                <a:cubicBezTo>
                  <a:pt x="3931920" y="44027"/>
                  <a:pt x="3962260" y="52501"/>
                  <a:pt x="3992880" y="50800"/>
                </a:cubicBezTo>
                <a:cubicBezTo>
                  <a:pt x="4024055" y="49068"/>
                  <a:pt x="4053703" y="36603"/>
                  <a:pt x="4084320" y="30480"/>
                </a:cubicBezTo>
                <a:cubicBezTo>
                  <a:pt x="4104520" y="26440"/>
                  <a:pt x="4124919" y="23452"/>
                  <a:pt x="4145280" y="20320"/>
                </a:cubicBezTo>
                <a:cubicBezTo>
                  <a:pt x="4206039" y="10972"/>
                  <a:pt x="4235269" y="7801"/>
                  <a:pt x="4297680" y="0"/>
                </a:cubicBezTo>
                <a:cubicBezTo>
                  <a:pt x="4409440" y="3387"/>
                  <a:pt x="4521677" y="-697"/>
                  <a:pt x="4632960" y="10160"/>
                </a:cubicBezTo>
                <a:cubicBezTo>
                  <a:pt x="4661759" y="12970"/>
                  <a:pt x="4687798" y="28888"/>
                  <a:pt x="4714240" y="40640"/>
                </a:cubicBezTo>
                <a:cubicBezTo>
                  <a:pt x="4748841" y="56018"/>
                  <a:pt x="4783372" y="71959"/>
                  <a:pt x="4815840" y="91440"/>
                </a:cubicBezTo>
                <a:cubicBezTo>
                  <a:pt x="4937434" y="164396"/>
                  <a:pt x="4886754" y="144625"/>
                  <a:pt x="4978400" y="213360"/>
                </a:cubicBezTo>
                <a:cubicBezTo>
                  <a:pt x="4997937" y="228013"/>
                  <a:pt x="5019040" y="240453"/>
                  <a:pt x="5039360" y="254000"/>
                </a:cubicBezTo>
                <a:cubicBezTo>
                  <a:pt x="5049520" y="270933"/>
                  <a:pt x="5060250" y="287538"/>
                  <a:pt x="5069840" y="304800"/>
                </a:cubicBezTo>
                <a:cubicBezTo>
                  <a:pt x="5089883" y="340878"/>
                  <a:pt x="5099816" y="375416"/>
                  <a:pt x="5130800" y="406400"/>
                </a:cubicBezTo>
                <a:cubicBezTo>
                  <a:pt x="5153900" y="429500"/>
                  <a:pt x="5175468" y="448194"/>
                  <a:pt x="5191760" y="477520"/>
                </a:cubicBezTo>
                <a:cubicBezTo>
                  <a:pt x="5200617" y="493463"/>
                  <a:pt x="5204673" y="511654"/>
                  <a:pt x="5212080" y="528320"/>
                </a:cubicBezTo>
                <a:cubicBezTo>
                  <a:pt x="5218231" y="542160"/>
                  <a:pt x="5224886" y="555810"/>
                  <a:pt x="5232400" y="568960"/>
                </a:cubicBezTo>
                <a:cubicBezTo>
                  <a:pt x="5238458" y="579562"/>
                  <a:pt x="5247259" y="588518"/>
                  <a:pt x="5252720" y="599440"/>
                </a:cubicBezTo>
                <a:cubicBezTo>
                  <a:pt x="5257509" y="609019"/>
                  <a:pt x="5256190" y="621557"/>
                  <a:pt x="5262880" y="629920"/>
                </a:cubicBezTo>
                <a:cubicBezTo>
                  <a:pt x="5270508" y="639455"/>
                  <a:pt x="5283200" y="643467"/>
                  <a:pt x="5293360" y="650240"/>
                </a:cubicBezTo>
                <a:cubicBezTo>
                  <a:pt x="5300133" y="677333"/>
                  <a:pt x="5301977" y="706163"/>
                  <a:pt x="5313680" y="731520"/>
                </a:cubicBezTo>
                <a:cubicBezTo>
                  <a:pt x="5322767" y="751209"/>
                  <a:pt x="5341623" y="764740"/>
                  <a:pt x="5354320" y="782320"/>
                </a:cubicBezTo>
                <a:cubicBezTo>
                  <a:pt x="5385672" y="825730"/>
                  <a:pt x="5414265" y="871094"/>
                  <a:pt x="5445760" y="914400"/>
                </a:cubicBezTo>
                <a:cubicBezTo>
                  <a:pt x="5468472" y="945628"/>
                  <a:pt x="5501197" y="970554"/>
                  <a:pt x="5516880" y="1005840"/>
                </a:cubicBezTo>
                <a:cubicBezTo>
                  <a:pt x="5586884" y="1163348"/>
                  <a:pt x="5523319" y="1041164"/>
                  <a:pt x="5598160" y="1148080"/>
                </a:cubicBezTo>
                <a:cubicBezTo>
                  <a:pt x="5609484" y="1164258"/>
                  <a:pt x="5618174" y="1182134"/>
                  <a:pt x="5628640" y="1198880"/>
                </a:cubicBezTo>
                <a:cubicBezTo>
                  <a:pt x="5635112" y="1209235"/>
                  <a:pt x="5639425" y="1221732"/>
                  <a:pt x="5648960" y="1229360"/>
                </a:cubicBezTo>
                <a:cubicBezTo>
                  <a:pt x="5657323" y="1236050"/>
                  <a:pt x="5669280" y="1236133"/>
                  <a:pt x="5679440" y="1239520"/>
                </a:cubicBezTo>
                <a:cubicBezTo>
                  <a:pt x="5689600" y="1249680"/>
                  <a:pt x="5697965" y="1262030"/>
                  <a:pt x="5709920" y="1270000"/>
                </a:cubicBezTo>
                <a:cubicBezTo>
                  <a:pt x="5787681" y="1321841"/>
                  <a:pt x="5768175" y="1278493"/>
                  <a:pt x="5852160" y="1351280"/>
                </a:cubicBezTo>
                <a:cubicBezTo>
                  <a:pt x="5879365" y="1374858"/>
                  <a:pt x="5897824" y="1407104"/>
                  <a:pt x="5923280" y="1432560"/>
                </a:cubicBezTo>
                <a:cubicBezTo>
                  <a:pt x="5945358" y="1454638"/>
                  <a:pt x="5970693" y="1473200"/>
                  <a:pt x="5994400" y="1493520"/>
                </a:cubicBezTo>
                <a:cubicBezTo>
                  <a:pt x="6003967" y="1509920"/>
                  <a:pt x="6066750" y="1611537"/>
                  <a:pt x="6085840" y="1656080"/>
                </a:cubicBezTo>
                <a:cubicBezTo>
                  <a:pt x="6090059" y="1665924"/>
                  <a:pt x="6093677" y="1676105"/>
                  <a:pt x="6096000" y="1686560"/>
                </a:cubicBezTo>
                <a:cubicBezTo>
                  <a:pt x="6100469" y="1706670"/>
                  <a:pt x="6093800" y="1731040"/>
                  <a:pt x="6106160" y="1747520"/>
                </a:cubicBezTo>
                <a:cubicBezTo>
                  <a:pt x="6110210" y="1752919"/>
                  <a:pt x="6172950" y="1773170"/>
                  <a:pt x="6187440" y="1778000"/>
                </a:cubicBezTo>
                <a:cubicBezTo>
                  <a:pt x="6197600" y="1791547"/>
                  <a:pt x="6205946" y="1806666"/>
                  <a:pt x="6217920" y="1818640"/>
                </a:cubicBezTo>
                <a:cubicBezTo>
                  <a:pt x="6226554" y="1827274"/>
                  <a:pt x="6243865" y="1827623"/>
                  <a:pt x="6248400" y="1838960"/>
                </a:cubicBezTo>
                <a:cubicBezTo>
                  <a:pt x="6252377" y="1848904"/>
                  <a:pt x="6241627" y="1859280"/>
                  <a:pt x="6238240" y="1869440"/>
                </a:cubicBezTo>
                <a:cubicBezTo>
                  <a:pt x="6246981" y="1895664"/>
                  <a:pt x="6261593" y="1922696"/>
                  <a:pt x="6238240" y="1950720"/>
                </a:cubicBezTo>
                <a:cubicBezTo>
                  <a:pt x="6229301" y="1961447"/>
                  <a:pt x="6211147" y="1957493"/>
                  <a:pt x="6197600" y="1960880"/>
                </a:cubicBezTo>
                <a:cubicBezTo>
                  <a:pt x="6200987" y="1991360"/>
                  <a:pt x="6196370" y="2023846"/>
                  <a:pt x="6207760" y="2052320"/>
                </a:cubicBezTo>
                <a:cubicBezTo>
                  <a:pt x="6211737" y="2062264"/>
                  <a:pt x="6229877" y="2055790"/>
                  <a:pt x="6238240" y="2062480"/>
                </a:cubicBezTo>
                <a:cubicBezTo>
                  <a:pt x="6247775" y="2070108"/>
                  <a:pt x="6251787" y="2082800"/>
                  <a:pt x="6258560" y="2092960"/>
                </a:cubicBezTo>
                <a:cubicBezTo>
                  <a:pt x="6261947" y="2120053"/>
                  <a:pt x="6262098" y="2147751"/>
                  <a:pt x="6268720" y="2174240"/>
                </a:cubicBezTo>
                <a:cubicBezTo>
                  <a:pt x="6273876" y="2194865"/>
                  <a:pt x="6297267" y="2227220"/>
                  <a:pt x="6309360" y="2245360"/>
                </a:cubicBezTo>
                <a:cubicBezTo>
                  <a:pt x="6319520" y="2241973"/>
                  <a:pt x="6329213" y="2233872"/>
                  <a:pt x="6339840" y="2235200"/>
                </a:cubicBezTo>
                <a:cubicBezTo>
                  <a:pt x="6352713" y="2236809"/>
                  <a:pt x="6417503" y="2267574"/>
                  <a:pt x="6431280" y="2275840"/>
                </a:cubicBezTo>
                <a:cubicBezTo>
                  <a:pt x="6452221" y="2288405"/>
                  <a:pt x="6472703" y="2301827"/>
                  <a:pt x="6492240" y="2316480"/>
                </a:cubicBezTo>
                <a:cubicBezTo>
                  <a:pt x="6538627" y="2351270"/>
                  <a:pt x="6561969" y="2381824"/>
                  <a:pt x="6614160" y="2407920"/>
                </a:cubicBezTo>
                <a:cubicBezTo>
                  <a:pt x="6626649" y="2414165"/>
                  <a:pt x="6641253" y="2414693"/>
                  <a:pt x="6654800" y="2418080"/>
                </a:cubicBezTo>
                <a:cubicBezTo>
                  <a:pt x="6664960" y="2428240"/>
                  <a:pt x="6675929" y="2437651"/>
                  <a:pt x="6685280" y="2448560"/>
                </a:cubicBezTo>
                <a:cubicBezTo>
                  <a:pt x="6751987" y="2526385"/>
                  <a:pt x="6694352" y="2467792"/>
                  <a:pt x="672592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GB" sz="2177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98067-A744-4EA7-A90E-C4BD371A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75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a decision boundary sense…</a:t>
            </a:r>
          </a:p>
        </p:txBody>
      </p:sp>
      <p:sp>
        <p:nvSpPr>
          <p:cNvPr id="4" name="CustomShape 17"/>
          <p:cNvSpPr/>
          <p:nvPr/>
        </p:nvSpPr>
        <p:spPr>
          <a:xfrm>
            <a:off x="4157414" y="273144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2"/>
          <p:cNvSpPr/>
          <p:nvPr/>
        </p:nvSpPr>
        <p:spPr>
          <a:xfrm>
            <a:off x="3641943" y="3462202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2"/>
          <p:cNvSpPr/>
          <p:nvPr/>
        </p:nvSpPr>
        <p:spPr>
          <a:xfrm>
            <a:off x="3780197" y="3600457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17"/>
          <p:cNvSpPr/>
          <p:nvPr/>
        </p:nvSpPr>
        <p:spPr>
          <a:xfrm>
            <a:off x="4074462" y="3084619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7"/>
          <p:cNvSpPr/>
          <p:nvPr/>
        </p:nvSpPr>
        <p:spPr>
          <a:xfrm>
            <a:off x="4676770" y="363586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7"/>
          <p:cNvSpPr/>
          <p:nvPr/>
        </p:nvSpPr>
        <p:spPr>
          <a:xfrm>
            <a:off x="4427912" y="321898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7"/>
          <p:cNvSpPr/>
          <p:nvPr/>
        </p:nvSpPr>
        <p:spPr>
          <a:xfrm>
            <a:off x="4157414" y="3271100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7"/>
          <p:cNvSpPr/>
          <p:nvPr/>
        </p:nvSpPr>
        <p:spPr>
          <a:xfrm>
            <a:off x="4676770" y="3283479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7"/>
          <p:cNvSpPr/>
          <p:nvPr/>
        </p:nvSpPr>
        <p:spPr>
          <a:xfrm>
            <a:off x="4433923" y="288826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7"/>
          <p:cNvSpPr/>
          <p:nvPr/>
        </p:nvSpPr>
        <p:spPr>
          <a:xfrm>
            <a:off x="4372611" y="354970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2"/>
          <p:cNvSpPr/>
          <p:nvPr/>
        </p:nvSpPr>
        <p:spPr>
          <a:xfrm>
            <a:off x="4319594" y="3999476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2"/>
          <p:cNvSpPr/>
          <p:nvPr/>
        </p:nvSpPr>
        <p:spPr>
          <a:xfrm>
            <a:off x="4020767" y="4054028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22"/>
          <p:cNvSpPr/>
          <p:nvPr/>
        </p:nvSpPr>
        <p:spPr>
          <a:xfrm>
            <a:off x="4248771" y="4254178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22"/>
          <p:cNvSpPr/>
          <p:nvPr/>
        </p:nvSpPr>
        <p:spPr>
          <a:xfrm>
            <a:off x="3770194" y="3850084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17"/>
          <p:cNvSpPr/>
          <p:nvPr/>
        </p:nvSpPr>
        <p:spPr>
          <a:xfrm>
            <a:off x="4993063" y="306216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17"/>
          <p:cNvSpPr/>
          <p:nvPr/>
        </p:nvSpPr>
        <p:spPr>
          <a:xfrm>
            <a:off x="4910110" y="341534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7"/>
          <p:cNvSpPr/>
          <p:nvPr/>
        </p:nvSpPr>
        <p:spPr>
          <a:xfrm>
            <a:off x="5645159" y="3508890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17"/>
          <p:cNvSpPr/>
          <p:nvPr/>
        </p:nvSpPr>
        <p:spPr>
          <a:xfrm>
            <a:off x="5263561" y="354970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17"/>
          <p:cNvSpPr/>
          <p:nvPr/>
        </p:nvSpPr>
        <p:spPr>
          <a:xfrm>
            <a:off x="4993063" y="360182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17"/>
          <p:cNvSpPr/>
          <p:nvPr/>
        </p:nvSpPr>
        <p:spPr>
          <a:xfrm>
            <a:off x="4827158" y="3879080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17"/>
          <p:cNvSpPr/>
          <p:nvPr/>
        </p:nvSpPr>
        <p:spPr>
          <a:xfrm>
            <a:off x="5269572" y="321898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17"/>
          <p:cNvSpPr/>
          <p:nvPr/>
        </p:nvSpPr>
        <p:spPr>
          <a:xfrm>
            <a:off x="5208259" y="388042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17"/>
          <p:cNvSpPr/>
          <p:nvPr/>
        </p:nvSpPr>
        <p:spPr>
          <a:xfrm>
            <a:off x="6180127" y="251023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22"/>
          <p:cNvSpPr/>
          <p:nvPr/>
        </p:nvSpPr>
        <p:spPr>
          <a:xfrm>
            <a:off x="3901809" y="4271345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22"/>
          <p:cNvSpPr/>
          <p:nvPr/>
        </p:nvSpPr>
        <p:spPr>
          <a:xfrm>
            <a:off x="4068343" y="3858266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17"/>
          <p:cNvSpPr/>
          <p:nvPr/>
        </p:nvSpPr>
        <p:spPr>
          <a:xfrm>
            <a:off x="6097174" y="286341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17"/>
          <p:cNvSpPr/>
          <p:nvPr/>
        </p:nvSpPr>
        <p:spPr>
          <a:xfrm>
            <a:off x="6699483" y="3414658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17"/>
          <p:cNvSpPr/>
          <p:nvPr/>
        </p:nvSpPr>
        <p:spPr>
          <a:xfrm>
            <a:off x="6450625" y="299777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17"/>
          <p:cNvSpPr/>
          <p:nvPr/>
        </p:nvSpPr>
        <p:spPr>
          <a:xfrm>
            <a:off x="6180127" y="304989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17"/>
          <p:cNvSpPr/>
          <p:nvPr/>
        </p:nvSpPr>
        <p:spPr>
          <a:xfrm>
            <a:off x="6699483" y="306227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17"/>
          <p:cNvSpPr/>
          <p:nvPr/>
        </p:nvSpPr>
        <p:spPr>
          <a:xfrm>
            <a:off x="6456636" y="266705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17"/>
          <p:cNvSpPr/>
          <p:nvPr/>
        </p:nvSpPr>
        <p:spPr>
          <a:xfrm>
            <a:off x="6395323" y="3328496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22"/>
          <p:cNvSpPr/>
          <p:nvPr/>
        </p:nvSpPr>
        <p:spPr>
          <a:xfrm>
            <a:off x="7905447" y="3684179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2"/>
          <p:cNvSpPr/>
          <p:nvPr/>
        </p:nvSpPr>
        <p:spPr>
          <a:xfrm>
            <a:off x="8014693" y="3425033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2"/>
          <p:cNvSpPr/>
          <p:nvPr/>
        </p:nvSpPr>
        <p:spPr>
          <a:xfrm>
            <a:off x="8043702" y="3822433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2"/>
          <p:cNvSpPr/>
          <p:nvPr/>
        </p:nvSpPr>
        <p:spPr>
          <a:xfrm>
            <a:off x="8152947" y="3563288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17"/>
          <p:cNvSpPr/>
          <p:nvPr/>
        </p:nvSpPr>
        <p:spPr>
          <a:xfrm>
            <a:off x="7015776" y="284095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17"/>
          <p:cNvSpPr/>
          <p:nvPr/>
        </p:nvSpPr>
        <p:spPr>
          <a:xfrm>
            <a:off x="6932823" y="319413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17"/>
          <p:cNvSpPr/>
          <p:nvPr/>
        </p:nvSpPr>
        <p:spPr>
          <a:xfrm>
            <a:off x="7535132" y="3745379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17"/>
          <p:cNvSpPr/>
          <p:nvPr/>
        </p:nvSpPr>
        <p:spPr>
          <a:xfrm>
            <a:off x="7286274" y="3328496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17"/>
          <p:cNvSpPr/>
          <p:nvPr/>
        </p:nvSpPr>
        <p:spPr>
          <a:xfrm>
            <a:off x="7015776" y="338061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17"/>
          <p:cNvSpPr/>
          <p:nvPr/>
        </p:nvSpPr>
        <p:spPr>
          <a:xfrm>
            <a:off x="7535132" y="339299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17"/>
          <p:cNvSpPr/>
          <p:nvPr/>
        </p:nvSpPr>
        <p:spPr>
          <a:xfrm>
            <a:off x="7292285" y="299777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17"/>
          <p:cNvSpPr/>
          <p:nvPr/>
        </p:nvSpPr>
        <p:spPr>
          <a:xfrm>
            <a:off x="7230972" y="3659218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17"/>
          <p:cNvSpPr/>
          <p:nvPr/>
        </p:nvSpPr>
        <p:spPr>
          <a:xfrm>
            <a:off x="5846819" y="319413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17"/>
          <p:cNvSpPr/>
          <p:nvPr/>
        </p:nvSpPr>
        <p:spPr>
          <a:xfrm>
            <a:off x="5542659" y="310797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Text Placeholder 2"/>
          <p:cNvSpPr>
            <a:spLocks noGrp="1"/>
          </p:cNvSpPr>
          <p:nvPr>
            <p:ph type="body"/>
          </p:nvPr>
        </p:nvSpPr>
        <p:spPr>
          <a:xfrm>
            <a:off x="1980740" y="1604842"/>
            <a:ext cx="8229627" cy="518858"/>
          </a:xfrm>
        </p:spPr>
        <p:txBody>
          <a:bodyPr/>
          <a:lstStyle/>
          <a:p>
            <a:pPr marL="414772" indent="-414772">
              <a:buFont typeface="Arial" panose="020B0604020202020204" pitchFamily="34" charset="0"/>
              <a:buChar char="•"/>
            </a:pPr>
            <a:r>
              <a:rPr lang="en-GB" sz="2540" dirty="0"/>
              <a:t>Carry out training and adjust weights…</a:t>
            </a:r>
          </a:p>
        </p:txBody>
      </p:sp>
      <p:sp>
        <p:nvSpPr>
          <p:cNvPr id="52" name="Freeform 2"/>
          <p:cNvSpPr/>
          <p:nvPr/>
        </p:nvSpPr>
        <p:spPr>
          <a:xfrm>
            <a:off x="3035680" y="2382730"/>
            <a:ext cx="5283173" cy="2092540"/>
          </a:xfrm>
          <a:custGeom>
            <a:avLst/>
            <a:gdLst>
              <a:gd name="connsiteX0" fmla="*/ 0 w 6746240"/>
              <a:gd name="connsiteY0" fmla="*/ 1280160 h 2306320"/>
              <a:gd name="connsiteX1" fmla="*/ 121920 w 6746240"/>
              <a:gd name="connsiteY1" fmla="*/ 1259840 h 2306320"/>
              <a:gd name="connsiteX2" fmla="*/ 182880 w 6746240"/>
              <a:gd name="connsiteY2" fmla="*/ 1239520 h 2306320"/>
              <a:gd name="connsiteX3" fmla="*/ 274320 w 6746240"/>
              <a:gd name="connsiteY3" fmla="*/ 1209040 h 2306320"/>
              <a:gd name="connsiteX4" fmla="*/ 304800 w 6746240"/>
              <a:gd name="connsiteY4" fmla="*/ 1198880 h 2306320"/>
              <a:gd name="connsiteX5" fmla="*/ 335280 w 6746240"/>
              <a:gd name="connsiteY5" fmla="*/ 1188720 h 2306320"/>
              <a:gd name="connsiteX6" fmla="*/ 375920 w 6746240"/>
              <a:gd name="connsiteY6" fmla="*/ 1178560 h 2306320"/>
              <a:gd name="connsiteX7" fmla="*/ 426720 w 6746240"/>
              <a:gd name="connsiteY7" fmla="*/ 1188720 h 2306320"/>
              <a:gd name="connsiteX8" fmla="*/ 447040 w 6746240"/>
              <a:gd name="connsiteY8" fmla="*/ 1219200 h 2306320"/>
              <a:gd name="connsiteX9" fmla="*/ 538480 w 6746240"/>
              <a:gd name="connsiteY9" fmla="*/ 1198880 h 2306320"/>
              <a:gd name="connsiteX10" fmla="*/ 690880 w 6746240"/>
              <a:gd name="connsiteY10" fmla="*/ 1209040 h 2306320"/>
              <a:gd name="connsiteX11" fmla="*/ 701040 w 6746240"/>
              <a:gd name="connsiteY11" fmla="*/ 1239520 h 2306320"/>
              <a:gd name="connsiteX12" fmla="*/ 731520 w 6746240"/>
              <a:gd name="connsiteY12" fmla="*/ 1259840 h 2306320"/>
              <a:gd name="connsiteX13" fmla="*/ 853440 w 6746240"/>
              <a:gd name="connsiteY13" fmla="*/ 1280160 h 2306320"/>
              <a:gd name="connsiteX14" fmla="*/ 883920 w 6746240"/>
              <a:gd name="connsiteY14" fmla="*/ 1320800 h 2306320"/>
              <a:gd name="connsiteX15" fmla="*/ 894080 w 6746240"/>
              <a:gd name="connsiteY15" fmla="*/ 1351280 h 2306320"/>
              <a:gd name="connsiteX16" fmla="*/ 924560 w 6746240"/>
              <a:gd name="connsiteY16" fmla="*/ 1361440 h 2306320"/>
              <a:gd name="connsiteX17" fmla="*/ 1066800 w 6746240"/>
              <a:gd name="connsiteY17" fmla="*/ 1402080 h 2306320"/>
              <a:gd name="connsiteX18" fmla="*/ 1127760 w 6746240"/>
              <a:gd name="connsiteY18" fmla="*/ 1432560 h 2306320"/>
              <a:gd name="connsiteX19" fmla="*/ 1188720 w 6746240"/>
              <a:gd name="connsiteY19" fmla="*/ 1493520 h 2306320"/>
              <a:gd name="connsiteX20" fmla="*/ 1534160 w 6746240"/>
              <a:gd name="connsiteY20" fmla="*/ 1503680 h 2306320"/>
              <a:gd name="connsiteX21" fmla="*/ 1717040 w 6746240"/>
              <a:gd name="connsiteY21" fmla="*/ 1534160 h 2306320"/>
              <a:gd name="connsiteX22" fmla="*/ 1767840 w 6746240"/>
              <a:gd name="connsiteY22" fmla="*/ 1544320 h 2306320"/>
              <a:gd name="connsiteX23" fmla="*/ 1828800 w 6746240"/>
              <a:gd name="connsiteY23" fmla="*/ 1564640 h 2306320"/>
              <a:gd name="connsiteX24" fmla="*/ 1930400 w 6746240"/>
              <a:gd name="connsiteY24" fmla="*/ 1544320 h 2306320"/>
              <a:gd name="connsiteX25" fmla="*/ 1981200 w 6746240"/>
              <a:gd name="connsiteY25" fmla="*/ 1524000 h 2306320"/>
              <a:gd name="connsiteX26" fmla="*/ 2082800 w 6746240"/>
              <a:gd name="connsiteY26" fmla="*/ 1483360 h 2306320"/>
              <a:gd name="connsiteX27" fmla="*/ 2143760 w 6746240"/>
              <a:gd name="connsiteY27" fmla="*/ 1463040 h 2306320"/>
              <a:gd name="connsiteX28" fmla="*/ 2468880 w 6746240"/>
              <a:gd name="connsiteY28" fmla="*/ 1452880 h 2306320"/>
              <a:gd name="connsiteX29" fmla="*/ 2600960 w 6746240"/>
              <a:gd name="connsiteY29" fmla="*/ 1402080 h 2306320"/>
              <a:gd name="connsiteX30" fmla="*/ 2661920 w 6746240"/>
              <a:gd name="connsiteY30" fmla="*/ 1371600 h 2306320"/>
              <a:gd name="connsiteX31" fmla="*/ 2692400 w 6746240"/>
              <a:gd name="connsiteY31" fmla="*/ 1351280 h 2306320"/>
              <a:gd name="connsiteX32" fmla="*/ 2733040 w 6746240"/>
              <a:gd name="connsiteY32" fmla="*/ 1341120 h 2306320"/>
              <a:gd name="connsiteX33" fmla="*/ 2824480 w 6746240"/>
              <a:gd name="connsiteY33" fmla="*/ 1300480 h 2306320"/>
              <a:gd name="connsiteX34" fmla="*/ 2865120 w 6746240"/>
              <a:gd name="connsiteY34" fmla="*/ 1229360 h 2306320"/>
              <a:gd name="connsiteX35" fmla="*/ 2885440 w 6746240"/>
              <a:gd name="connsiteY35" fmla="*/ 1188720 h 2306320"/>
              <a:gd name="connsiteX36" fmla="*/ 2915920 w 6746240"/>
              <a:gd name="connsiteY36" fmla="*/ 1158240 h 2306320"/>
              <a:gd name="connsiteX37" fmla="*/ 3007360 w 6746240"/>
              <a:gd name="connsiteY37" fmla="*/ 1107440 h 2306320"/>
              <a:gd name="connsiteX38" fmla="*/ 3068320 w 6746240"/>
              <a:gd name="connsiteY38" fmla="*/ 1036320 h 2306320"/>
              <a:gd name="connsiteX39" fmla="*/ 3108960 w 6746240"/>
              <a:gd name="connsiteY39" fmla="*/ 995680 h 2306320"/>
              <a:gd name="connsiteX40" fmla="*/ 3139440 w 6746240"/>
              <a:gd name="connsiteY40" fmla="*/ 1005840 h 2306320"/>
              <a:gd name="connsiteX41" fmla="*/ 3159760 w 6746240"/>
              <a:gd name="connsiteY41" fmla="*/ 975360 h 2306320"/>
              <a:gd name="connsiteX42" fmla="*/ 3180080 w 6746240"/>
              <a:gd name="connsiteY42" fmla="*/ 904240 h 2306320"/>
              <a:gd name="connsiteX43" fmla="*/ 3200400 w 6746240"/>
              <a:gd name="connsiteY43" fmla="*/ 843280 h 2306320"/>
              <a:gd name="connsiteX44" fmla="*/ 3210560 w 6746240"/>
              <a:gd name="connsiteY44" fmla="*/ 802640 h 2306320"/>
              <a:gd name="connsiteX45" fmla="*/ 3241040 w 6746240"/>
              <a:gd name="connsiteY45" fmla="*/ 792480 h 2306320"/>
              <a:gd name="connsiteX46" fmla="*/ 3271520 w 6746240"/>
              <a:gd name="connsiteY46" fmla="*/ 772160 h 2306320"/>
              <a:gd name="connsiteX47" fmla="*/ 3383280 w 6746240"/>
              <a:gd name="connsiteY47" fmla="*/ 751840 h 2306320"/>
              <a:gd name="connsiteX48" fmla="*/ 3484880 w 6746240"/>
              <a:gd name="connsiteY48" fmla="*/ 680720 h 2306320"/>
              <a:gd name="connsiteX49" fmla="*/ 3515360 w 6746240"/>
              <a:gd name="connsiteY49" fmla="*/ 670560 h 2306320"/>
              <a:gd name="connsiteX50" fmla="*/ 3576320 w 6746240"/>
              <a:gd name="connsiteY50" fmla="*/ 629920 h 2306320"/>
              <a:gd name="connsiteX51" fmla="*/ 3586480 w 6746240"/>
              <a:gd name="connsiteY51" fmla="*/ 599440 h 2306320"/>
              <a:gd name="connsiteX52" fmla="*/ 3596640 w 6746240"/>
              <a:gd name="connsiteY52" fmla="*/ 558800 h 2306320"/>
              <a:gd name="connsiteX53" fmla="*/ 3627120 w 6746240"/>
              <a:gd name="connsiteY53" fmla="*/ 528320 h 2306320"/>
              <a:gd name="connsiteX54" fmla="*/ 3667760 w 6746240"/>
              <a:gd name="connsiteY54" fmla="*/ 467360 h 2306320"/>
              <a:gd name="connsiteX55" fmla="*/ 3708400 w 6746240"/>
              <a:gd name="connsiteY55" fmla="*/ 406400 h 2306320"/>
              <a:gd name="connsiteX56" fmla="*/ 3728720 w 6746240"/>
              <a:gd name="connsiteY56" fmla="*/ 375920 h 2306320"/>
              <a:gd name="connsiteX57" fmla="*/ 3759200 w 6746240"/>
              <a:gd name="connsiteY57" fmla="*/ 355600 h 2306320"/>
              <a:gd name="connsiteX58" fmla="*/ 3840480 w 6746240"/>
              <a:gd name="connsiteY58" fmla="*/ 274320 h 2306320"/>
              <a:gd name="connsiteX59" fmla="*/ 3870960 w 6746240"/>
              <a:gd name="connsiteY59" fmla="*/ 254000 h 2306320"/>
              <a:gd name="connsiteX60" fmla="*/ 3911600 w 6746240"/>
              <a:gd name="connsiteY60" fmla="*/ 223520 h 2306320"/>
              <a:gd name="connsiteX61" fmla="*/ 4003040 w 6746240"/>
              <a:gd name="connsiteY61" fmla="*/ 182880 h 2306320"/>
              <a:gd name="connsiteX62" fmla="*/ 4033520 w 6746240"/>
              <a:gd name="connsiteY62" fmla="*/ 152400 h 2306320"/>
              <a:gd name="connsiteX63" fmla="*/ 4114800 w 6746240"/>
              <a:gd name="connsiteY63" fmla="*/ 121920 h 2306320"/>
              <a:gd name="connsiteX64" fmla="*/ 4145280 w 6746240"/>
              <a:gd name="connsiteY64" fmla="*/ 142240 h 2306320"/>
              <a:gd name="connsiteX65" fmla="*/ 4185920 w 6746240"/>
              <a:gd name="connsiteY65" fmla="*/ 132080 h 2306320"/>
              <a:gd name="connsiteX66" fmla="*/ 4307840 w 6746240"/>
              <a:gd name="connsiteY66" fmla="*/ 121920 h 2306320"/>
              <a:gd name="connsiteX67" fmla="*/ 4378960 w 6746240"/>
              <a:gd name="connsiteY67" fmla="*/ 101600 h 2306320"/>
              <a:gd name="connsiteX68" fmla="*/ 4409440 w 6746240"/>
              <a:gd name="connsiteY68" fmla="*/ 91440 h 2306320"/>
              <a:gd name="connsiteX69" fmla="*/ 4541520 w 6746240"/>
              <a:gd name="connsiteY69" fmla="*/ 81280 h 2306320"/>
              <a:gd name="connsiteX70" fmla="*/ 4582160 w 6746240"/>
              <a:gd name="connsiteY70" fmla="*/ 71120 h 2306320"/>
              <a:gd name="connsiteX71" fmla="*/ 4592320 w 6746240"/>
              <a:gd name="connsiteY71" fmla="*/ 30480 h 2306320"/>
              <a:gd name="connsiteX72" fmla="*/ 4622800 w 6746240"/>
              <a:gd name="connsiteY72" fmla="*/ 0 h 2306320"/>
              <a:gd name="connsiteX73" fmla="*/ 4724400 w 6746240"/>
              <a:gd name="connsiteY73" fmla="*/ 30480 h 2306320"/>
              <a:gd name="connsiteX74" fmla="*/ 4744720 w 6746240"/>
              <a:gd name="connsiteY74" fmla="*/ 60960 h 2306320"/>
              <a:gd name="connsiteX75" fmla="*/ 4826000 w 6746240"/>
              <a:gd name="connsiteY75" fmla="*/ 81280 h 2306320"/>
              <a:gd name="connsiteX76" fmla="*/ 4968240 w 6746240"/>
              <a:gd name="connsiteY76" fmla="*/ 162560 h 2306320"/>
              <a:gd name="connsiteX77" fmla="*/ 5130800 w 6746240"/>
              <a:gd name="connsiteY77" fmla="*/ 254000 h 2306320"/>
              <a:gd name="connsiteX78" fmla="*/ 5242560 w 6746240"/>
              <a:gd name="connsiteY78" fmla="*/ 335280 h 2306320"/>
              <a:gd name="connsiteX79" fmla="*/ 5273040 w 6746240"/>
              <a:gd name="connsiteY79" fmla="*/ 365760 h 2306320"/>
              <a:gd name="connsiteX80" fmla="*/ 5323840 w 6746240"/>
              <a:gd name="connsiteY80" fmla="*/ 375920 h 2306320"/>
              <a:gd name="connsiteX81" fmla="*/ 5527040 w 6746240"/>
              <a:gd name="connsiteY81" fmla="*/ 396240 h 2306320"/>
              <a:gd name="connsiteX82" fmla="*/ 5547360 w 6746240"/>
              <a:gd name="connsiteY82" fmla="*/ 589280 h 2306320"/>
              <a:gd name="connsiteX83" fmla="*/ 5557520 w 6746240"/>
              <a:gd name="connsiteY83" fmla="*/ 629920 h 2306320"/>
              <a:gd name="connsiteX84" fmla="*/ 5567680 w 6746240"/>
              <a:gd name="connsiteY84" fmla="*/ 680720 h 2306320"/>
              <a:gd name="connsiteX85" fmla="*/ 5577840 w 6746240"/>
              <a:gd name="connsiteY85" fmla="*/ 741680 h 2306320"/>
              <a:gd name="connsiteX86" fmla="*/ 5588000 w 6746240"/>
              <a:gd name="connsiteY86" fmla="*/ 812800 h 2306320"/>
              <a:gd name="connsiteX87" fmla="*/ 5598160 w 6746240"/>
              <a:gd name="connsiteY87" fmla="*/ 853440 h 2306320"/>
              <a:gd name="connsiteX88" fmla="*/ 5608320 w 6746240"/>
              <a:gd name="connsiteY88" fmla="*/ 904240 h 2306320"/>
              <a:gd name="connsiteX89" fmla="*/ 5618480 w 6746240"/>
              <a:gd name="connsiteY89" fmla="*/ 944880 h 2306320"/>
              <a:gd name="connsiteX90" fmla="*/ 5659120 w 6746240"/>
              <a:gd name="connsiteY90" fmla="*/ 955040 h 2306320"/>
              <a:gd name="connsiteX91" fmla="*/ 5689600 w 6746240"/>
              <a:gd name="connsiteY91" fmla="*/ 1005840 h 2306320"/>
              <a:gd name="connsiteX92" fmla="*/ 5699760 w 6746240"/>
              <a:gd name="connsiteY92" fmla="*/ 1036320 h 2306320"/>
              <a:gd name="connsiteX93" fmla="*/ 5750560 w 6746240"/>
              <a:gd name="connsiteY93" fmla="*/ 1127760 h 2306320"/>
              <a:gd name="connsiteX94" fmla="*/ 5770880 w 6746240"/>
              <a:gd name="connsiteY94" fmla="*/ 1188720 h 2306320"/>
              <a:gd name="connsiteX95" fmla="*/ 5781040 w 6746240"/>
              <a:gd name="connsiteY95" fmla="*/ 1229360 h 2306320"/>
              <a:gd name="connsiteX96" fmla="*/ 5821680 w 6746240"/>
              <a:gd name="connsiteY96" fmla="*/ 1239520 h 2306320"/>
              <a:gd name="connsiteX97" fmla="*/ 5872480 w 6746240"/>
              <a:gd name="connsiteY97" fmla="*/ 1259840 h 2306320"/>
              <a:gd name="connsiteX98" fmla="*/ 5974080 w 6746240"/>
              <a:gd name="connsiteY98" fmla="*/ 1330960 h 2306320"/>
              <a:gd name="connsiteX99" fmla="*/ 6004560 w 6746240"/>
              <a:gd name="connsiteY99" fmla="*/ 1371600 h 2306320"/>
              <a:gd name="connsiteX100" fmla="*/ 6065520 w 6746240"/>
              <a:gd name="connsiteY100" fmla="*/ 1442720 h 2306320"/>
              <a:gd name="connsiteX101" fmla="*/ 6085840 w 6746240"/>
              <a:gd name="connsiteY101" fmla="*/ 1483360 h 2306320"/>
              <a:gd name="connsiteX102" fmla="*/ 6126480 w 6746240"/>
              <a:gd name="connsiteY102" fmla="*/ 1544320 h 2306320"/>
              <a:gd name="connsiteX103" fmla="*/ 6177280 w 6746240"/>
              <a:gd name="connsiteY103" fmla="*/ 1564640 h 2306320"/>
              <a:gd name="connsiteX104" fmla="*/ 6268720 w 6746240"/>
              <a:gd name="connsiteY104" fmla="*/ 1666240 h 2306320"/>
              <a:gd name="connsiteX105" fmla="*/ 6278880 w 6746240"/>
              <a:gd name="connsiteY105" fmla="*/ 1717040 h 2306320"/>
              <a:gd name="connsiteX106" fmla="*/ 6319520 w 6746240"/>
              <a:gd name="connsiteY106" fmla="*/ 1737360 h 2306320"/>
              <a:gd name="connsiteX107" fmla="*/ 6350000 w 6746240"/>
              <a:gd name="connsiteY107" fmla="*/ 1757680 h 2306320"/>
              <a:gd name="connsiteX108" fmla="*/ 6370320 w 6746240"/>
              <a:gd name="connsiteY108" fmla="*/ 1798320 h 2306320"/>
              <a:gd name="connsiteX109" fmla="*/ 6390640 w 6746240"/>
              <a:gd name="connsiteY109" fmla="*/ 1859280 h 2306320"/>
              <a:gd name="connsiteX110" fmla="*/ 6421120 w 6746240"/>
              <a:gd name="connsiteY110" fmla="*/ 1971040 h 2306320"/>
              <a:gd name="connsiteX111" fmla="*/ 6431280 w 6746240"/>
              <a:gd name="connsiteY111" fmla="*/ 2001520 h 2306320"/>
              <a:gd name="connsiteX112" fmla="*/ 6461760 w 6746240"/>
              <a:gd name="connsiteY112" fmla="*/ 2011680 h 2306320"/>
              <a:gd name="connsiteX113" fmla="*/ 6471920 w 6746240"/>
              <a:gd name="connsiteY113" fmla="*/ 2042160 h 2306320"/>
              <a:gd name="connsiteX114" fmla="*/ 6563360 w 6746240"/>
              <a:gd name="connsiteY114" fmla="*/ 2082800 h 2306320"/>
              <a:gd name="connsiteX115" fmla="*/ 6614160 w 6746240"/>
              <a:gd name="connsiteY115" fmla="*/ 2113280 h 2306320"/>
              <a:gd name="connsiteX116" fmla="*/ 6644640 w 6746240"/>
              <a:gd name="connsiteY116" fmla="*/ 2164080 h 2306320"/>
              <a:gd name="connsiteX117" fmla="*/ 6675120 w 6746240"/>
              <a:gd name="connsiteY117" fmla="*/ 2194560 h 2306320"/>
              <a:gd name="connsiteX118" fmla="*/ 6695440 w 6746240"/>
              <a:gd name="connsiteY118" fmla="*/ 2235200 h 2306320"/>
              <a:gd name="connsiteX119" fmla="*/ 6746240 w 6746240"/>
              <a:gd name="connsiteY119" fmla="*/ 2306320 h 23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746240" h="2306320">
                <a:moveTo>
                  <a:pt x="0" y="1280160"/>
                </a:moveTo>
                <a:cubicBezTo>
                  <a:pt x="30529" y="1275799"/>
                  <a:pt x="89236" y="1268754"/>
                  <a:pt x="121920" y="1259840"/>
                </a:cubicBezTo>
                <a:cubicBezTo>
                  <a:pt x="142584" y="1254204"/>
                  <a:pt x="162560" y="1246293"/>
                  <a:pt x="182880" y="1239520"/>
                </a:cubicBezTo>
                <a:lnTo>
                  <a:pt x="274320" y="1209040"/>
                </a:lnTo>
                <a:lnTo>
                  <a:pt x="304800" y="1198880"/>
                </a:lnTo>
                <a:cubicBezTo>
                  <a:pt x="314960" y="1195493"/>
                  <a:pt x="324890" y="1191317"/>
                  <a:pt x="335280" y="1188720"/>
                </a:cubicBezTo>
                <a:lnTo>
                  <a:pt x="375920" y="1178560"/>
                </a:lnTo>
                <a:cubicBezTo>
                  <a:pt x="392853" y="1181947"/>
                  <a:pt x="411727" y="1180152"/>
                  <a:pt x="426720" y="1188720"/>
                </a:cubicBezTo>
                <a:cubicBezTo>
                  <a:pt x="437322" y="1194778"/>
                  <a:pt x="435194" y="1216238"/>
                  <a:pt x="447040" y="1219200"/>
                </a:cubicBezTo>
                <a:cubicBezTo>
                  <a:pt x="467475" y="1224309"/>
                  <a:pt x="515016" y="1206701"/>
                  <a:pt x="538480" y="1198880"/>
                </a:cubicBezTo>
                <a:cubicBezTo>
                  <a:pt x="589280" y="1202267"/>
                  <a:pt x="641487" y="1196692"/>
                  <a:pt x="690880" y="1209040"/>
                </a:cubicBezTo>
                <a:cubicBezTo>
                  <a:pt x="701270" y="1211637"/>
                  <a:pt x="694350" y="1231157"/>
                  <a:pt x="701040" y="1239520"/>
                </a:cubicBezTo>
                <a:cubicBezTo>
                  <a:pt x="708668" y="1249055"/>
                  <a:pt x="720598" y="1254379"/>
                  <a:pt x="731520" y="1259840"/>
                </a:cubicBezTo>
                <a:cubicBezTo>
                  <a:pt x="765562" y="1276861"/>
                  <a:pt x="824467" y="1276941"/>
                  <a:pt x="853440" y="1280160"/>
                </a:cubicBezTo>
                <a:cubicBezTo>
                  <a:pt x="863600" y="1293707"/>
                  <a:pt x="875519" y="1306098"/>
                  <a:pt x="883920" y="1320800"/>
                </a:cubicBezTo>
                <a:cubicBezTo>
                  <a:pt x="889233" y="1330099"/>
                  <a:pt x="886507" y="1343707"/>
                  <a:pt x="894080" y="1351280"/>
                </a:cubicBezTo>
                <a:cubicBezTo>
                  <a:pt x="901653" y="1358853"/>
                  <a:pt x="914400" y="1358053"/>
                  <a:pt x="924560" y="1361440"/>
                </a:cubicBezTo>
                <a:cubicBezTo>
                  <a:pt x="949263" y="1435548"/>
                  <a:pt x="921655" y="1383937"/>
                  <a:pt x="1066800" y="1402080"/>
                </a:cubicBezTo>
                <a:cubicBezTo>
                  <a:pt x="1085688" y="1404441"/>
                  <a:pt x="1114794" y="1419594"/>
                  <a:pt x="1127760" y="1432560"/>
                </a:cubicBezTo>
                <a:cubicBezTo>
                  <a:pt x="1139894" y="1444694"/>
                  <a:pt x="1162663" y="1491407"/>
                  <a:pt x="1188720" y="1493520"/>
                </a:cubicBezTo>
                <a:cubicBezTo>
                  <a:pt x="1303540" y="1502830"/>
                  <a:pt x="1419013" y="1500293"/>
                  <a:pt x="1534160" y="1503680"/>
                </a:cubicBezTo>
                <a:cubicBezTo>
                  <a:pt x="1633808" y="1536896"/>
                  <a:pt x="1573775" y="1522221"/>
                  <a:pt x="1717040" y="1534160"/>
                </a:cubicBezTo>
                <a:cubicBezTo>
                  <a:pt x="1733973" y="1537547"/>
                  <a:pt x="1751180" y="1539776"/>
                  <a:pt x="1767840" y="1544320"/>
                </a:cubicBezTo>
                <a:cubicBezTo>
                  <a:pt x="1788504" y="1549956"/>
                  <a:pt x="1828800" y="1564640"/>
                  <a:pt x="1828800" y="1564640"/>
                </a:cubicBezTo>
                <a:cubicBezTo>
                  <a:pt x="1858814" y="1559638"/>
                  <a:pt x="1900087" y="1554424"/>
                  <a:pt x="1930400" y="1544320"/>
                </a:cubicBezTo>
                <a:cubicBezTo>
                  <a:pt x="1947702" y="1538553"/>
                  <a:pt x="1965257" y="1532857"/>
                  <a:pt x="1981200" y="1524000"/>
                </a:cubicBezTo>
                <a:cubicBezTo>
                  <a:pt x="2092080" y="1462400"/>
                  <a:pt x="1939736" y="1519126"/>
                  <a:pt x="2082800" y="1483360"/>
                </a:cubicBezTo>
                <a:cubicBezTo>
                  <a:pt x="2103580" y="1478165"/>
                  <a:pt x="2122351" y="1463709"/>
                  <a:pt x="2143760" y="1463040"/>
                </a:cubicBezTo>
                <a:lnTo>
                  <a:pt x="2468880" y="1452880"/>
                </a:lnTo>
                <a:cubicBezTo>
                  <a:pt x="2549765" y="1398956"/>
                  <a:pt x="2505664" y="1415694"/>
                  <a:pt x="2600960" y="1402080"/>
                </a:cubicBezTo>
                <a:cubicBezTo>
                  <a:pt x="2688311" y="1343846"/>
                  <a:pt x="2577792" y="1413664"/>
                  <a:pt x="2661920" y="1371600"/>
                </a:cubicBezTo>
                <a:cubicBezTo>
                  <a:pt x="2672842" y="1366139"/>
                  <a:pt x="2681177" y="1356090"/>
                  <a:pt x="2692400" y="1351280"/>
                </a:cubicBezTo>
                <a:cubicBezTo>
                  <a:pt x="2705235" y="1345779"/>
                  <a:pt x="2719665" y="1345132"/>
                  <a:pt x="2733040" y="1341120"/>
                </a:cubicBezTo>
                <a:cubicBezTo>
                  <a:pt x="2798989" y="1321335"/>
                  <a:pt x="2779938" y="1330175"/>
                  <a:pt x="2824480" y="1300480"/>
                </a:cubicBezTo>
                <a:cubicBezTo>
                  <a:pt x="2885885" y="1177670"/>
                  <a:pt x="2807677" y="1329885"/>
                  <a:pt x="2865120" y="1229360"/>
                </a:cubicBezTo>
                <a:cubicBezTo>
                  <a:pt x="2872634" y="1216210"/>
                  <a:pt x="2876637" y="1201045"/>
                  <a:pt x="2885440" y="1188720"/>
                </a:cubicBezTo>
                <a:cubicBezTo>
                  <a:pt x="2893791" y="1177028"/>
                  <a:pt x="2904578" y="1167061"/>
                  <a:pt x="2915920" y="1158240"/>
                </a:cubicBezTo>
                <a:cubicBezTo>
                  <a:pt x="2968323" y="1117482"/>
                  <a:pt x="2961372" y="1122769"/>
                  <a:pt x="3007360" y="1107440"/>
                </a:cubicBezTo>
                <a:cubicBezTo>
                  <a:pt x="3094051" y="1020749"/>
                  <a:pt x="2977084" y="1140589"/>
                  <a:pt x="3068320" y="1036320"/>
                </a:cubicBezTo>
                <a:cubicBezTo>
                  <a:pt x="3080936" y="1021902"/>
                  <a:pt x="3095413" y="1009227"/>
                  <a:pt x="3108960" y="995680"/>
                </a:cubicBezTo>
                <a:cubicBezTo>
                  <a:pt x="3119120" y="999067"/>
                  <a:pt x="3129496" y="1009817"/>
                  <a:pt x="3139440" y="1005840"/>
                </a:cubicBezTo>
                <a:cubicBezTo>
                  <a:pt x="3150777" y="1001305"/>
                  <a:pt x="3154299" y="986282"/>
                  <a:pt x="3159760" y="975360"/>
                </a:cubicBezTo>
                <a:cubicBezTo>
                  <a:pt x="3168296" y="958288"/>
                  <a:pt x="3175197" y="920516"/>
                  <a:pt x="3180080" y="904240"/>
                </a:cubicBezTo>
                <a:cubicBezTo>
                  <a:pt x="3186235" y="883724"/>
                  <a:pt x="3195205" y="864060"/>
                  <a:pt x="3200400" y="843280"/>
                </a:cubicBezTo>
                <a:cubicBezTo>
                  <a:pt x="3203787" y="829733"/>
                  <a:pt x="3201837" y="813544"/>
                  <a:pt x="3210560" y="802640"/>
                </a:cubicBezTo>
                <a:cubicBezTo>
                  <a:pt x="3217250" y="794277"/>
                  <a:pt x="3231461" y="797269"/>
                  <a:pt x="3241040" y="792480"/>
                </a:cubicBezTo>
                <a:cubicBezTo>
                  <a:pt x="3251962" y="787019"/>
                  <a:pt x="3260598" y="777621"/>
                  <a:pt x="3271520" y="772160"/>
                </a:cubicBezTo>
                <a:cubicBezTo>
                  <a:pt x="3302844" y="756498"/>
                  <a:pt x="3355262" y="755342"/>
                  <a:pt x="3383280" y="751840"/>
                </a:cubicBezTo>
                <a:cubicBezTo>
                  <a:pt x="3401827" y="737929"/>
                  <a:pt x="3469870" y="685723"/>
                  <a:pt x="3484880" y="680720"/>
                </a:cubicBezTo>
                <a:cubicBezTo>
                  <a:pt x="3495040" y="677333"/>
                  <a:pt x="3505998" y="675761"/>
                  <a:pt x="3515360" y="670560"/>
                </a:cubicBezTo>
                <a:cubicBezTo>
                  <a:pt x="3536708" y="658700"/>
                  <a:pt x="3576320" y="629920"/>
                  <a:pt x="3576320" y="629920"/>
                </a:cubicBezTo>
                <a:cubicBezTo>
                  <a:pt x="3579707" y="619760"/>
                  <a:pt x="3583538" y="609738"/>
                  <a:pt x="3586480" y="599440"/>
                </a:cubicBezTo>
                <a:cubicBezTo>
                  <a:pt x="3590316" y="586014"/>
                  <a:pt x="3589712" y="570924"/>
                  <a:pt x="3596640" y="558800"/>
                </a:cubicBezTo>
                <a:cubicBezTo>
                  <a:pt x="3603769" y="546325"/>
                  <a:pt x="3618299" y="539662"/>
                  <a:pt x="3627120" y="528320"/>
                </a:cubicBezTo>
                <a:cubicBezTo>
                  <a:pt x="3642113" y="509043"/>
                  <a:pt x="3654213" y="487680"/>
                  <a:pt x="3667760" y="467360"/>
                </a:cubicBezTo>
                <a:lnTo>
                  <a:pt x="3708400" y="406400"/>
                </a:lnTo>
                <a:cubicBezTo>
                  <a:pt x="3715173" y="396240"/>
                  <a:pt x="3718560" y="382693"/>
                  <a:pt x="3728720" y="375920"/>
                </a:cubicBezTo>
                <a:cubicBezTo>
                  <a:pt x="3738880" y="369147"/>
                  <a:pt x="3750165" y="363814"/>
                  <a:pt x="3759200" y="355600"/>
                </a:cubicBezTo>
                <a:cubicBezTo>
                  <a:pt x="3787551" y="329826"/>
                  <a:pt x="3808599" y="295574"/>
                  <a:pt x="3840480" y="274320"/>
                </a:cubicBezTo>
                <a:cubicBezTo>
                  <a:pt x="3850640" y="267547"/>
                  <a:pt x="3861024" y="261097"/>
                  <a:pt x="3870960" y="254000"/>
                </a:cubicBezTo>
                <a:cubicBezTo>
                  <a:pt x="3884739" y="244158"/>
                  <a:pt x="3897241" y="232495"/>
                  <a:pt x="3911600" y="223520"/>
                </a:cubicBezTo>
                <a:cubicBezTo>
                  <a:pt x="3936912" y="207700"/>
                  <a:pt x="3976277" y="193585"/>
                  <a:pt x="4003040" y="182880"/>
                </a:cubicBezTo>
                <a:cubicBezTo>
                  <a:pt x="4013200" y="172720"/>
                  <a:pt x="4021336" y="160015"/>
                  <a:pt x="4033520" y="152400"/>
                </a:cubicBezTo>
                <a:cubicBezTo>
                  <a:pt x="4047404" y="143722"/>
                  <a:pt x="4094535" y="128675"/>
                  <a:pt x="4114800" y="121920"/>
                </a:cubicBezTo>
                <a:cubicBezTo>
                  <a:pt x="4124960" y="128693"/>
                  <a:pt x="4133192" y="140513"/>
                  <a:pt x="4145280" y="142240"/>
                </a:cubicBezTo>
                <a:cubicBezTo>
                  <a:pt x="4159103" y="144215"/>
                  <a:pt x="4172064" y="133812"/>
                  <a:pt x="4185920" y="132080"/>
                </a:cubicBezTo>
                <a:cubicBezTo>
                  <a:pt x="4226386" y="127022"/>
                  <a:pt x="4267200" y="125307"/>
                  <a:pt x="4307840" y="121920"/>
                </a:cubicBezTo>
                <a:cubicBezTo>
                  <a:pt x="4380921" y="97560"/>
                  <a:pt x="4289658" y="127115"/>
                  <a:pt x="4378960" y="101600"/>
                </a:cubicBezTo>
                <a:cubicBezTo>
                  <a:pt x="4389258" y="98658"/>
                  <a:pt x="4398813" y="92768"/>
                  <a:pt x="4409440" y="91440"/>
                </a:cubicBezTo>
                <a:cubicBezTo>
                  <a:pt x="4453256" y="85963"/>
                  <a:pt x="4497493" y="84667"/>
                  <a:pt x="4541520" y="81280"/>
                </a:cubicBezTo>
                <a:cubicBezTo>
                  <a:pt x="4555067" y="77893"/>
                  <a:pt x="4572286" y="80994"/>
                  <a:pt x="4582160" y="71120"/>
                </a:cubicBezTo>
                <a:cubicBezTo>
                  <a:pt x="4592034" y="61246"/>
                  <a:pt x="4585392" y="42604"/>
                  <a:pt x="4592320" y="30480"/>
                </a:cubicBezTo>
                <a:cubicBezTo>
                  <a:pt x="4599449" y="18005"/>
                  <a:pt x="4612640" y="10160"/>
                  <a:pt x="4622800" y="0"/>
                </a:cubicBezTo>
                <a:cubicBezTo>
                  <a:pt x="4667565" y="6395"/>
                  <a:pt x="4693597" y="-323"/>
                  <a:pt x="4724400" y="30480"/>
                </a:cubicBezTo>
                <a:cubicBezTo>
                  <a:pt x="4733034" y="39114"/>
                  <a:pt x="4733798" y="55499"/>
                  <a:pt x="4744720" y="60960"/>
                </a:cubicBezTo>
                <a:cubicBezTo>
                  <a:pt x="4769699" y="73449"/>
                  <a:pt x="4826000" y="81280"/>
                  <a:pt x="4826000" y="81280"/>
                </a:cubicBezTo>
                <a:cubicBezTo>
                  <a:pt x="4914335" y="147531"/>
                  <a:pt x="4812579" y="75001"/>
                  <a:pt x="4968240" y="162560"/>
                </a:cubicBezTo>
                <a:cubicBezTo>
                  <a:pt x="5022427" y="193040"/>
                  <a:pt x="5079071" y="219514"/>
                  <a:pt x="5130800" y="254000"/>
                </a:cubicBezTo>
                <a:cubicBezTo>
                  <a:pt x="5181476" y="287784"/>
                  <a:pt x="5197843" y="296153"/>
                  <a:pt x="5242560" y="335280"/>
                </a:cubicBezTo>
                <a:cubicBezTo>
                  <a:pt x="5253373" y="344742"/>
                  <a:pt x="5260189" y="359334"/>
                  <a:pt x="5273040" y="365760"/>
                </a:cubicBezTo>
                <a:cubicBezTo>
                  <a:pt x="5288486" y="373483"/>
                  <a:pt x="5306694" y="373863"/>
                  <a:pt x="5323840" y="375920"/>
                </a:cubicBezTo>
                <a:cubicBezTo>
                  <a:pt x="5391426" y="384030"/>
                  <a:pt x="5459307" y="389467"/>
                  <a:pt x="5527040" y="396240"/>
                </a:cubicBezTo>
                <a:cubicBezTo>
                  <a:pt x="5556200" y="483719"/>
                  <a:pt x="5527251" y="388188"/>
                  <a:pt x="5547360" y="589280"/>
                </a:cubicBezTo>
                <a:cubicBezTo>
                  <a:pt x="5548749" y="603174"/>
                  <a:pt x="5554491" y="616289"/>
                  <a:pt x="5557520" y="629920"/>
                </a:cubicBezTo>
                <a:cubicBezTo>
                  <a:pt x="5561266" y="646777"/>
                  <a:pt x="5564591" y="663730"/>
                  <a:pt x="5567680" y="680720"/>
                </a:cubicBezTo>
                <a:cubicBezTo>
                  <a:pt x="5571365" y="700988"/>
                  <a:pt x="5574708" y="721319"/>
                  <a:pt x="5577840" y="741680"/>
                </a:cubicBezTo>
                <a:cubicBezTo>
                  <a:pt x="5581481" y="765349"/>
                  <a:pt x="5583716" y="789239"/>
                  <a:pt x="5588000" y="812800"/>
                </a:cubicBezTo>
                <a:cubicBezTo>
                  <a:pt x="5590498" y="826538"/>
                  <a:pt x="5595131" y="839809"/>
                  <a:pt x="5598160" y="853440"/>
                </a:cubicBezTo>
                <a:cubicBezTo>
                  <a:pt x="5601906" y="870297"/>
                  <a:pt x="5604574" y="887383"/>
                  <a:pt x="5608320" y="904240"/>
                </a:cubicBezTo>
                <a:cubicBezTo>
                  <a:pt x="5611349" y="917871"/>
                  <a:pt x="5608606" y="935006"/>
                  <a:pt x="5618480" y="944880"/>
                </a:cubicBezTo>
                <a:cubicBezTo>
                  <a:pt x="5628354" y="954754"/>
                  <a:pt x="5645573" y="951653"/>
                  <a:pt x="5659120" y="955040"/>
                </a:cubicBezTo>
                <a:cubicBezTo>
                  <a:pt x="5669280" y="971973"/>
                  <a:pt x="5680769" y="988177"/>
                  <a:pt x="5689600" y="1005840"/>
                </a:cubicBezTo>
                <a:cubicBezTo>
                  <a:pt x="5694389" y="1015419"/>
                  <a:pt x="5694971" y="1026741"/>
                  <a:pt x="5699760" y="1036320"/>
                </a:cubicBezTo>
                <a:cubicBezTo>
                  <a:pt x="5725539" y="1087877"/>
                  <a:pt x="5730991" y="1078837"/>
                  <a:pt x="5750560" y="1127760"/>
                </a:cubicBezTo>
                <a:cubicBezTo>
                  <a:pt x="5758515" y="1147647"/>
                  <a:pt x="5765685" y="1167940"/>
                  <a:pt x="5770880" y="1188720"/>
                </a:cubicBezTo>
                <a:cubicBezTo>
                  <a:pt x="5774267" y="1202267"/>
                  <a:pt x="5771166" y="1219486"/>
                  <a:pt x="5781040" y="1229360"/>
                </a:cubicBezTo>
                <a:cubicBezTo>
                  <a:pt x="5790914" y="1239234"/>
                  <a:pt x="5808433" y="1235104"/>
                  <a:pt x="5821680" y="1239520"/>
                </a:cubicBezTo>
                <a:cubicBezTo>
                  <a:pt x="5838982" y="1245287"/>
                  <a:pt x="5855877" y="1252293"/>
                  <a:pt x="5872480" y="1259840"/>
                </a:cubicBezTo>
                <a:cubicBezTo>
                  <a:pt x="5931462" y="1286650"/>
                  <a:pt x="5933493" y="1284575"/>
                  <a:pt x="5974080" y="1330960"/>
                </a:cubicBezTo>
                <a:cubicBezTo>
                  <a:pt x="5985231" y="1343704"/>
                  <a:pt x="5993540" y="1358743"/>
                  <a:pt x="6004560" y="1371600"/>
                </a:cubicBezTo>
                <a:cubicBezTo>
                  <a:pt x="6042925" y="1416359"/>
                  <a:pt x="6031238" y="1387869"/>
                  <a:pt x="6065520" y="1442720"/>
                </a:cubicBezTo>
                <a:cubicBezTo>
                  <a:pt x="6073547" y="1455563"/>
                  <a:pt x="6079874" y="1469439"/>
                  <a:pt x="6085840" y="1483360"/>
                </a:cubicBezTo>
                <a:cubicBezTo>
                  <a:pt x="6100056" y="1516530"/>
                  <a:pt x="6089082" y="1520946"/>
                  <a:pt x="6126480" y="1544320"/>
                </a:cubicBezTo>
                <a:cubicBezTo>
                  <a:pt x="6141946" y="1553986"/>
                  <a:pt x="6160347" y="1557867"/>
                  <a:pt x="6177280" y="1564640"/>
                </a:cubicBezTo>
                <a:cubicBezTo>
                  <a:pt x="6245566" y="1655689"/>
                  <a:pt x="6210061" y="1627134"/>
                  <a:pt x="6268720" y="1666240"/>
                </a:cubicBezTo>
                <a:cubicBezTo>
                  <a:pt x="6272107" y="1683173"/>
                  <a:pt x="6268843" y="1702988"/>
                  <a:pt x="6278880" y="1717040"/>
                </a:cubicBezTo>
                <a:cubicBezTo>
                  <a:pt x="6287683" y="1729365"/>
                  <a:pt x="6306370" y="1729846"/>
                  <a:pt x="6319520" y="1737360"/>
                </a:cubicBezTo>
                <a:cubicBezTo>
                  <a:pt x="6330122" y="1743418"/>
                  <a:pt x="6339840" y="1750907"/>
                  <a:pt x="6350000" y="1757680"/>
                </a:cubicBezTo>
                <a:cubicBezTo>
                  <a:pt x="6356773" y="1771227"/>
                  <a:pt x="6364695" y="1784258"/>
                  <a:pt x="6370320" y="1798320"/>
                </a:cubicBezTo>
                <a:cubicBezTo>
                  <a:pt x="6378275" y="1818207"/>
                  <a:pt x="6390640" y="1859280"/>
                  <a:pt x="6390640" y="1859280"/>
                </a:cubicBezTo>
                <a:cubicBezTo>
                  <a:pt x="6408923" y="2005546"/>
                  <a:pt x="6382699" y="1894198"/>
                  <a:pt x="6421120" y="1971040"/>
                </a:cubicBezTo>
                <a:cubicBezTo>
                  <a:pt x="6425909" y="1980619"/>
                  <a:pt x="6423707" y="1993947"/>
                  <a:pt x="6431280" y="2001520"/>
                </a:cubicBezTo>
                <a:cubicBezTo>
                  <a:pt x="6438853" y="2009093"/>
                  <a:pt x="6451600" y="2008293"/>
                  <a:pt x="6461760" y="2011680"/>
                </a:cubicBezTo>
                <a:cubicBezTo>
                  <a:pt x="6465147" y="2021840"/>
                  <a:pt x="6465230" y="2033797"/>
                  <a:pt x="6471920" y="2042160"/>
                </a:cubicBezTo>
                <a:cubicBezTo>
                  <a:pt x="6493841" y="2069561"/>
                  <a:pt x="6537091" y="2067039"/>
                  <a:pt x="6563360" y="2082800"/>
                </a:cubicBezTo>
                <a:lnTo>
                  <a:pt x="6614160" y="2113280"/>
                </a:lnTo>
                <a:cubicBezTo>
                  <a:pt x="6624320" y="2130213"/>
                  <a:pt x="6632792" y="2148282"/>
                  <a:pt x="6644640" y="2164080"/>
                </a:cubicBezTo>
                <a:cubicBezTo>
                  <a:pt x="6653261" y="2175575"/>
                  <a:pt x="6666769" y="2182868"/>
                  <a:pt x="6675120" y="2194560"/>
                </a:cubicBezTo>
                <a:cubicBezTo>
                  <a:pt x="6683923" y="2206885"/>
                  <a:pt x="6687648" y="2222213"/>
                  <a:pt x="6695440" y="2235200"/>
                </a:cubicBezTo>
                <a:cubicBezTo>
                  <a:pt x="6727913" y="2289321"/>
                  <a:pt x="6720934" y="2281014"/>
                  <a:pt x="6746240" y="2306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GB" sz="2177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E4BB23-AF16-4ED5-AA9D-04DDB992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31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a decision boundary sense…</a:t>
            </a:r>
          </a:p>
        </p:txBody>
      </p:sp>
      <p:sp>
        <p:nvSpPr>
          <p:cNvPr id="4" name="CustomShape 17"/>
          <p:cNvSpPr/>
          <p:nvPr/>
        </p:nvSpPr>
        <p:spPr>
          <a:xfrm>
            <a:off x="4157414" y="273144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2"/>
          <p:cNvSpPr/>
          <p:nvPr/>
        </p:nvSpPr>
        <p:spPr>
          <a:xfrm>
            <a:off x="3641943" y="3462202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2"/>
          <p:cNvSpPr/>
          <p:nvPr/>
        </p:nvSpPr>
        <p:spPr>
          <a:xfrm>
            <a:off x="3780197" y="3600457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17"/>
          <p:cNvSpPr/>
          <p:nvPr/>
        </p:nvSpPr>
        <p:spPr>
          <a:xfrm>
            <a:off x="4074462" y="3084619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7"/>
          <p:cNvSpPr/>
          <p:nvPr/>
        </p:nvSpPr>
        <p:spPr>
          <a:xfrm>
            <a:off x="4676770" y="363586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7"/>
          <p:cNvSpPr/>
          <p:nvPr/>
        </p:nvSpPr>
        <p:spPr>
          <a:xfrm>
            <a:off x="4427912" y="321898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7"/>
          <p:cNvSpPr/>
          <p:nvPr/>
        </p:nvSpPr>
        <p:spPr>
          <a:xfrm>
            <a:off x="4157414" y="3271100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7"/>
          <p:cNvSpPr/>
          <p:nvPr/>
        </p:nvSpPr>
        <p:spPr>
          <a:xfrm>
            <a:off x="4676770" y="3283479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7"/>
          <p:cNvSpPr/>
          <p:nvPr/>
        </p:nvSpPr>
        <p:spPr>
          <a:xfrm>
            <a:off x="4433923" y="288826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7"/>
          <p:cNvSpPr/>
          <p:nvPr/>
        </p:nvSpPr>
        <p:spPr>
          <a:xfrm>
            <a:off x="4372611" y="354970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2"/>
          <p:cNvSpPr/>
          <p:nvPr/>
        </p:nvSpPr>
        <p:spPr>
          <a:xfrm>
            <a:off x="4319594" y="3999476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2"/>
          <p:cNvSpPr/>
          <p:nvPr/>
        </p:nvSpPr>
        <p:spPr>
          <a:xfrm>
            <a:off x="4020767" y="4054028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22"/>
          <p:cNvSpPr/>
          <p:nvPr/>
        </p:nvSpPr>
        <p:spPr>
          <a:xfrm>
            <a:off x="4248771" y="4254178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22"/>
          <p:cNvSpPr/>
          <p:nvPr/>
        </p:nvSpPr>
        <p:spPr>
          <a:xfrm>
            <a:off x="3770194" y="3850084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17"/>
          <p:cNvSpPr/>
          <p:nvPr/>
        </p:nvSpPr>
        <p:spPr>
          <a:xfrm>
            <a:off x="4993063" y="306216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17"/>
          <p:cNvSpPr/>
          <p:nvPr/>
        </p:nvSpPr>
        <p:spPr>
          <a:xfrm>
            <a:off x="4910110" y="341534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7"/>
          <p:cNvSpPr/>
          <p:nvPr/>
        </p:nvSpPr>
        <p:spPr>
          <a:xfrm>
            <a:off x="5645159" y="3508890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17"/>
          <p:cNvSpPr/>
          <p:nvPr/>
        </p:nvSpPr>
        <p:spPr>
          <a:xfrm>
            <a:off x="5263561" y="354970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17"/>
          <p:cNvSpPr/>
          <p:nvPr/>
        </p:nvSpPr>
        <p:spPr>
          <a:xfrm>
            <a:off x="4993063" y="360182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17"/>
          <p:cNvSpPr/>
          <p:nvPr/>
        </p:nvSpPr>
        <p:spPr>
          <a:xfrm>
            <a:off x="4827158" y="3879080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17"/>
          <p:cNvSpPr/>
          <p:nvPr/>
        </p:nvSpPr>
        <p:spPr>
          <a:xfrm>
            <a:off x="5269572" y="321898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17"/>
          <p:cNvSpPr/>
          <p:nvPr/>
        </p:nvSpPr>
        <p:spPr>
          <a:xfrm>
            <a:off x="5208259" y="388042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17"/>
          <p:cNvSpPr/>
          <p:nvPr/>
        </p:nvSpPr>
        <p:spPr>
          <a:xfrm>
            <a:off x="6180127" y="251023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22"/>
          <p:cNvSpPr/>
          <p:nvPr/>
        </p:nvSpPr>
        <p:spPr>
          <a:xfrm>
            <a:off x="3901809" y="4271345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22"/>
          <p:cNvSpPr/>
          <p:nvPr/>
        </p:nvSpPr>
        <p:spPr>
          <a:xfrm>
            <a:off x="4068343" y="3858266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17"/>
          <p:cNvSpPr/>
          <p:nvPr/>
        </p:nvSpPr>
        <p:spPr>
          <a:xfrm>
            <a:off x="6097174" y="286341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17"/>
          <p:cNvSpPr/>
          <p:nvPr/>
        </p:nvSpPr>
        <p:spPr>
          <a:xfrm>
            <a:off x="6699483" y="3414658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17"/>
          <p:cNvSpPr/>
          <p:nvPr/>
        </p:nvSpPr>
        <p:spPr>
          <a:xfrm>
            <a:off x="6450625" y="299777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17"/>
          <p:cNvSpPr/>
          <p:nvPr/>
        </p:nvSpPr>
        <p:spPr>
          <a:xfrm>
            <a:off x="6180127" y="304989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17"/>
          <p:cNvSpPr/>
          <p:nvPr/>
        </p:nvSpPr>
        <p:spPr>
          <a:xfrm>
            <a:off x="6699483" y="306227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17"/>
          <p:cNvSpPr/>
          <p:nvPr/>
        </p:nvSpPr>
        <p:spPr>
          <a:xfrm>
            <a:off x="6456636" y="266705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17"/>
          <p:cNvSpPr/>
          <p:nvPr/>
        </p:nvSpPr>
        <p:spPr>
          <a:xfrm>
            <a:off x="6395323" y="3328496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22"/>
          <p:cNvSpPr/>
          <p:nvPr/>
        </p:nvSpPr>
        <p:spPr>
          <a:xfrm>
            <a:off x="7905447" y="3684179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2"/>
          <p:cNvSpPr/>
          <p:nvPr/>
        </p:nvSpPr>
        <p:spPr>
          <a:xfrm>
            <a:off x="8014693" y="3425033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2"/>
          <p:cNvSpPr/>
          <p:nvPr/>
        </p:nvSpPr>
        <p:spPr>
          <a:xfrm>
            <a:off x="8043702" y="3822433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2"/>
          <p:cNvSpPr/>
          <p:nvPr/>
        </p:nvSpPr>
        <p:spPr>
          <a:xfrm>
            <a:off x="8152947" y="3563288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17"/>
          <p:cNvSpPr/>
          <p:nvPr/>
        </p:nvSpPr>
        <p:spPr>
          <a:xfrm>
            <a:off x="7015776" y="284095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17"/>
          <p:cNvSpPr/>
          <p:nvPr/>
        </p:nvSpPr>
        <p:spPr>
          <a:xfrm>
            <a:off x="6932823" y="319413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17"/>
          <p:cNvSpPr/>
          <p:nvPr/>
        </p:nvSpPr>
        <p:spPr>
          <a:xfrm>
            <a:off x="7535132" y="3745379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17"/>
          <p:cNvSpPr/>
          <p:nvPr/>
        </p:nvSpPr>
        <p:spPr>
          <a:xfrm>
            <a:off x="7286274" y="3328496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17"/>
          <p:cNvSpPr/>
          <p:nvPr/>
        </p:nvSpPr>
        <p:spPr>
          <a:xfrm>
            <a:off x="7015776" y="338061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17"/>
          <p:cNvSpPr/>
          <p:nvPr/>
        </p:nvSpPr>
        <p:spPr>
          <a:xfrm>
            <a:off x="7535132" y="339299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17"/>
          <p:cNvSpPr/>
          <p:nvPr/>
        </p:nvSpPr>
        <p:spPr>
          <a:xfrm>
            <a:off x="7292285" y="299777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17"/>
          <p:cNvSpPr/>
          <p:nvPr/>
        </p:nvSpPr>
        <p:spPr>
          <a:xfrm>
            <a:off x="7230972" y="3659218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17"/>
          <p:cNvSpPr/>
          <p:nvPr/>
        </p:nvSpPr>
        <p:spPr>
          <a:xfrm>
            <a:off x="5846819" y="319413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17"/>
          <p:cNvSpPr/>
          <p:nvPr/>
        </p:nvSpPr>
        <p:spPr>
          <a:xfrm>
            <a:off x="5542659" y="310797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Text Placeholder 2"/>
          <p:cNvSpPr>
            <a:spLocks noGrp="1"/>
          </p:cNvSpPr>
          <p:nvPr>
            <p:ph type="body"/>
          </p:nvPr>
        </p:nvSpPr>
        <p:spPr>
          <a:xfrm>
            <a:off x="1980740" y="1604842"/>
            <a:ext cx="8229627" cy="518858"/>
          </a:xfrm>
        </p:spPr>
        <p:txBody>
          <a:bodyPr/>
          <a:lstStyle/>
          <a:p>
            <a:pPr marL="414772" indent="-414772">
              <a:buFont typeface="Arial" panose="020B0604020202020204" pitchFamily="34" charset="0"/>
              <a:buChar char="•"/>
            </a:pPr>
            <a:r>
              <a:rPr lang="en-GB" sz="2540" dirty="0"/>
              <a:t>Carry out training and adjust weights…</a:t>
            </a:r>
          </a:p>
        </p:txBody>
      </p:sp>
      <p:sp>
        <p:nvSpPr>
          <p:cNvPr id="52" name="Freeform 3"/>
          <p:cNvSpPr/>
          <p:nvPr/>
        </p:nvSpPr>
        <p:spPr>
          <a:xfrm>
            <a:off x="3031359" y="2493622"/>
            <a:ext cx="5287494" cy="1870756"/>
          </a:xfrm>
          <a:custGeom>
            <a:avLst/>
            <a:gdLst>
              <a:gd name="connsiteX0" fmla="*/ 0 w 6756400"/>
              <a:gd name="connsiteY0" fmla="*/ 1097280 h 2062480"/>
              <a:gd name="connsiteX1" fmla="*/ 71120 w 6756400"/>
              <a:gd name="connsiteY1" fmla="*/ 1087120 h 2062480"/>
              <a:gd name="connsiteX2" fmla="*/ 101600 w 6756400"/>
              <a:gd name="connsiteY2" fmla="*/ 1056640 h 2062480"/>
              <a:gd name="connsiteX3" fmla="*/ 132080 w 6756400"/>
              <a:gd name="connsiteY3" fmla="*/ 1046480 h 2062480"/>
              <a:gd name="connsiteX4" fmla="*/ 193040 w 6756400"/>
              <a:gd name="connsiteY4" fmla="*/ 1005840 h 2062480"/>
              <a:gd name="connsiteX5" fmla="*/ 487680 w 6756400"/>
              <a:gd name="connsiteY5" fmla="*/ 985520 h 2062480"/>
              <a:gd name="connsiteX6" fmla="*/ 934720 w 6756400"/>
              <a:gd name="connsiteY6" fmla="*/ 985520 h 2062480"/>
              <a:gd name="connsiteX7" fmla="*/ 985520 w 6756400"/>
              <a:gd name="connsiteY7" fmla="*/ 1026160 h 2062480"/>
              <a:gd name="connsiteX8" fmla="*/ 1016000 w 6756400"/>
              <a:gd name="connsiteY8" fmla="*/ 1046480 h 2062480"/>
              <a:gd name="connsiteX9" fmla="*/ 1107440 w 6756400"/>
              <a:gd name="connsiteY9" fmla="*/ 1137920 h 2062480"/>
              <a:gd name="connsiteX10" fmla="*/ 1188720 w 6756400"/>
              <a:gd name="connsiteY10" fmla="*/ 1148080 h 2062480"/>
              <a:gd name="connsiteX11" fmla="*/ 1280160 w 6756400"/>
              <a:gd name="connsiteY11" fmla="*/ 1219200 h 2062480"/>
              <a:gd name="connsiteX12" fmla="*/ 1290320 w 6756400"/>
              <a:gd name="connsiteY12" fmla="*/ 1249680 h 2062480"/>
              <a:gd name="connsiteX13" fmla="*/ 1412240 w 6756400"/>
              <a:gd name="connsiteY13" fmla="*/ 1280160 h 2062480"/>
              <a:gd name="connsiteX14" fmla="*/ 1483360 w 6756400"/>
              <a:gd name="connsiteY14" fmla="*/ 1270000 h 2062480"/>
              <a:gd name="connsiteX15" fmla="*/ 1503680 w 6756400"/>
              <a:gd name="connsiteY15" fmla="*/ 1239520 h 2062480"/>
              <a:gd name="connsiteX16" fmla="*/ 1564640 w 6756400"/>
              <a:gd name="connsiteY16" fmla="*/ 1188720 h 2062480"/>
              <a:gd name="connsiteX17" fmla="*/ 1574800 w 6756400"/>
              <a:gd name="connsiteY17" fmla="*/ 1117600 h 2062480"/>
              <a:gd name="connsiteX18" fmla="*/ 1595120 w 6756400"/>
              <a:gd name="connsiteY18" fmla="*/ 1046480 h 2062480"/>
              <a:gd name="connsiteX19" fmla="*/ 1615440 w 6756400"/>
              <a:gd name="connsiteY19" fmla="*/ 955040 h 2062480"/>
              <a:gd name="connsiteX20" fmla="*/ 1635760 w 6756400"/>
              <a:gd name="connsiteY20" fmla="*/ 924560 h 2062480"/>
              <a:gd name="connsiteX21" fmla="*/ 1666240 w 6756400"/>
              <a:gd name="connsiteY21" fmla="*/ 914400 h 2062480"/>
              <a:gd name="connsiteX22" fmla="*/ 1706880 w 6756400"/>
              <a:gd name="connsiteY22" fmla="*/ 853440 h 2062480"/>
              <a:gd name="connsiteX23" fmla="*/ 1727200 w 6756400"/>
              <a:gd name="connsiteY23" fmla="*/ 792480 h 2062480"/>
              <a:gd name="connsiteX24" fmla="*/ 1828800 w 6756400"/>
              <a:gd name="connsiteY24" fmla="*/ 741680 h 2062480"/>
              <a:gd name="connsiteX25" fmla="*/ 1859280 w 6756400"/>
              <a:gd name="connsiteY25" fmla="*/ 721360 h 2062480"/>
              <a:gd name="connsiteX26" fmla="*/ 1879600 w 6756400"/>
              <a:gd name="connsiteY26" fmla="*/ 690880 h 2062480"/>
              <a:gd name="connsiteX27" fmla="*/ 1910080 w 6756400"/>
              <a:gd name="connsiteY27" fmla="*/ 650240 h 2062480"/>
              <a:gd name="connsiteX28" fmla="*/ 2011680 w 6756400"/>
              <a:gd name="connsiteY28" fmla="*/ 609600 h 2062480"/>
              <a:gd name="connsiteX29" fmla="*/ 2042160 w 6756400"/>
              <a:gd name="connsiteY29" fmla="*/ 599440 h 2062480"/>
              <a:gd name="connsiteX30" fmla="*/ 2275840 w 6756400"/>
              <a:gd name="connsiteY30" fmla="*/ 619760 h 2062480"/>
              <a:gd name="connsiteX31" fmla="*/ 2306320 w 6756400"/>
              <a:gd name="connsiteY31" fmla="*/ 640080 h 2062480"/>
              <a:gd name="connsiteX32" fmla="*/ 2336800 w 6756400"/>
              <a:gd name="connsiteY32" fmla="*/ 650240 h 2062480"/>
              <a:gd name="connsiteX33" fmla="*/ 2377440 w 6756400"/>
              <a:gd name="connsiteY33" fmla="*/ 680720 h 2062480"/>
              <a:gd name="connsiteX34" fmla="*/ 2397760 w 6756400"/>
              <a:gd name="connsiteY34" fmla="*/ 711200 h 2062480"/>
              <a:gd name="connsiteX35" fmla="*/ 2428240 w 6756400"/>
              <a:gd name="connsiteY35" fmla="*/ 721360 h 2062480"/>
              <a:gd name="connsiteX36" fmla="*/ 2611120 w 6756400"/>
              <a:gd name="connsiteY36" fmla="*/ 731520 h 2062480"/>
              <a:gd name="connsiteX37" fmla="*/ 2661920 w 6756400"/>
              <a:gd name="connsiteY37" fmla="*/ 741680 h 2062480"/>
              <a:gd name="connsiteX38" fmla="*/ 2692400 w 6756400"/>
              <a:gd name="connsiteY38" fmla="*/ 751840 h 2062480"/>
              <a:gd name="connsiteX39" fmla="*/ 2733040 w 6756400"/>
              <a:gd name="connsiteY39" fmla="*/ 762000 h 2062480"/>
              <a:gd name="connsiteX40" fmla="*/ 2763520 w 6756400"/>
              <a:gd name="connsiteY40" fmla="*/ 782320 h 2062480"/>
              <a:gd name="connsiteX41" fmla="*/ 2885440 w 6756400"/>
              <a:gd name="connsiteY41" fmla="*/ 762000 h 2062480"/>
              <a:gd name="connsiteX42" fmla="*/ 2966720 w 6756400"/>
              <a:gd name="connsiteY42" fmla="*/ 741680 h 2062480"/>
              <a:gd name="connsiteX43" fmla="*/ 3068320 w 6756400"/>
              <a:gd name="connsiteY43" fmla="*/ 690880 h 2062480"/>
              <a:gd name="connsiteX44" fmla="*/ 3098800 w 6756400"/>
              <a:gd name="connsiteY44" fmla="*/ 660400 h 2062480"/>
              <a:gd name="connsiteX45" fmla="*/ 3119120 w 6756400"/>
              <a:gd name="connsiteY45" fmla="*/ 629920 h 2062480"/>
              <a:gd name="connsiteX46" fmla="*/ 3180080 w 6756400"/>
              <a:gd name="connsiteY46" fmla="*/ 609600 h 2062480"/>
              <a:gd name="connsiteX47" fmla="*/ 3241040 w 6756400"/>
              <a:gd name="connsiteY47" fmla="*/ 568960 h 2062480"/>
              <a:gd name="connsiteX48" fmla="*/ 3312160 w 6756400"/>
              <a:gd name="connsiteY48" fmla="*/ 548640 h 2062480"/>
              <a:gd name="connsiteX49" fmla="*/ 3373120 w 6756400"/>
              <a:gd name="connsiteY49" fmla="*/ 528320 h 2062480"/>
              <a:gd name="connsiteX50" fmla="*/ 3474720 w 6756400"/>
              <a:gd name="connsiteY50" fmla="*/ 518160 h 2062480"/>
              <a:gd name="connsiteX51" fmla="*/ 3556000 w 6756400"/>
              <a:gd name="connsiteY51" fmla="*/ 487680 h 2062480"/>
              <a:gd name="connsiteX52" fmla="*/ 3596640 w 6756400"/>
              <a:gd name="connsiteY52" fmla="*/ 436880 h 2062480"/>
              <a:gd name="connsiteX53" fmla="*/ 3667760 w 6756400"/>
              <a:gd name="connsiteY53" fmla="*/ 375920 h 2062480"/>
              <a:gd name="connsiteX54" fmla="*/ 3769360 w 6756400"/>
              <a:gd name="connsiteY54" fmla="*/ 284480 h 2062480"/>
              <a:gd name="connsiteX55" fmla="*/ 3799840 w 6756400"/>
              <a:gd name="connsiteY55" fmla="*/ 274320 h 2062480"/>
              <a:gd name="connsiteX56" fmla="*/ 3840480 w 6756400"/>
              <a:gd name="connsiteY56" fmla="*/ 243840 h 2062480"/>
              <a:gd name="connsiteX57" fmla="*/ 3891280 w 6756400"/>
              <a:gd name="connsiteY57" fmla="*/ 213360 h 2062480"/>
              <a:gd name="connsiteX58" fmla="*/ 3901440 w 6756400"/>
              <a:gd name="connsiteY58" fmla="*/ 182880 h 2062480"/>
              <a:gd name="connsiteX59" fmla="*/ 4023360 w 6756400"/>
              <a:gd name="connsiteY59" fmla="*/ 91440 h 2062480"/>
              <a:gd name="connsiteX60" fmla="*/ 4084320 w 6756400"/>
              <a:gd name="connsiteY60" fmla="*/ 60960 h 2062480"/>
              <a:gd name="connsiteX61" fmla="*/ 4460240 w 6756400"/>
              <a:gd name="connsiteY61" fmla="*/ 50800 h 2062480"/>
              <a:gd name="connsiteX62" fmla="*/ 4622800 w 6756400"/>
              <a:gd name="connsiteY62" fmla="*/ 10160 h 2062480"/>
              <a:gd name="connsiteX63" fmla="*/ 4744720 w 6756400"/>
              <a:gd name="connsiteY63" fmla="*/ 0 h 2062480"/>
              <a:gd name="connsiteX64" fmla="*/ 4968240 w 6756400"/>
              <a:gd name="connsiteY64" fmla="*/ 10160 h 2062480"/>
              <a:gd name="connsiteX65" fmla="*/ 5069840 w 6756400"/>
              <a:gd name="connsiteY65" fmla="*/ 30480 h 2062480"/>
              <a:gd name="connsiteX66" fmla="*/ 5191760 w 6756400"/>
              <a:gd name="connsiteY66" fmla="*/ 60960 h 2062480"/>
              <a:gd name="connsiteX67" fmla="*/ 5222240 w 6756400"/>
              <a:gd name="connsiteY67" fmla="*/ 81280 h 2062480"/>
              <a:gd name="connsiteX68" fmla="*/ 5262880 w 6756400"/>
              <a:gd name="connsiteY68" fmla="*/ 101600 h 2062480"/>
              <a:gd name="connsiteX69" fmla="*/ 5323840 w 6756400"/>
              <a:gd name="connsiteY69" fmla="*/ 142240 h 2062480"/>
              <a:gd name="connsiteX70" fmla="*/ 5334000 w 6756400"/>
              <a:gd name="connsiteY70" fmla="*/ 172720 h 2062480"/>
              <a:gd name="connsiteX71" fmla="*/ 5405120 w 6756400"/>
              <a:gd name="connsiteY71" fmla="*/ 274320 h 2062480"/>
              <a:gd name="connsiteX72" fmla="*/ 5445760 w 6756400"/>
              <a:gd name="connsiteY72" fmla="*/ 314960 h 2062480"/>
              <a:gd name="connsiteX73" fmla="*/ 5527040 w 6756400"/>
              <a:gd name="connsiteY73" fmla="*/ 416560 h 2062480"/>
              <a:gd name="connsiteX74" fmla="*/ 5557520 w 6756400"/>
              <a:gd name="connsiteY74" fmla="*/ 467360 h 2062480"/>
              <a:gd name="connsiteX75" fmla="*/ 5628640 w 6756400"/>
              <a:gd name="connsiteY75" fmla="*/ 528320 h 2062480"/>
              <a:gd name="connsiteX76" fmla="*/ 5659120 w 6756400"/>
              <a:gd name="connsiteY76" fmla="*/ 568960 h 2062480"/>
              <a:gd name="connsiteX77" fmla="*/ 5709920 w 6756400"/>
              <a:gd name="connsiteY77" fmla="*/ 609600 h 2062480"/>
              <a:gd name="connsiteX78" fmla="*/ 5791200 w 6756400"/>
              <a:gd name="connsiteY78" fmla="*/ 711200 h 2062480"/>
              <a:gd name="connsiteX79" fmla="*/ 5842000 w 6756400"/>
              <a:gd name="connsiteY79" fmla="*/ 772160 h 2062480"/>
              <a:gd name="connsiteX80" fmla="*/ 5872480 w 6756400"/>
              <a:gd name="connsiteY80" fmla="*/ 822960 h 2062480"/>
              <a:gd name="connsiteX81" fmla="*/ 5943600 w 6756400"/>
              <a:gd name="connsiteY81" fmla="*/ 894080 h 2062480"/>
              <a:gd name="connsiteX82" fmla="*/ 6004560 w 6756400"/>
              <a:gd name="connsiteY82" fmla="*/ 914400 h 2062480"/>
              <a:gd name="connsiteX83" fmla="*/ 6014720 w 6756400"/>
              <a:gd name="connsiteY83" fmla="*/ 1158240 h 2062480"/>
              <a:gd name="connsiteX84" fmla="*/ 6055360 w 6756400"/>
              <a:gd name="connsiteY84" fmla="*/ 1168400 h 2062480"/>
              <a:gd name="connsiteX85" fmla="*/ 6106160 w 6756400"/>
              <a:gd name="connsiteY85" fmla="*/ 1219200 h 2062480"/>
              <a:gd name="connsiteX86" fmla="*/ 6136640 w 6756400"/>
              <a:gd name="connsiteY86" fmla="*/ 1270000 h 2062480"/>
              <a:gd name="connsiteX87" fmla="*/ 6177280 w 6756400"/>
              <a:gd name="connsiteY87" fmla="*/ 1330960 h 2062480"/>
              <a:gd name="connsiteX88" fmla="*/ 6228080 w 6756400"/>
              <a:gd name="connsiteY88" fmla="*/ 1422400 h 2062480"/>
              <a:gd name="connsiteX89" fmla="*/ 6238240 w 6756400"/>
              <a:gd name="connsiteY89" fmla="*/ 1473200 h 2062480"/>
              <a:gd name="connsiteX90" fmla="*/ 6319520 w 6756400"/>
              <a:gd name="connsiteY90" fmla="*/ 1524000 h 2062480"/>
              <a:gd name="connsiteX91" fmla="*/ 6350000 w 6756400"/>
              <a:gd name="connsiteY91" fmla="*/ 1574800 h 2062480"/>
              <a:gd name="connsiteX92" fmla="*/ 6370320 w 6756400"/>
              <a:gd name="connsiteY92" fmla="*/ 1645920 h 2062480"/>
              <a:gd name="connsiteX93" fmla="*/ 6380480 w 6756400"/>
              <a:gd name="connsiteY93" fmla="*/ 1676400 h 2062480"/>
              <a:gd name="connsiteX94" fmla="*/ 6410960 w 6756400"/>
              <a:gd name="connsiteY94" fmla="*/ 1788160 h 2062480"/>
              <a:gd name="connsiteX95" fmla="*/ 6471920 w 6756400"/>
              <a:gd name="connsiteY95" fmla="*/ 1859280 h 2062480"/>
              <a:gd name="connsiteX96" fmla="*/ 6492240 w 6756400"/>
              <a:gd name="connsiteY96" fmla="*/ 1889760 h 2062480"/>
              <a:gd name="connsiteX97" fmla="*/ 6593840 w 6756400"/>
              <a:gd name="connsiteY97" fmla="*/ 1940560 h 2062480"/>
              <a:gd name="connsiteX98" fmla="*/ 6624320 w 6756400"/>
              <a:gd name="connsiteY98" fmla="*/ 1960880 h 2062480"/>
              <a:gd name="connsiteX99" fmla="*/ 6654800 w 6756400"/>
              <a:gd name="connsiteY99" fmla="*/ 1971040 h 2062480"/>
              <a:gd name="connsiteX100" fmla="*/ 6675120 w 6756400"/>
              <a:gd name="connsiteY100" fmla="*/ 2032000 h 2062480"/>
              <a:gd name="connsiteX101" fmla="*/ 6695440 w 6756400"/>
              <a:gd name="connsiteY101" fmla="*/ 2062480 h 2062480"/>
              <a:gd name="connsiteX102" fmla="*/ 6756400 w 6756400"/>
              <a:gd name="connsiteY102" fmla="*/ 2052320 h 206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756400" h="2062480">
                <a:moveTo>
                  <a:pt x="0" y="1097280"/>
                </a:moveTo>
                <a:cubicBezTo>
                  <a:pt x="23707" y="1093893"/>
                  <a:pt x="48885" y="1096014"/>
                  <a:pt x="71120" y="1087120"/>
                </a:cubicBezTo>
                <a:cubicBezTo>
                  <a:pt x="84461" y="1081784"/>
                  <a:pt x="89645" y="1064610"/>
                  <a:pt x="101600" y="1056640"/>
                </a:cubicBezTo>
                <a:cubicBezTo>
                  <a:pt x="110511" y="1050699"/>
                  <a:pt x="122718" y="1051681"/>
                  <a:pt x="132080" y="1046480"/>
                </a:cubicBezTo>
                <a:cubicBezTo>
                  <a:pt x="153428" y="1034620"/>
                  <a:pt x="168652" y="1007124"/>
                  <a:pt x="193040" y="1005840"/>
                </a:cubicBezTo>
                <a:cubicBezTo>
                  <a:pt x="420069" y="993891"/>
                  <a:pt x="321964" y="1002092"/>
                  <a:pt x="487680" y="985520"/>
                </a:cubicBezTo>
                <a:cubicBezTo>
                  <a:pt x="687422" y="935584"/>
                  <a:pt x="541076" y="963651"/>
                  <a:pt x="934720" y="985520"/>
                </a:cubicBezTo>
                <a:cubicBezTo>
                  <a:pt x="951653" y="999067"/>
                  <a:pt x="968172" y="1013149"/>
                  <a:pt x="985520" y="1026160"/>
                </a:cubicBezTo>
                <a:cubicBezTo>
                  <a:pt x="995289" y="1033486"/>
                  <a:pt x="1008053" y="1037209"/>
                  <a:pt x="1016000" y="1046480"/>
                </a:cubicBezTo>
                <a:cubicBezTo>
                  <a:pt x="1047165" y="1082840"/>
                  <a:pt x="1044740" y="1130083"/>
                  <a:pt x="1107440" y="1137920"/>
                </a:cubicBezTo>
                <a:lnTo>
                  <a:pt x="1188720" y="1148080"/>
                </a:lnTo>
                <a:cubicBezTo>
                  <a:pt x="1261635" y="1196690"/>
                  <a:pt x="1232411" y="1171451"/>
                  <a:pt x="1280160" y="1219200"/>
                </a:cubicBezTo>
                <a:cubicBezTo>
                  <a:pt x="1283547" y="1229360"/>
                  <a:pt x="1283630" y="1241317"/>
                  <a:pt x="1290320" y="1249680"/>
                </a:cubicBezTo>
                <a:cubicBezTo>
                  <a:pt x="1317636" y="1283824"/>
                  <a:pt x="1380697" y="1276655"/>
                  <a:pt x="1412240" y="1280160"/>
                </a:cubicBezTo>
                <a:cubicBezTo>
                  <a:pt x="1435947" y="1276773"/>
                  <a:pt x="1461477" y="1279726"/>
                  <a:pt x="1483360" y="1270000"/>
                </a:cubicBezTo>
                <a:cubicBezTo>
                  <a:pt x="1494518" y="1265041"/>
                  <a:pt x="1495863" y="1248901"/>
                  <a:pt x="1503680" y="1239520"/>
                </a:cubicBezTo>
                <a:cubicBezTo>
                  <a:pt x="1528126" y="1210184"/>
                  <a:pt x="1534670" y="1208700"/>
                  <a:pt x="1564640" y="1188720"/>
                </a:cubicBezTo>
                <a:cubicBezTo>
                  <a:pt x="1568027" y="1165013"/>
                  <a:pt x="1570516" y="1141161"/>
                  <a:pt x="1574800" y="1117600"/>
                </a:cubicBezTo>
                <a:cubicBezTo>
                  <a:pt x="1587470" y="1047917"/>
                  <a:pt x="1580612" y="1104513"/>
                  <a:pt x="1595120" y="1046480"/>
                </a:cubicBezTo>
                <a:cubicBezTo>
                  <a:pt x="1598013" y="1034907"/>
                  <a:pt x="1609182" y="969642"/>
                  <a:pt x="1615440" y="955040"/>
                </a:cubicBezTo>
                <a:cubicBezTo>
                  <a:pt x="1620250" y="943817"/>
                  <a:pt x="1626225" y="932188"/>
                  <a:pt x="1635760" y="924560"/>
                </a:cubicBezTo>
                <a:cubicBezTo>
                  <a:pt x="1644123" y="917870"/>
                  <a:pt x="1656080" y="917787"/>
                  <a:pt x="1666240" y="914400"/>
                </a:cubicBezTo>
                <a:cubicBezTo>
                  <a:pt x="1699852" y="813563"/>
                  <a:pt x="1643459" y="967598"/>
                  <a:pt x="1706880" y="853440"/>
                </a:cubicBezTo>
                <a:cubicBezTo>
                  <a:pt x="1717282" y="834716"/>
                  <a:pt x="1720427" y="812800"/>
                  <a:pt x="1727200" y="792480"/>
                </a:cubicBezTo>
                <a:cubicBezTo>
                  <a:pt x="1747234" y="732379"/>
                  <a:pt x="1726905" y="764323"/>
                  <a:pt x="1828800" y="741680"/>
                </a:cubicBezTo>
                <a:cubicBezTo>
                  <a:pt x="1838960" y="734907"/>
                  <a:pt x="1850646" y="729994"/>
                  <a:pt x="1859280" y="721360"/>
                </a:cubicBezTo>
                <a:cubicBezTo>
                  <a:pt x="1867914" y="712726"/>
                  <a:pt x="1872503" y="700816"/>
                  <a:pt x="1879600" y="690880"/>
                </a:cubicBezTo>
                <a:cubicBezTo>
                  <a:pt x="1889442" y="677101"/>
                  <a:pt x="1898106" y="662214"/>
                  <a:pt x="1910080" y="650240"/>
                </a:cubicBezTo>
                <a:cubicBezTo>
                  <a:pt x="1937285" y="623035"/>
                  <a:pt x="1976909" y="619535"/>
                  <a:pt x="2011680" y="609600"/>
                </a:cubicBezTo>
                <a:cubicBezTo>
                  <a:pt x="2021978" y="606658"/>
                  <a:pt x="2032000" y="602827"/>
                  <a:pt x="2042160" y="599440"/>
                </a:cubicBezTo>
                <a:cubicBezTo>
                  <a:pt x="2045615" y="599670"/>
                  <a:pt x="2238529" y="609584"/>
                  <a:pt x="2275840" y="619760"/>
                </a:cubicBezTo>
                <a:cubicBezTo>
                  <a:pt x="2287621" y="622973"/>
                  <a:pt x="2295398" y="634619"/>
                  <a:pt x="2306320" y="640080"/>
                </a:cubicBezTo>
                <a:cubicBezTo>
                  <a:pt x="2315899" y="644869"/>
                  <a:pt x="2326640" y="646853"/>
                  <a:pt x="2336800" y="650240"/>
                </a:cubicBezTo>
                <a:cubicBezTo>
                  <a:pt x="2350347" y="660400"/>
                  <a:pt x="2365466" y="668746"/>
                  <a:pt x="2377440" y="680720"/>
                </a:cubicBezTo>
                <a:cubicBezTo>
                  <a:pt x="2386074" y="689354"/>
                  <a:pt x="2388225" y="703572"/>
                  <a:pt x="2397760" y="711200"/>
                </a:cubicBezTo>
                <a:cubicBezTo>
                  <a:pt x="2406123" y="717890"/>
                  <a:pt x="2417579" y="720345"/>
                  <a:pt x="2428240" y="721360"/>
                </a:cubicBezTo>
                <a:cubicBezTo>
                  <a:pt x="2489019" y="727148"/>
                  <a:pt x="2550160" y="728133"/>
                  <a:pt x="2611120" y="731520"/>
                </a:cubicBezTo>
                <a:cubicBezTo>
                  <a:pt x="2628053" y="734907"/>
                  <a:pt x="2645167" y="737492"/>
                  <a:pt x="2661920" y="741680"/>
                </a:cubicBezTo>
                <a:cubicBezTo>
                  <a:pt x="2672310" y="744277"/>
                  <a:pt x="2682102" y="748898"/>
                  <a:pt x="2692400" y="751840"/>
                </a:cubicBezTo>
                <a:cubicBezTo>
                  <a:pt x="2705826" y="755676"/>
                  <a:pt x="2719493" y="758613"/>
                  <a:pt x="2733040" y="762000"/>
                </a:cubicBezTo>
                <a:cubicBezTo>
                  <a:pt x="2743200" y="768773"/>
                  <a:pt x="2751351" y="781306"/>
                  <a:pt x="2763520" y="782320"/>
                </a:cubicBezTo>
                <a:cubicBezTo>
                  <a:pt x="2838893" y="788601"/>
                  <a:pt x="2835194" y="775703"/>
                  <a:pt x="2885440" y="762000"/>
                </a:cubicBezTo>
                <a:cubicBezTo>
                  <a:pt x="2912383" y="754652"/>
                  <a:pt x="2966720" y="741680"/>
                  <a:pt x="2966720" y="741680"/>
                </a:cubicBezTo>
                <a:cubicBezTo>
                  <a:pt x="3039298" y="693294"/>
                  <a:pt x="3003988" y="706963"/>
                  <a:pt x="3068320" y="690880"/>
                </a:cubicBezTo>
                <a:cubicBezTo>
                  <a:pt x="3078480" y="680720"/>
                  <a:pt x="3089602" y="671438"/>
                  <a:pt x="3098800" y="660400"/>
                </a:cubicBezTo>
                <a:cubicBezTo>
                  <a:pt x="3106617" y="651019"/>
                  <a:pt x="3108765" y="636392"/>
                  <a:pt x="3119120" y="629920"/>
                </a:cubicBezTo>
                <a:cubicBezTo>
                  <a:pt x="3137283" y="618568"/>
                  <a:pt x="3162258" y="621481"/>
                  <a:pt x="3180080" y="609600"/>
                </a:cubicBezTo>
                <a:cubicBezTo>
                  <a:pt x="3200400" y="596053"/>
                  <a:pt x="3217872" y="576683"/>
                  <a:pt x="3241040" y="568960"/>
                </a:cubicBezTo>
                <a:cubicBezTo>
                  <a:pt x="3343474" y="534815"/>
                  <a:pt x="3184585" y="586912"/>
                  <a:pt x="3312160" y="548640"/>
                </a:cubicBezTo>
                <a:cubicBezTo>
                  <a:pt x="3332676" y="542485"/>
                  <a:pt x="3352068" y="532267"/>
                  <a:pt x="3373120" y="528320"/>
                </a:cubicBezTo>
                <a:cubicBezTo>
                  <a:pt x="3406573" y="522048"/>
                  <a:pt x="3440853" y="521547"/>
                  <a:pt x="3474720" y="518160"/>
                </a:cubicBezTo>
                <a:cubicBezTo>
                  <a:pt x="3500664" y="511674"/>
                  <a:pt x="3534748" y="506275"/>
                  <a:pt x="3556000" y="487680"/>
                </a:cubicBezTo>
                <a:cubicBezTo>
                  <a:pt x="3572320" y="473400"/>
                  <a:pt x="3582360" y="453200"/>
                  <a:pt x="3596640" y="436880"/>
                </a:cubicBezTo>
                <a:cubicBezTo>
                  <a:pt x="3643256" y="383605"/>
                  <a:pt x="3610720" y="427775"/>
                  <a:pt x="3667760" y="375920"/>
                </a:cubicBezTo>
                <a:cubicBezTo>
                  <a:pt x="3699939" y="346666"/>
                  <a:pt x="3728312" y="305004"/>
                  <a:pt x="3769360" y="284480"/>
                </a:cubicBezTo>
                <a:cubicBezTo>
                  <a:pt x="3778939" y="279691"/>
                  <a:pt x="3789680" y="277707"/>
                  <a:pt x="3799840" y="274320"/>
                </a:cubicBezTo>
                <a:cubicBezTo>
                  <a:pt x="3813387" y="264160"/>
                  <a:pt x="3826391" y="253233"/>
                  <a:pt x="3840480" y="243840"/>
                </a:cubicBezTo>
                <a:cubicBezTo>
                  <a:pt x="3856911" y="232886"/>
                  <a:pt x="3877316" y="227324"/>
                  <a:pt x="3891280" y="213360"/>
                </a:cubicBezTo>
                <a:cubicBezTo>
                  <a:pt x="3898853" y="205787"/>
                  <a:pt x="3895215" y="191595"/>
                  <a:pt x="3901440" y="182880"/>
                </a:cubicBezTo>
                <a:cubicBezTo>
                  <a:pt x="3933504" y="137990"/>
                  <a:pt x="3977812" y="121805"/>
                  <a:pt x="4023360" y="91440"/>
                </a:cubicBezTo>
                <a:cubicBezTo>
                  <a:pt x="4040715" y="79870"/>
                  <a:pt x="4061583" y="62097"/>
                  <a:pt x="4084320" y="60960"/>
                </a:cubicBezTo>
                <a:cubicBezTo>
                  <a:pt x="4209516" y="54700"/>
                  <a:pt x="4334933" y="54187"/>
                  <a:pt x="4460240" y="50800"/>
                </a:cubicBezTo>
                <a:cubicBezTo>
                  <a:pt x="4529400" y="27747"/>
                  <a:pt x="4539807" y="21477"/>
                  <a:pt x="4622800" y="10160"/>
                </a:cubicBezTo>
                <a:cubicBezTo>
                  <a:pt x="4663207" y="4650"/>
                  <a:pt x="4704080" y="3387"/>
                  <a:pt x="4744720" y="0"/>
                </a:cubicBezTo>
                <a:cubicBezTo>
                  <a:pt x="4819227" y="3387"/>
                  <a:pt x="4893846" y="4846"/>
                  <a:pt x="4968240" y="10160"/>
                </a:cubicBezTo>
                <a:cubicBezTo>
                  <a:pt x="5003116" y="12651"/>
                  <a:pt x="5036232" y="22078"/>
                  <a:pt x="5069840" y="30480"/>
                </a:cubicBezTo>
                <a:cubicBezTo>
                  <a:pt x="5139584" y="76976"/>
                  <a:pt x="5053659" y="26435"/>
                  <a:pt x="5191760" y="60960"/>
                </a:cubicBezTo>
                <a:cubicBezTo>
                  <a:pt x="5203606" y="63922"/>
                  <a:pt x="5211638" y="75222"/>
                  <a:pt x="5222240" y="81280"/>
                </a:cubicBezTo>
                <a:cubicBezTo>
                  <a:pt x="5235390" y="88794"/>
                  <a:pt x="5249893" y="93808"/>
                  <a:pt x="5262880" y="101600"/>
                </a:cubicBezTo>
                <a:cubicBezTo>
                  <a:pt x="5283821" y="114165"/>
                  <a:pt x="5323840" y="142240"/>
                  <a:pt x="5323840" y="142240"/>
                </a:cubicBezTo>
                <a:cubicBezTo>
                  <a:pt x="5327227" y="152400"/>
                  <a:pt x="5328799" y="163358"/>
                  <a:pt x="5334000" y="172720"/>
                </a:cubicBezTo>
                <a:cubicBezTo>
                  <a:pt x="5342325" y="187704"/>
                  <a:pt x="5388907" y="255790"/>
                  <a:pt x="5405120" y="274320"/>
                </a:cubicBezTo>
                <a:cubicBezTo>
                  <a:pt x="5417736" y="288738"/>
                  <a:pt x="5433292" y="300414"/>
                  <a:pt x="5445760" y="314960"/>
                </a:cubicBezTo>
                <a:cubicBezTo>
                  <a:pt x="5473985" y="347889"/>
                  <a:pt x="5504726" y="379370"/>
                  <a:pt x="5527040" y="416560"/>
                </a:cubicBezTo>
                <a:cubicBezTo>
                  <a:pt x="5537200" y="433493"/>
                  <a:pt x="5545396" y="451772"/>
                  <a:pt x="5557520" y="467360"/>
                </a:cubicBezTo>
                <a:cubicBezTo>
                  <a:pt x="5642489" y="576605"/>
                  <a:pt x="5559469" y="459149"/>
                  <a:pt x="5628640" y="528320"/>
                </a:cubicBezTo>
                <a:cubicBezTo>
                  <a:pt x="5640614" y="540294"/>
                  <a:pt x="5647146" y="556986"/>
                  <a:pt x="5659120" y="568960"/>
                </a:cubicBezTo>
                <a:cubicBezTo>
                  <a:pt x="5674454" y="584294"/>
                  <a:pt x="5695164" y="593709"/>
                  <a:pt x="5709920" y="609600"/>
                </a:cubicBezTo>
                <a:cubicBezTo>
                  <a:pt x="5739432" y="641382"/>
                  <a:pt x="5763851" y="677540"/>
                  <a:pt x="5791200" y="711200"/>
                </a:cubicBezTo>
                <a:cubicBezTo>
                  <a:pt x="5807880" y="731729"/>
                  <a:pt x="5828391" y="749479"/>
                  <a:pt x="5842000" y="772160"/>
                </a:cubicBezTo>
                <a:cubicBezTo>
                  <a:pt x="5852160" y="789093"/>
                  <a:pt x="5859838" y="807790"/>
                  <a:pt x="5872480" y="822960"/>
                </a:cubicBezTo>
                <a:cubicBezTo>
                  <a:pt x="5893943" y="848716"/>
                  <a:pt x="5911794" y="883478"/>
                  <a:pt x="5943600" y="894080"/>
                </a:cubicBezTo>
                <a:lnTo>
                  <a:pt x="6004560" y="914400"/>
                </a:lnTo>
                <a:cubicBezTo>
                  <a:pt x="6007947" y="995680"/>
                  <a:pt x="5998766" y="1078469"/>
                  <a:pt x="6014720" y="1158240"/>
                </a:cubicBezTo>
                <a:cubicBezTo>
                  <a:pt x="6017458" y="1171932"/>
                  <a:pt x="6043742" y="1160654"/>
                  <a:pt x="6055360" y="1168400"/>
                </a:cubicBezTo>
                <a:cubicBezTo>
                  <a:pt x="6075285" y="1181684"/>
                  <a:pt x="6091200" y="1200500"/>
                  <a:pt x="6106160" y="1219200"/>
                </a:cubicBezTo>
                <a:cubicBezTo>
                  <a:pt x="6118496" y="1234620"/>
                  <a:pt x="6126038" y="1253340"/>
                  <a:pt x="6136640" y="1270000"/>
                </a:cubicBezTo>
                <a:cubicBezTo>
                  <a:pt x="6149751" y="1290604"/>
                  <a:pt x="6164975" y="1309865"/>
                  <a:pt x="6177280" y="1330960"/>
                </a:cubicBezTo>
                <a:cubicBezTo>
                  <a:pt x="6261142" y="1474723"/>
                  <a:pt x="6169401" y="1334382"/>
                  <a:pt x="6228080" y="1422400"/>
                </a:cubicBezTo>
                <a:cubicBezTo>
                  <a:pt x="6231467" y="1439333"/>
                  <a:pt x="6230517" y="1457754"/>
                  <a:pt x="6238240" y="1473200"/>
                </a:cubicBezTo>
                <a:cubicBezTo>
                  <a:pt x="6254506" y="1505732"/>
                  <a:pt x="6289790" y="1512108"/>
                  <a:pt x="6319520" y="1524000"/>
                </a:cubicBezTo>
                <a:cubicBezTo>
                  <a:pt x="6329680" y="1540933"/>
                  <a:pt x="6341169" y="1557137"/>
                  <a:pt x="6350000" y="1574800"/>
                </a:cubicBezTo>
                <a:cubicBezTo>
                  <a:pt x="6358120" y="1591040"/>
                  <a:pt x="6365980" y="1630729"/>
                  <a:pt x="6370320" y="1645920"/>
                </a:cubicBezTo>
                <a:cubicBezTo>
                  <a:pt x="6373262" y="1656218"/>
                  <a:pt x="6377883" y="1666010"/>
                  <a:pt x="6380480" y="1676400"/>
                </a:cubicBezTo>
                <a:cubicBezTo>
                  <a:pt x="6385771" y="1697563"/>
                  <a:pt x="6396429" y="1773629"/>
                  <a:pt x="6410960" y="1788160"/>
                </a:cubicBezTo>
                <a:cubicBezTo>
                  <a:pt x="6447884" y="1825084"/>
                  <a:pt x="6439336" y="1813662"/>
                  <a:pt x="6471920" y="1859280"/>
                </a:cubicBezTo>
                <a:cubicBezTo>
                  <a:pt x="6479017" y="1869216"/>
                  <a:pt x="6483050" y="1881719"/>
                  <a:pt x="6492240" y="1889760"/>
                </a:cubicBezTo>
                <a:cubicBezTo>
                  <a:pt x="6540626" y="1932097"/>
                  <a:pt x="6543340" y="1927935"/>
                  <a:pt x="6593840" y="1940560"/>
                </a:cubicBezTo>
                <a:cubicBezTo>
                  <a:pt x="6604000" y="1947333"/>
                  <a:pt x="6613398" y="1955419"/>
                  <a:pt x="6624320" y="1960880"/>
                </a:cubicBezTo>
                <a:cubicBezTo>
                  <a:pt x="6633899" y="1965669"/>
                  <a:pt x="6648575" y="1962325"/>
                  <a:pt x="6654800" y="1971040"/>
                </a:cubicBezTo>
                <a:cubicBezTo>
                  <a:pt x="6667250" y="1988469"/>
                  <a:pt x="6663239" y="2014178"/>
                  <a:pt x="6675120" y="2032000"/>
                </a:cubicBezTo>
                <a:lnTo>
                  <a:pt x="6695440" y="2062480"/>
                </a:lnTo>
                <a:lnTo>
                  <a:pt x="6756400" y="20523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GB" sz="2177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EC7E5B-0BD5-4A5F-99F5-8519F574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10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a decision boundary sense…</a:t>
            </a:r>
          </a:p>
        </p:txBody>
      </p:sp>
      <p:sp>
        <p:nvSpPr>
          <p:cNvPr id="4" name="CustomShape 17"/>
          <p:cNvSpPr/>
          <p:nvPr/>
        </p:nvSpPr>
        <p:spPr>
          <a:xfrm>
            <a:off x="4157414" y="273144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2"/>
          <p:cNvSpPr/>
          <p:nvPr/>
        </p:nvSpPr>
        <p:spPr>
          <a:xfrm>
            <a:off x="3641943" y="3462202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2"/>
          <p:cNvSpPr/>
          <p:nvPr/>
        </p:nvSpPr>
        <p:spPr>
          <a:xfrm>
            <a:off x="3780197" y="3600457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17"/>
          <p:cNvSpPr/>
          <p:nvPr/>
        </p:nvSpPr>
        <p:spPr>
          <a:xfrm>
            <a:off x="4074462" y="3084619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7"/>
          <p:cNvSpPr/>
          <p:nvPr/>
        </p:nvSpPr>
        <p:spPr>
          <a:xfrm>
            <a:off x="4676770" y="363586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7"/>
          <p:cNvSpPr/>
          <p:nvPr/>
        </p:nvSpPr>
        <p:spPr>
          <a:xfrm>
            <a:off x="4427912" y="321898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7"/>
          <p:cNvSpPr/>
          <p:nvPr/>
        </p:nvSpPr>
        <p:spPr>
          <a:xfrm>
            <a:off x="4157414" y="3271100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7"/>
          <p:cNvSpPr/>
          <p:nvPr/>
        </p:nvSpPr>
        <p:spPr>
          <a:xfrm>
            <a:off x="4676770" y="3283479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7"/>
          <p:cNvSpPr/>
          <p:nvPr/>
        </p:nvSpPr>
        <p:spPr>
          <a:xfrm>
            <a:off x="4433923" y="288826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7"/>
          <p:cNvSpPr/>
          <p:nvPr/>
        </p:nvSpPr>
        <p:spPr>
          <a:xfrm>
            <a:off x="4372611" y="354970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2"/>
          <p:cNvSpPr/>
          <p:nvPr/>
        </p:nvSpPr>
        <p:spPr>
          <a:xfrm>
            <a:off x="4319594" y="3999476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2"/>
          <p:cNvSpPr/>
          <p:nvPr/>
        </p:nvSpPr>
        <p:spPr>
          <a:xfrm>
            <a:off x="4020767" y="4054028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22"/>
          <p:cNvSpPr/>
          <p:nvPr/>
        </p:nvSpPr>
        <p:spPr>
          <a:xfrm>
            <a:off x="4248771" y="4254178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22"/>
          <p:cNvSpPr/>
          <p:nvPr/>
        </p:nvSpPr>
        <p:spPr>
          <a:xfrm>
            <a:off x="3770194" y="3850084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17"/>
          <p:cNvSpPr/>
          <p:nvPr/>
        </p:nvSpPr>
        <p:spPr>
          <a:xfrm>
            <a:off x="4993063" y="306216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17"/>
          <p:cNvSpPr/>
          <p:nvPr/>
        </p:nvSpPr>
        <p:spPr>
          <a:xfrm>
            <a:off x="4910110" y="341534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7"/>
          <p:cNvSpPr/>
          <p:nvPr/>
        </p:nvSpPr>
        <p:spPr>
          <a:xfrm>
            <a:off x="5645159" y="3508890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17"/>
          <p:cNvSpPr/>
          <p:nvPr/>
        </p:nvSpPr>
        <p:spPr>
          <a:xfrm>
            <a:off x="5263561" y="354970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17"/>
          <p:cNvSpPr/>
          <p:nvPr/>
        </p:nvSpPr>
        <p:spPr>
          <a:xfrm>
            <a:off x="4993063" y="360182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17"/>
          <p:cNvSpPr/>
          <p:nvPr/>
        </p:nvSpPr>
        <p:spPr>
          <a:xfrm>
            <a:off x="4827158" y="3879080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17"/>
          <p:cNvSpPr/>
          <p:nvPr/>
        </p:nvSpPr>
        <p:spPr>
          <a:xfrm>
            <a:off x="5269572" y="321898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17"/>
          <p:cNvSpPr/>
          <p:nvPr/>
        </p:nvSpPr>
        <p:spPr>
          <a:xfrm>
            <a:off x="5208259" y="388042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17"/>
          <p:cNvSpPr/>
          <p:nvPr/>
        </p:nvSpPr>
        <p:spPr>
          <a:xfrm>
            <a:off x="6180127" y="251023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22"/>
          <p:cNvSpPr/>
          <p:nvPr/>
        </p:nvSpPr>
        <p:spPr>
          <a:xfrm>
            <a:off x="3901809" y="4271345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22"/>
          <p:cNvSpPr/>
          <p:nvPr/>
        </p:nvSpPr>
        <p:spPr>
          <a:xfrm>
            <a:off x="4068343" y="3858266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17"/>
          <p:cNvSpPr/>
          <p:nvPr/>
        </p:nvSpPr>
        <p:spPr>
          <a:xfrm>
            <a:off x="6097174" y="286341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17"/>
          <p:cNvSpPr/>
          <p:nvPr/>
        </p:nvSpPr>
        <p:spPr>
          <a:xfrm>
            <a:off x="6699483" y="3414658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17"/>
          <p:cNvSpPr/>
          <p:nvPr/>
        </p:nvSpPr>
        <p:spPr>
          <a:xfrm>
            <a:off x="6450625" y="299777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17"/>
          <p:cNvSpPr/>
          <p:nvPr/>
        </p:nvSpPr>
        <p:spPr>
          <a:xfrm>
            <a:off x="6180127" y="304989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17"/>
          <p:cNvSpPr/>
          <p:nvPr/>
        </p:nvSpPr>
        <p:spPr>
          <a:xfrm>
            <a:off x="6699483" y="306227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17"/>
          <p:cNvSpPr/>
          <p:nvPr/>
        </p:nvSpPr>
        <p:spPr>
          <a:xfrm>
            <a:off x="6456636" y="266705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17"/>
          <p:cNvSpPr/>
          <p:nvPr/>
        </p:nvSpPr>
        <p:spPr>
          <a:xfrm>
            <a:off x="6395323" y="3328496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22"/>
          <p:cNvSpPr/>
          <p:nvPr/>
        </p:nvSpPr>
        <p:spPr>
          <a:xfrm>
            <a:off x="7905447" y="3684179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2"/>
          <p:cNvSpPr/>
          <p:nvPr/>
        </p:nvSpPr>
        <p:spPr>
          <a:xfrm>
            <a:off x="8014693" y="3425033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2"/>
          <p:cNvSpPr/>
          <p:nvPr/>
        </p:nvSpPr>
        <p:spPr>
          <a:xfrm>
            <a:off x="8043702" y="3822433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2"/>
          <p:cNvSpPr/>
          <p:nvPr/>
        </p:nvSpPr>
        <p:spPr>
          <a:xfrm>
            <a:off x="8152947" y="3563288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17"/>
          <p:cNvSpPr/>
          <p:nvPr/>
        </p:nvSpPr>
        <p:spPr>
          <a:xfrm>
            <a:off x="7015776" y="284095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17"/>
          <p:cNvSpPr/>
          <p:nvPr/>
        </p:nvSpPr>
        <p:spPr>
          <a:xfrm>
            <a:off x="6932823" y="319413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17"/>
          <p:cNvSpPr/>
          <p:nvPr/>
        </p:nvSpPr>
        <p:spPr>
          <a:xfrm>
            <a:off x="7535132" y="3745379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17"/>
          <p:cNvSpPr/>
          <p:nvPr/>
        </p:nvSpPr>
        <p:spPr>
          <a:xfrm>
            <a:off x="7286274" y="3328496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17"/>
          <p:cNvSpPr/>
          <p:nvPr/>
        </p:nvSpPr>
        <p:spPr>
          <a:xfrm>
            <a:off x="7015776" y="338061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17"/>
          <p:cNvSpPr/>
          <p:nvPr/>
        </p:nvSpPr>
        <p:spPr>
          <a:xfrm>
            <a:off x="7535132" y="339299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17"/>
          <p:cNvSpPr/>
          <p:nvPr/>
        </p:nvSpPr>
        <p:spPr>
          <a:xfrm>
            <a:off x="7292285" y="299777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17"/>
          <p:cNvSpPr/>
          <p:nvPr/>
        </p:nvSpPr>
        <p:spPr>
          <a:xfrm>
            <a:off x="7230972" y="3659218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17"/>
          <p:cNvSpPr/>
          <p:nvPr/>
        </p:nvSpPr>
        <p:spPr>
          <a:xfrm>
            <a:off x="5846819" y="319413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17"/>
          <p:cNvSpPr/>
          <p:nvPr/>
        </p:nvSpPr>
        <p:spPr>
          <a:xfrm>
            <a:off x="5542659" y="310797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Text Placeholder 2"/>
          <p:cNvSpPr>
            <a:spLocks noGrp="1"/>
          </p:cNvSpPr>
          <p:nvPr>
            <p:ph type="body"/>
          </p:nvPr>
        </p:nvSpPr>
        <p:spPr>
          <a:xfrm>
            <a:off x="1980740" y="1604842"/>
            <a:ext cx="8229627" cy="518858"/>
          </a:xfrm>
        </p:spPr>
        <p:txBody>
          <a:bodyPr/>
          <a:lstStyle/>
          <a:p>
            <a:pPr marL="414772" indent="-414772">
              <a:buFont typeface="Arial" panose="020B0604020202020204" pitchFamily="34" charset="0"/>
              <a:buChar char="•"/>
            </a:pPr>
            <a:r>
              <a:rPr lang="en-GB" sz="2540" dirty="0"/>
              <a:t>Carry out training and adjust weights…</a:t>
            </a:r>
          </a:p>
        </p:txBody>
      </p:sp>
      <p:sp>
        <p:nvSpPr>
          <p:cNvPr id="52" name="Freeform 3"/>
          <p:cNvSpPr/>
          <p:nvPr/>
        </p:nvSpPr>
        <p:spPr>
          <a:xfrm>
            <a:off x="3056759" y="3105577"/>
            <a:ext cx="5262094" cy="1258800"/>
          </a:xfrm>
          <a:custGeom>
            <a:avLst/>
            <a:gdLst>
              <a:gd name="connsiteX0" fmla="*/ 0 w 6756400"/>
              <a:gd name="connsiteY0" fmla="*/ 1097280 h 2062480"/>
              <a:gd name="connsiteX1" fmla="*/ 71120 w 6756400"/>
              <a:gd name="connsiteY1" fmla="*/ 1087120 h 2062480"/>
              <a:gd name="connsiteX2" fmla="*/ 101600 w 6756400"/>
              <a:gd name="connsiteY2" fmla="*/ 1056640 h 2062480"/>
              <a:gd name="connsiteX3" fmla="*/ 132080 w 6756400"/>
              <a:gd name="connsiteY3" fmla="*/ 1046480 h 2062480"/>
              <a:gd name="connsiteX4" fmla="*/ 193040 w 6756400"/>
              <a:gd name="connsiteY4" fmla="*/ 1005840 h 2062480"/>
              <a:gd name="connsiteX5" fmla="*/ 487680 w 6756400"/>
              <a:gd name="connsiteY5" fmla="*/ 985520 h 2062480"/>
              <a:gd name="connsiteX6" fmla="*/ 934720 w 6756400"/>
              <a:gd name="connsiteY6" fmla="*/ 985520 h 2062480"/>
              <a:gd name="connsiteX7" fmla="*/ 985520 w 6756400"/>
              <a:gd name="connsiteY7" fmla="*/ 1026160 h 2062480"/>
              <a:gd name="connsiteX8" fmla="*/ 1016000 w 6756400"/>
              <a:gd name="connsiteY8" fmla="*/ 1046480 h 2062480"/>
              <a:gd name="connsiteX9" fmla="*/ 1107440 w 6756400"/>
              <a:gd name="connsiteY9" fmla="*/ 1137920 h 2062480"/>
              <a:gd name="connsiteX10" fmla="*/ 1188720 w 6756400"/>
              <a:gd name="connsiteY10" fmla="*/ 1148080 h 2062480"/>
              <a:gd name="connsiteX11" fmla="*/ 1280160 w 6756400"/>
              <a:gd name="connsiteY11" fmla="*/ 1219200 h 2062480"/>
              <a:gd name="connsiteX12" fmla="*/ 1290320 w 6756400"/>
              <a:gd name="connsiteY12" fmla="*/ 1249680 h 2062480"/>
              <a:gd name="connsiteX13" fmla="*/ 1412240 w 6756400"/>
              <a:gd name="connsiteY13" fmla="*/ 1280160 h 2062480"/>
              <a:gd name="connsiteX14" fmla="*/ 1483360 w 6756400"/>
              <a:gd name="connsiteY14" fmla="*/ 1270000 h 2062480"/>
              <a:gd name="connsiteX15" fmla="*/ 1503680 w 6756400"/>
              <a:gd name="connsiteY15" fmla="*/ 1239520 h 2062480"/>
              <a:gd name="connsiteX16" fmla="*/ 1564640 w 6756400"/>
              <a:gd name="connsiteY16" fmla="*/ 1188720 h 2062480"/>
              <a:gd name="connsiteX17" fmla="*/ 1574800 w 6756400"/>
              <a:gd name="connsiteY17" fmla="*/ 1117600 h 2062480"/>
              <a:gd name="connsiteX18" fmla="*/ 1595120 w 6756400"/>
              <a:gd name="connsiteY18" fmla="*/ 1046480 h 2062480"/>
              <a:gd name="connsiteX19" fmla="*/ 1615440 w 6756400"/>
              <a:gd name="connsiteY19" fmla="*/ 955040 h 2062480"/>
              <a:gd name="connsiteX20" fmla="*/ 1635760 w 6756400"/>
              <a:gd name="connsiteY20" fmla="*/ 924560 h 2062480"/>
              <a:gd name="connsiteX21" fmla="*/ 1666240 w 6756400"/>
              <a:gd name="connsiteY21" fmla="*/ 914400 h 2062480"/>
              <a:gd name="connsiteX22" fmla="*/ 1706880 w 6756400"/>
              <a:gd name="connsiteY22" fmla="*/ 853440 h 2062480"/>
              <a:gd name="connsiteX23" fmla="*/ 1727200 w 6756400"/>
              <a:gd name="connsiteY23" fmla="*/ 792480 h 2062480"/>
              <a:gd name="connsiteX24" fmla="*/ 1828800 w 6756400"/>
              <a:gd name="connsiteY24" fmla="*/ 741680 h 2062480"/>
              <a:gd name="connsiteX25" fmla="*/ 1859280 w 6756400"/>
              <a:gd name="connsiteY25" fmla="*/ 721360 h 2062480"/>
              <a:gd name="connsiteX26" fmla="*/ 1879600 w 6756400"/>
              <a:gd name="connsiteY26" fmla="*/ 690880 h 2062480"/>
              <a:gd name="connsiteX27" fmla="*/ 1910080 w 6756400"/>
              <a:gd name="connsiteY27" fmla="*/ 650240 h 2062480"/>
              <a:gd name="connsiteX28" fmla="*/ 2011680 w 6756400"/>
              <a:gd name="connsiteY28" fmla="*/ 609600 h 2062480"/>
              <a:gd name="connsiteX29" fmla="*/ 2042160 w 6756400"/>
              <a:gd name="connsiteY29" fmla="*/ 599440 h 2062480"/>
              <a:gd name="connsiteX30" fmla="*/ 2275840 w 6756400"/>
              <a:gd name="connsiteY30" fmla="*/ 619760 h 2062480"/>
              <a:gd name="connsiteX31" fmla="*/ 2306320 w 6756400"/>
              <a:gd name="connsiteY31" fmla="*/ 640080 h 2062480"/>
              <a:gd name="connsiteX32" fmla="*/ 2336800 w 6756400"/>
              <a:gd name="connsiteY32" fmla="*/ 650240 h 2062480"/>
              <a:gd name="connsiteX33" fmla="*/ 2377440 w 6756400"/>
              <a:gd name="connsiteY33" fmla="*/ 680720 h 2062480"/>
              <a:gd name="connsiteX34" fmla="*/ 2397760 w 6756400"/>
              <a:gd name="connsiteY34" fmla="*/ 711200 h 2062480"/>
              <a:gd name="connsiteX35" fmla="*/ 2428240 w 6756400"/>
              <a:gd name="connsiteY35" fmla="*/ 721360 h 2062480"/>
              <a:gd name="connsiteX36" fmla="*/ 2611120 w 6756400"/>
              <a:gd name="connsiteY36" fmla="*/ 731520 h 2062480"/>
              <a:gd name="connsiteX37" fmla="*/ 2661920 w 6756400"/>
              <a:gd name="connsiteY37" fmla="*/ 741680 h 2062480"/>
              <a:gd name="connsiteX38" fmla="*/ 2692400 w 6756400"/>
              <a:gd name="connsiteY38" fmla="*/ 751840 h 2062480"/>
              <a:gd name="connsiteX39" fmla="*/ 2733040 w 6756400"/>
              <a:gd name="connsiteY39" fmla="*/ 762000 h 2062480"/>
              <a:gd name="connsiteX40" fmla="*/ 2763520 w 6756400"/>
              <a:gd name="connsiteY40" fmla="*/ 782320 h 2062480"/>
              <a:gd name="connsiteX41" fmla="*/ 2885440 w 6756400"/>
              <a:gd name="connsiteY41" fmla="*/ 762000 h 2062480"/>
              <a:gd name="connsiteX42" fmla="*/ 2966720 w 6756400"/>
              <a:gd name="connsiteY42" fmla="*/ 741680 h 2062480"/>
              <a:gd name="connsiteX43" fmla="*/ 3068320 w 6756400"/>
              <a:gd name="connsiteY43" fmla="*/ 690880 h 2062480"/>
              <a:gd name="connsiteX44" fmla="*/ 3098800 w 6756400"/>
              <a:gd name="connsiteY44" fmla="*/ 660400 h 2062480"/>
              <a:gd name="connsiteX45" fmla="*/ 3119120 w 6756400"/>
              <a:gd name="connsiteY45" fmla="*/ 629920 h 2062480"/>
              <a:gd name="connsiteX46" fmla="*/ 3180080 w 6756400"/>
              <a:gd name="connsiteY46" fmla="*/ 609600 h 2062480"/>
              <a:gd name="connsiteX47" fmla="*/ 3241040 w 6756400"/>
              <a:gd name="connsiteY47" fmla="*/ 568960 h 2062480"/>
              <a:gd name="connsiteX48" fmla="*/ 3312160 w 6756400"/>
              <a:gd name="connsiteY48" fmla="*/ 548640 h 2062480"/>
              <a:gd name="connsiteX49" fmla="*/ 3373120 w 6756400"/>
              <a:gd name="connsiteY49" fmla="*/ 528320 h 2062480"/>
              <a:gd name="connsiteX50" fmla="*/ 3474720 w 6756400"/>
              <a:gd name="connsiteY50" fmla="*/ 518160 h 2062480"/>
              <a:gd name="connsiteX51" fmla="*/ 3556000 w 6756400"/>
              <a:gd name="connsiteY51" fmla="*/ 487680 h 2062480"/>
              <a:gd name="connsiteX52" fmla="*/ 3596640 w 6756400"/>
              <a:gd name="connsiteY52" fmla="*/ 436880 h 2062480"/>
              <a:gd name="connsiteX53" fmla="*/ 3667760 w 6756400"/>
              <a:gd name="connsiteY53" fmla="*/ 375920 h 2062480"/>
              <a:gd name="connsiteX54" fmla="*/ 3769360 w 6756400"/>
              <a:gd name="connsiteY54" fmla="*/ 284480 h 2062480"/>
              <a:gd name="connsiteX55" fmla="*/ 3799840 w 6756400"/>
              <a:gd name="connsiteY55" fmla="*/ 274320 h 2062480"/>
              <a:gd name="connsiteX56" fmla="*/ 3840480 w 6756400"/>
              <a:gd name="connsiteY56" fmla="*/ 243840 h 2062480"/>
              <a:gd name="connsiteX57" fmla="*/ 3891280 w 6756400"/>
              <a:gd name="connsiteY57" fmla="*/ 213360 h 2062480"/>
              <a:gd name="connsiteX58" fmla="*/ 3901440 w 6756400"/>
              <a:gd name="connsiteY58" fmla="*/ 182880 h 2062480"/>
              <a:gd name="connsiteX59" fmla="*/ 4023360 w 6756400"/>
              <a:gd name="connsiteY59" fmla="*/ 91440 h 2062480"/>
              <a:gd name="connsiteX60" fmla="*/ 4084320 w 6756400"/>
              <a:gd name="connsiteY60" fmla="*/ 60960 h 2062480"/>
              <a:gd name="connsiteX61" fmla="*/ 4460240 w 6756400"/>
              <a:gd name="connsiteY61" fmla="*/ 50800 h 2062480"/>
              <a:gd name="connsiteX62" fmla="*/ 4622800 w 6756400"/>
              <a:gd name="connsiteY62" fmla="*/ 10160 h 2062480"/>
              <a:gd name="connsiteX63" fmla="*/ 4744720 w 6756400"/>
              <a:gd name="connsiteY63" fmla="*/ 0 h 2062480"/>
              <a:gd name="connsiteX64" fmla="*/ 4968240 w 6756400"/>
              <a:gd name="connsiteY64" fmla="*/ 10160 h 2062480"/>
              <a:gd name="connsiteX65" fmla="*/ 5069840 w 6756400"/>
              <a:gd name="connsiteY65" fmla="*/ 30480 h 2062480"/>
              <a:gd name="connsiteX66" fmla="*/ 5191760 w 6756400"/>
              <a:gd name="connsiteY66" fmla="*/ 60960 h 2062480"/>
              <a:gd name="connsiteX67" fmla="*/ 5222240 w 6756400"/>
              <a:gd name="connsiteY67" fmla="*/ 81280 h 2062480"/>
              <a:gd name="connsiteX68" fmla="*/ 5262880 w 6756400"/>
              <a:gd name="connsiteY68" fmla="*/ 101600 h 2062480"/>
              <a:gd name="connsiteX69" fmla="*/ 5323840 w 6756400"/>
              <a:gd name="connsiteY69" fmla="*/ 142240 h 2062480"/>
              <a:gd name="connsiteX70" fmla="*/ 5334000 w 6756400"/>
              <a:gd name="connsiteY70" fmla="*/ 172720 h 2062480"/>
              <a:gd name="connsiteX71" fmla="*/ 5405120 w 6756400"/>
              <a:gd name="connsiteY71" fmla="*/ 274320 h 2062480"/>
              <a:gd name="connsiteX72" fmla="*/ 5445760 w 6756400"/>
              <a:gd name="connsiteY72" fmla="*/ 314960 h 2062480"/>
              <a:gd name="connsiteX73" fmla="*/ 5527040 w 6756400"/>
              <a:gd name="connsiteY73" fmla="*/ 416560 h 2062480"/>
              <a:gd name="connsiteX74" fmla="*/ 5557520 w 6756400"/>
              <a:gd name="connsiteY74" fmla="*/ 467360 h 2062480"/>
              <a:gd name="connsiteX75" fmla="*/ 5628640 w 6756400"/>
              <a:gd name="connsiteY75" fmla="*/ 528320 h 2062480"/>
              <a:gd name="connsiteX76" fmla="*/ 5659120 w 6756400"/>
              <a:gd name="connsiteY76" fmla="*/ 568960 h 2062480"/>
              <a:gd name="connsiteX77" fmla="*/ 5709920 w 6756400"/>
              <a:gd name="connsiteY77" fmla="*/ 609600 h 2062480"/>
              <a:gd name="connsiteX78" fmla="*/ 5791200 w 6756400"/>
              <a:gd name="connsiteY78" fmla="*/ 711200 h 2062480"/>
              <a:gd name="connsiteX79" fmla="*/ 5842000 w 6756400"/>
              <a:gd name="connsiteY79" fmla="*/ 772160 h 2062480"/>
              <a:gd name="connsiteX80" fmla="*/ 5872480 w 6756400"/>
              <a:gd name="connsiteY80" fmla="*/ 822960 h 2062480"/>
              <a:gd name="connsiteX81" fmla="*/ 5943600 w 6756400"/>
              <a:gd name="connsiteY81" fmla="*/ 894080 h 2062480"/>
              <a:gd name="connsiteX82" fmla="*/ 6004560 w 6756400"/>
              <a:gd name="connsiteY82" fmla="*/ 914400 h 2062480"/>
              <a:gd name="connsiteX83" fmla="*/ 6014720 w 6756400"/>
              <a:gd name="connsiteY83" fmla="*/ 1158240 h 2062480"/>
              <a:gd name="connsiteX84" fmla="*/ 6055360 w 6756400"/>
              <a:gd name="connsiteY84" fmla="*/ 1168400 h 2062480"/>
              <a:gd name="connsiteX85" fmla="*/ 6106160 w 6756400"/>
              <a:gd name="connsiteY85" fmla="*/ 1219200 h 2062480"/>
              <a:gd name="connsiteX86" fmla="*/ 6136640 w 6756400"/>
              <a:gd name="connsiteY86" fmla="*/ 1270000 h 2062480"/>
              <a:gd name="connsiteX87" fmla="*/ 6177280 w 6756400"/>
              <a:gd name="connsiteY87" fmla="*/ 1330960 h 2062480"/>
              <a:gd name="connsiteX88" fmla="*/ 6228080 w 6756400"/>
              <a:gd name="connsiteY88" fmla="*/ 1422400 h 2062480"/>
              <a:gd name="connsiteX89" fmla="*/ 6238240 w 6756400"/>
              <a:gd name="connsiteY89" fmla="*/ 1473200 h 2062480"/>
              <a:gd name="connsiteX90" fmla="*/ 6319520 w 6756400"/>
              <a:gd name="connsiteY90" fmla="*/ 1524000 h 2062480"/>
              <a:gd name="connsiteX91" fmla="*/ 6350000 w 6756400"/>
              <a:gd name="connsiteY91" fmla="*/ 1574800 h 2062480"/>
              <a:gd name="connsiteX92" fmla="*/ 6370320 w 6756400"/>
              <a:gd name="connsiteY92" fmla="*/ 1645920 h 2062480"/>
              <a:gd name="connsiteX93" fmla="*/ 6380480 w 6756400"/>
              <a:gd name="connsiteY93" fmla="*/ 1676400 h 2062480"/>
              <a:gd name="connsiteX94" fmla="*/ 6410960 w 6756400"/>
              <a:gd name="connsiteY94" fmla="*/ 1788160 h 2062480"/>
              <a:gd name="connsiteX95" fmla="*/ 6471920 w 6756400"/>
              <a:gd name="connsiteY95" fmla="*/ 1859280 h 2062480"/>
              <a:gd name="connsiteX96" fmla="*/ 6492240 w 6756400"/>
              <a:gd name="connsiteY96" fmla="*/ 1889760 h 2062480"/>
              <a:gd name="connsiteX97" fmla="*/ 6593840 w 6756400"/>
              <a:gd name="connsiteY97" fmla="*/ 1940560 h 2062480"/>
              <a:gd name="connsiteX98" fmla="*/ 6624320 w 6756400"/>
              <a:gd name="connsiteY98" fmla="*/ 1960880 h 2062480"/>
              <a:gd name="connsiteX99" fmla="*/ 6654800 w 6756400"/>
              <a:gd name="connsiteY99" fmla="*/ 1971040 h 2062480"/>
              <a:gd name="connsiteX100" fmla="*/ 6675120 w 6756400"/>
              <a:gd name="connsiteY100" fmla="*/ 2032000 h 2062480"/>
              <a:gd name="connsiteX101" fmla="*/ 6695440 w 6756400"/>
              <a:gd name="connsiteY101" fmla="*/ 2062480 h 2062480"/>
              <a:gd name="connsiteX102" fmla="*/ 6756400 w 6756400"/>
              <a:gd name="connsiteY102" fmla="*/ 2052320 h 2062480"/>
              <a:gd name="connsiteX0" fmla="*/ 0 w 6756400"/>
              <a:gd name="connsiteY0" fmla="*/ 1097280 h 2062480"/>
              <a:gd name="connsiteX1" fmla="*/ 71120 w 6756400"/>
              <a:gd name="connsiteY1" fmla="*/ 1087120 h 2062480"/>
              <a:gd name="connsiteX2" fmla="*/ 101600 w 6756400"/>
              <a:gd name="connsiteY2" fmla="*/ 1056640 h 2062480"/>
              <a:gd name="connsiteX3" fmla="*/ 132080 w 6756400"/>
              <a:gd name="connsiteY3" fmla="*/ 1046480 h 2062480"/>
              <a:gd name="connsiteX4" fmla="*/ 193040 w 6756400"/>
              <a:gd name="connsiteY4" fmla="*/ 1005840 h 2062480"/>
              <a:gd name="connsiteX5" fmla="*/ 471452 w 6756400"/>
              <a:gd name="connsiteY5" fmla="*/ 409824 h 2062480"/>
              <a:gd name="connsiteX6" fmla="*/ 934720 w 6756400"/>
              <a:gd name="connsiteY6" fmla="*/ 985520 h 2062480"/>
              <a:gd name="connsiteX7" fmla="*/ 985520 w 6756400"/>
              <a:gd name="connsiteY7" fmla="*/ 1026160 h 2062480"/>
              <a:gd name="connsiteX8" fmla="*/ 1016000 w 6756400"/>
              <a:gd name="connsiteY8" fmla="*/ 1046480 h 2062480"/>
              <a:gd name="connsiteX9" fmla="*/ 1107440 w 6756400"/>
              <a:gd name="connsiteY9" fmla="*/ 1137920 h 2062480"/>
              <a:gd name="connsiteX10" fmla="*/ 1188720 w 6756400"/>
              <a:gd name="connsiteY10" fmla="*/ 1148080 h 2062480"/>
              <a:gd name="connsiteX11" fmla="*/ 1280160 w 6756400"/>
              <a:gd name="connsiteY11" fmla="*/ 1219200 h 2062480"/>
              <a:gd name="connsiteX12" fmla="*/ 1290320 w 6756400"/>
              <a:gd name="connsiteY12" fmla="*/ 1249680 h 2062480"/>
              <a:gd name="connsiteX13" fmla="*/ 1412240 w 6756400"/>
              <a:gd name="connsiteY13" fmla="*/ 1280160 h 2062480"/>
              <a:gd name="connsiteX14" fmla="*/ 1483360 w 6756400"/>
              <a:gd name="connsiteY14" fmla="*/ 1270000 h 2062480"/>
              <a:gd name="connsiteX15" fmla="*/ 1503680 w 6756400"/>
              <a:gd name="connsiteY15" fmla="*/ 1239520 h 2062480"/>
              <a:gd name="connsiteX16" fmla="*/ 1564640 w 6756400"/>
              <a:gd name="connsiteY16" fmla="*/ 1188720 h 2062480"/>
              <a:gd name="connsiteX17" fmla="*/ 1574800 w 6756400"/>
              <a:gd name="connsiteY17" fmla="*/ 1117600 h 2062480"/>
              <a:gd name="connsiteX18" fmla="*/ 1595120 w 6756400"/>
              <a:gd name="connsiteY18" fmla="*/ 1046480 h 2062480"/>
              <a:gd name="connsiteX19" fmla="*/ 1615440 w 6756400"/>
              <a:gd name="connsiteY19" fmla="*/ 955040 h 2062480"/>
              <a:gd name="connsiteX20" fmla="*/ 1635760 w 6756400"/>
              <a:gd name="connsiteY20" fmla="*/ 924560 h 2062480"/>
              <a:gd name="connsiteX21" fmla="*/ 1666240 w 6756400"/>
              <a:gd name="connsiteY21" fmla="*/ 914400 h 2062480"/>
              <a:gd name="connsiteX22" fmla="*/ 1706880 w 6756400"/>
              <a:gd name="connsiteY22" fmla="*/ 853440 h 2062480"/>
              <a:gd name="connsiteX23" fmla="*/ 1727200 w 6756400"/>
              <a:gd name="connsiteY23" fmla="*/ 792480 h 2062480"/>
              <a:gd name="connsiteX24" fmla="*/ 1828800 w 6756400"/>
              <a:gd name="connsiteY24" fmla="*/ 741680 h 2062480"/>
              <a:gd name="connsiteX25" fmla="*/ 1859280 w 6756400"/>
              <a:gd name="connsiteY25" fmla="*/ 721360 h 2062480"/>
              <a:gd name="connsiteX26" fmla="*/ 1879600 w 6756400"/>
              <a:gd name="connsiteY26" fmla="*/ 690880 h 2062480"/>
              <a:gd name="connsiteX27" fmla="*/ 1910080 w 6756400"/>
              <a:gd name="connsiteY27" fmla="*/ 650240 h 2062480"/>
              <a:gd name="connsiteX28" fmla="*/ 2011680 w 6756400"/>
              <a:gd name="connsiteY28" fmla="*/ 609600 h 2062480"/>
              <a:gd name="connsiteX29" fmla="*/ 2042160 w 6756400"/>
              <a:gd name="connsiteY29" fmla="*/ 599440 h 2062480"/>
              <a:gd name="connsiteX30" fmla="*/ 2275840 w 6756400"/>
              <a:gd name="connsiteY30" fmla="*/ 619760 h 2062480"/>
              <a:gd name="connsiteX31" fmla="*/ 2306320 w 6756400"/>
              <a:gd name="connsiteY31" fmla="*/ 640080 h 2062480"/>
              <a:gd name="connsiteX32" fmla="*/ 2336800 w 6756400"/>
              <a:gd name="connsiteY32" fmla="*/ 650240 h 2062480"/>
              <a:gd name="connsiteX33" fmla="*/ 2377440 w 6756400"/>
              <a:gd name="connsiteY33" fmla="*/ 680720 h 2062480"/>
              <a:gd name="connsiteX34" fmla="*/ 2397760 w 6756400"/>
              <a:gd name="connsiteY34" fmla="*/ 711200 h 2062480"/>
              <a:gd name="connsiteX35" fmla="*/ 2428240 w 6756400"/>
              <a:gd name="connsiteY35" fmla="*/ 721360 h 2062480"/>
              <a:gd name="connsiteX36" fmla="*/ 2611120 w 6756400"/>
              <a:gd name="connsiteY36" fmla="*/ 731520 h 2062480"/>
              <a:gd name="connsiteX37" fmla="*/ 2661920 w 6756400"/>
              <a:gd name="connsiteY37" fmla="*/ 741680 h 2062480"/>
              <a:gd name="connsiteX38" fmla="*/ 2692400 w 6756400"/>
              <a:gd name="connsiteY38" fmla="*/ 751840 h 2062480"/>
              <a:gd name="connsiteX39" fmla="*/ 2733040 w 6756400"/>
              <a:gd name="connsiteY39" fmla="*/ 762000 h 2062480"/>
              <a:gd name="connsiteX40" fmla="*/ 2763520 w 6756400"/>
              <a:gd name="connsiteY40" fmla="*/ 782320 h 2062480"/>
              <a:gd name="connsiteX41" fmla="*/ 2885440 w 6756400"/>
              <a:gd name="connsiteY41" fmla="*/ 762000 h 2062480"/>
              <a:gd name="connsiteX42" fmla="*/ 2966720 w 6756400"/>
              <a:gd name="connsiteY42" fmla="*/ 741680 h 2062480"/>
              <a:gd name="connsiteX43" fmla="*/ 3068320 w 6756400"/>
              <a:gd name="connsiteY43" fmla="*/ 690880 h 2062480"/>
              <a:gd name="connsiteX44" fmla="*/ 3098800 w 6756400"/>
              <a:gd name="connsiteY44" fmla="*/ 660400 h 2062480"/>
              <a:gd name="connsiteX45" fmla="*/ 3119120 w 6756400"/>
              <a:gd name="connsiteY45" fmla="*/ 629920 h 2062480"/>
              <a:gd name="connsiteX46" fmla="*/ 3180080 w 6756400"/>
              <a:gd name="connsiteY46" fmla="*/ 609600 h 2062480"/>
              <a:gd name="connsiteX47" fmla="*/ 3241040 w 6756400"/>
              <a:gd name="connsiteY47" fmla="*/ 568960 h 2062480"/>
              <a:gd name="connsiteX48" fmla="*/ 3312160 w 6756400"/>
              <a:gd name="connsiteY48" fmla="*/ 548640 h 2062480"/>
              <a:gd name="connsiteX49" fmla="*/ 3373120 w 6756400"/>
              <a:gd name="connsiteY49" fmla="*/ 528320 h 2062480"/>
              <a:gd name="connsiteX50" fmla="*/ 3474720 w 6756400"/>
              <a:gd name="connsiteY50" fmla="*/ 518160 h 2062480"/>
              <a:gd name="connsiteX51" fmla="*/ 3556000 w 6756400"/>
              <a:gd name="connsiteY51" fmla="*/ 487680 h 2062480"/>
              <a:gd name="connsiteX52" fmla="*/ 3596640 w 6756400"/>
              <a:gd name="connsiteY52" fmla="*/ 436880 h 2062480"/>
              <a:gd name="connsiteX53" fmla="*/ 3667760 w 6756400"/>
              <a:gd name="connsiteY53" fmla="*/ 375920 h 2062480"/>
              <a:gd name="connsiteX54" fmla="*/ 3769360 w 6756400"/>
              <a:gd name="connsiteY54" fmla="*/ 284480 h 2062480"/>
              <a:gd name="connsiteX55" fmla="*/ 3799840 w 6756400"/>
              <a:gd name="connsiteY55" fmla="*/ 274320 h 2062480"/>
              <a:gd name="connsiteX56" fmla="*/ 3840480 w 6756400"/>
              <a:gd name="connsiteY56" fmla="*/ 243840 h 2062480"/>
              <a:gd name="connsiteX57" fmla="*/ 3891280 w 6756400"/>
              <a:gd name="connsiteY57" fmla="*/ 213360 h 2062480"/>
              <a:gd name="connsiteX58" fmla="*/ 3901440 w 6756400"/>
              <a:gd name="connsiteY58" fmla="*/ 182880 h 2062480"/>
              <a:gd name="connsiteX59" fmla="*/ 4023360 w 6756400"/>
              <a:gd name="connsiteY59" fmla="*/ 91440 h 2062480"/>
              <a:gd name="connsiteX60" fmla="*/ 4084320 w 6756400"/>
              <a:gd name="connsiteY60" fmla="*/ 60960 h 2062480"/>
              <a:gd name="connsiteX61" fmla="*/ 4460240 w 6756400"/>
              <a:gd name="connsiteY61" fmla="*/ 50800 h 2062480"/>
              <a:gd name="connsiteX62" fmla="*/ 4622800 w 6756400"/>
              <a:gd name="connsiteY62" fmla="*/ 10160 h 2062480"/>
              <a:gd name="connsiteX63" fmla="*/ 4744720 w 6756400"/>
              <a:gd name="connsiteY63" fmla="*/ 0 h 2062480"/>
              <a:gd name="connsiteX64" fmla="*/ 4968240 w 6756400"/>
              <a:gd name="connsiteY64" fmla="*/ 10160 h 2062480"/>
              <a:gd name="connsiteX65" fmla="*/ 5069840 w 6756400"/>
              <a:gd name="connsiteY65" fmla="*/ 30480 h 2062480"/>
              <a:gd name="connsiteX66" fmla="*/ 5191760 w 6756400"/>
              <a:gd name="connsiteY66" fmla="*/ 60960 h 2062480"/>
              <a:gd name="connsiteX67" fmla="*/ 5222240 w 6756400"/>
              <a:gd name="connsiteY67" fmla="*/ 81280 h 2062480"/>
              <a:gd name="connsiteX68" fmla="*/ 5262880 w 6756400"/>
              <a:gd name="connsiteY68" fmla="*/ 101600 h 2062480"/>
              <a:gd name="connsiteX69" fmla="*/ 5323840 w 6756400"/>
              <a:gd name="connsiteY69" fmla="*/ 142240 h 2062480"/>
              <a:gd name="connsiteX70" fmla="*/ 5334000 w 6756400"/>
              <a:gd name="connsiteY70" fmla="*/ 172720 h 2062480"/>
              <a:gd name="connsiteX71" fmla="*/ 5405120 w 6756400"/>
              <a:gd name="connsiteY71" fmla="*/ 274320 h 2062480"/>
              <a:gd name="connsiteX72" fmla="*/ 5445760 w 6756400"/>
              <a:gd name="connsiteY72" fmla="*/ 314960 h 2062480"/>
              <a:gd name="connsiteX73" fmla="*/ 5527040 w 6756400"/>
              <a:gd name="connsiteY73" fmla="*/ 416560 h 2062480"/>
              <a:gd name="connsiteX74" fmla="*/ 5557520 w 6756400"/>
              <a:gd name="connsiteY74" fmla="*/ 467360 h 2062480"/>
              <a:gd name="connsiteX75" fmla="*/ 5628640 w 6756400"/>
              <a:gd name="connsiteY75" fmla="*/ 528320 h 2062480"/>
              <a:gd name="connsiteX76" fmla="*/ 5659120 w 6756400"/>
              <a:gd name="connsiteY76" fmla="*/ 568960 h 2062480"/>
              <a:gd name="connsiteX77" fmla="*/ 5709920 w 6756400"/>
              <a:gd name="connsiteY77" fmla="*/ 609600 h 2062480"/>
              <a:gd name="connsiteX78" fmla="*/ 5791200 w 6756400"/>
              <a:gd name="connsiteY78" fmla="*/ 711200 h 2062480"/>
              <a:gd name="connsiteX79" fmla="*/ 5842000 w 6756400"/>
              <a:gd name="connsiteY79" fmla="*/ 772160 h 2062480"/>
              <a:gd name="connsiteX80" fmla="*/ 5872480 w 6756400"/>
              <a:gd name="connsiteY80" fmla="*/ 822960 h 2062480"/>
              <a:gd name="connsiteX81" fmla="*/ 5943600 w 6756400"/>
              <a:gd name="connsiteY81" fmla="*/ 894080 h 2062480"/>
              <a:gd name="connsiteX82" fmla="*/ 6004560 w 6756400"/>
              <a:gd name="connsiteY82" fmla="*/ 914400 h 2062480"/>
              <a:gd name="connsiteX83" fmla="*/ 6014720 w 6756400"/>
              <a:gd name="connsiteY83" fmla="*/ 1158240 h 2062480"/>
              <a:gd name="connsiteX84" fmla="*/ 6055360 w 6756400"/>
              <a:gd name="connsiteY84" fmla="*/ 1168400 h 2062480"/>
              <a:gd name="connsiteX85" fmla="*/ 6106160 w 6756400"/>
              <a:gd name="connsiteY85" fmla="*/ 1219200 h 2062480"/>
              <a:gd name="connsiteX86" fmla="*/ 6136640 w 6756400"/>
              <a:gd name="connsiteY86" fmla="*/ 1270000 h 2062480"/>
              <a:gd name="connsiteX87" fmla="*/ 6177280 w 6756400"/>
              <a:gd name="connsiteY87" fmla="*/ 1330960 h 2062480"/>
              <a:gd name="connsiteX88" fmla="*/ 6228080 w 6756400"/>
              <a:gd name="connsiteY88" fmla="*/ 1422400 h 2062480"/>
              <a:gd name="connsiteX89" fmla="*/ 6238240 w 6756400"/>
              <a:gd name="connsiteY89" fmla="*/ 1473200 h 2062480"/>
              <a:gd name="connsiteX90" fmla="*/ 6319520 w 6756400"/>
              <a:gd name="connsiteY90" fmla="*/ 1524000 h 2062480"/>
              <a:gd name="connsiteX91" fmla="*/ 6350000 w 6756400"/>
              <a:gd name="connsiteY91" fmla="*/ 1574800 h 2062480"/>
              <a:gd name="connsiteX92" fmla="*/ 6370320 w 6756400"/>
              <a:gd name="connsiteY92" fmla="*/ 1645920 h 2062480"/>
              <a:gd name="connsiteX93" fmla="*/ 6380480 w 6756400"/>
              <a:gd name="connsiteY93" fmla="*/ 1676400 h 2062480"/>
              <a:gd name="connsiteX94" fmla="*/ 6410960 w 6756400"/>
              <a:gd name="connsiteY94" fmla="*/ 1788160 h 2062480"/>
              <a:gd name="connsiteX95" fmla="*/ 6471920 w 6756400"/>
              <a:gd name="connsiteY95" fmla="*/ 1859280 h 2062480"/>
              <a:gd name="connsiteX96" fmla="*/ 6492240 w 6756400"/>
              <a:gd name="connsiteY96" fmla="*/ 1889760 h 2062480"/>
              <a:gd name="connsiteX97" fmla="*/ 6593840 w 6756400"/>
              <a:gd name="connsiteY97" fmla="*/ 1940560 h 2062480"/>
              <a:gd name="connsiteX98" fmla="*/ 6624320 w 6756400"/>
              <a:gd name="connsiteY98" fmla="*/ 1960880 h 2062480"/>
              <a:gd name="connsiteX99" fmla="*/ 6654800 w 6756400"/>
              <a:gd name="connsiteY99" fmla="*/ 1971040 h 2062480"/>
              <a:gd name="connsiteX100" fmla="*/ 6675120 w 6756400"/>
              <a:gd name="connsiteY100" fmla="*/ 2032000 h 2062480"/>
              <a:gd name="connsiteX101" fmla="*/ 6695440 w 6756400"/>
              <a:gd name="connsiteY101" fmla="*/ 2062480 h 2062480"/>
              <a:gd name="connsiteX102" fmla="*/ 6756400 w 6756400"/>
              <a:gd name="connsiteY102" fmla="*/ 2052320 h 2062480"/>
              <a:gd name="connsiteX0" fmla="*/ 0 w 6756400"/>
              <a:gd name="connsiteY0" fmla="*/ 1097280 h 2062480"/>
              <a:gd name="connsiteX1" fmla="*/ 71120 w 6756400"/>
              <a:gd name="connsiteY1" fmla="*/ 1087120 h 2062480"/>
              <a:gd name="connsiteX2" fmla="*/ 101600 w 6756400"/>
              <a:gd name="connsiteY2" fmla="*/ 1056640 h 2062480"/>
              <a:gd name="connsiteX3" fmla="*/ 132080 w 6756400"/>
              <a:gd name="connsiteY3" fmla="*/ 1046480 h 2062480"/>
              <a:gd name="connsiteX4" fmla="*/ 187631 w 6756400"/>
              <a:gd name="connsiteY4" fmla="*/ 346911 h 2062480"/>
              <a:gd name="connsiteX5" fmla="*/ 471452 w 6756400"/>
              <a:gd name="connsiteY5" fmla="*/ 409824 h 2062480"/>
              <a:gd name="connsiteX6" fmla="*/ 934720 w 6756400"/>
              <a:gd name="connsiteY6" fmla="*/ 985520 h 2062480"/>
              <a:gd name="connsiteX7" fmla="*/ 985520 w 6756400"/>
              <a:gd name="connsiteY7" fmla="*/ 1026160 h 2062480"/>
              <a:gd name="connsiteX8" fmla="*/ 1016000 w 6756400"/>
              <a:gd name="connsiteY8" fmla="*/ 1046480 h 2062480"/>
              <a:gd name="connsiteX9" fmla="*/ 1107440 w 6756400"/>
              <a:gd name="connsiteY9" fmla="*/ 1137920 h 2062480"/>
              <a:gd name="connsiteX10" fmla="*/ 1188720 w 6756400"/>
              <a:gd name="connsiteY10" fmla="*/ 1148080 h 2062480"/>
              <a:gd name="connsiteX11" fmla="*/ 1280160 w 6756400"/>
              <a:gd name="connsiteY11" fmla="*/ 1219200 h 2062480"/>
              <a:gd name="connsiteX12" fmla="*/ 1290320 w 6756400"/>
              <a:gd name="connsiteY12" fmla="*/ 1249680 h 2062480"/>
              <a:gd name="connsiteX13" fmla="*/ 1412240 w 6756400"/>
              <a:gd name="connsiteY13" fmla="*/ 1280160 h 2062480"/>
              <a:gd name="connsiteX14" fmla="*/ 1483360 w 6756400"/>
              <a:gd name="connsiteY14" fmla="*/ 1270000 h 2062480"/>
              <a:gd name="connsiteX15" fmla="*/ 1503680 w 6756400"/>
              <a:gd name="connsiteY15" fmla="*/ 1239520 h 2062480"/>
              <a:gd name="connsiteX16" fmla="*/ 1564640 w 6756400"/>
              <a:gd name="connsiteY16" fmla="*/ 1188720 h 2062480"/>
              <a:gd name="connsiteX17" fmla="*/ 1574800 w 6756400"/>
              <a:gd name="connsiteY17" fmla="*/ 1117600 h 2062480"/>
              <a:gd name="connsiteX18" fmla="*/ 1595120 w 6756400"/>
              <a:gd name="connsiteY18" fmla="*/ 1046480 h 2062480"/>
              <a:gd name="connsiteX19" fmla="*/ 1615440 w 6756400"/>
              <a:gd name="connsiteY19" fmla="*/ 955040 h 2062480"/>
              <a:gd name="connsiteX20" fmla="*/ 1635760 w 6756400"/>
              <a:gd name="connsiteY20" fmla="*/ 924560 h 2062480"/>
              <a:gd name="connsiteX21" fmla="*/ 1666240 w 6756400"/>
              <a:gd name="connsiteY21" fmla="*/ 914400 h 2062480"/>
              <a:gd name="connsiteX22" fmla="*/ 1706880 w 6756400"/>
              <a:gd name="connsiteY22" fmla="*/ 853440 h 2062480"/>
              <a:gd name="connsiteX23" fmla="*/ 1727200 w 6756400"/>
              <a:gd name="connsiteY23" fmla="*/ 792480 h 2062480"/>
              <a:gd name="connsiteX24" fmla="*/ 1828800 w 6756400"/>
              <a:gd name="connsiteY24" fmla="*/ 741680 h 2062480"/>
              <a:gd name="connsiteX25" fmla="*/ 1859280 w 6756400"/>
              <a:gd name="connsiteY25" fmla="*/ 721360 h 2062480"/>
              <a:gd name="connsiteX26" fmla="*/ 1879600 w 6756400"/>
              <a:gd name="connsiteY26" fmla="*/ 690880 h 2062480"/>
              <a:gd name="connsiteX27" fmla="*/ 1910080 w 6756400"/>
              <a:gd name="connsiteY27" fmla="*/ 650240 h 2062480"/>
              <a:gd name="connsiteX28" fmla="*/ 2011680 w 6756400"/>
              <a:gd name="connsiteY28" fmla="*/ 609600 h 2062480"/>
              <a:gd name="connsiteX29" fmla="*/ 2042160 w 6756400"/>
              <a:gd name="connsiteY29" fmla="*/ 599440 h 2062480"/>
              <a:gd name="connsiteX30" fmla="*/ 2275840 w 6756400"/>
              <a:gd name="connsiteY30" fmla="*/ 619760 h 2062480"/>
              <a:gd name="connsiteX31" fmla="*/ 2306320 w 6756400"/>
              <a:gd name="connsiteY31" fmla="*/ 640080 h 2062480"/>
              <a:gd name="connsiteX32" fmla="*/ 2336800 w 6756400"/>
              <a:gd name="connsiteY32" fmla="*/ 650240 h 2062480"/>
              <a:gd name="connsiteX33" fmla="*/ 2377440 w 6756400"/>
              <a:gd name="connsiteY33" fmla="*/ 680720 h 2062480"/>
              <a:gd name="connsiteX34" fmla="*/ 2397760 w 6756400"/>
              <a:gd name="connsiteY34" fmla="*/ 711200 h 2062480"/>
              <a:gd name="connsiteX35" fmla="*/ 2428240 w 6756400"/>
              <a:gd name="connsiteY35" fmla="*/ 721360 h 2062480"/>
              <a:gd name="connsiteX36" fmla="*/ 2611120 w 6756400"/>
              <a:gd name="connsiteY36" fmla="*/ 731520 h 2062480"/>
              <a:gd name="connsiteX37" fmla="*/ 2661920 w 6756400"/>
              <a:gd name="connsiteY37" fmla="*/ 741680 h 2062480"/>
              <a:gd name="connsiteX38" fmla="*/ 2692400 w 6756400"/>
              <a:gd name="connsiteY38" fmla="*/ 751840 h 2062480"/>
              <a:gd name="connsiteX39" fmla="*/ 2733040 w 6756400"/>
              <a:gd name="connsiteY39" fmla="*/ 762000 h 2062480"/>
              <a:gd name="connsiteX40" fmla="*/ 2763520 w 6756400"/>
              <a:gd name="connsiteY40" fmla="*/ 782320 h 2062480"/>
              <a:gd name="connsiteX41" fmla="*/ 2885440 w 6756400"/>
              <a:gd name="connsiteY41" fmla="*/ 762000 h 2062480"/>
              <a:gd name="connsiteX42" fmla="*/ 2966720 w 6756400"/>
              <a:gd name="connsiteY42" fmla="*/ 741680 h 2062480"/>
              <a:gd name="connsiteX43" fmla="*/ 3068320 w 6756400"/>
              <a:gd name="connsiteY43" fmla="*/ 690880 h 2062480"/>
              <a:gd name="connsiteX44" fmla="*/ 3098800 w 6756400"/>
              <a:gd name="connsiteY44" fmla="*/ 660400 h 2062480"/>
              <a:gd name="connsiteX45" fmla="*/ 3119120 w 6756400"/>
              <a:gd name="connsiteY45" fmla="*/ 629920 h 2062480"/>
              <a:gd name="connsiteX46" fmla="*/ 3180080 w 6756400"/>
              <a:gd name="connsiteY46" fmla="*/ 609600 h 2062480"/>
              <a:gd name="connsiteX47" fmla="*/ 3241040 w 6756400"/>
              <a:gd name="connsiteY47" fmla="*/ 568960 h 2062480"/>
              <a:gd name="connsiteX48" fmla="*/ 3312160 w 6756400"/>
              <a:gd name="connsiteY48" fmla="*/ 548640 h 2062480"/>
              <a:gd name="connsiteX49" fmla="*/ 3373120 w 6756400"/>
              <a:gd name="connsiteY49" fmla="*/ 528320 h 2062480"/>
              <a:gd name="connsiteX50" fmla="*/ 3474720 w 6756400"/>
              <a:gd name="connsiteY50" fmla="*/ 518160 h 2062480"/>
              <a:gd name="connsiteX51" fmla="*/ 3556000 w 6756400"/>
              <a:gd name="connsiteY51" fmla="*/ 487680 h 2062480"/>
              <a:gd name="connsiteX52" fmla="*/ 3596640 w 6756400"/>
              <a:gd name="connsiteY52" fmla="*/ 436880 h 2062480"/>
              <a:gd name="connsiteX53" fmla="*/ 3667760 w 6756400"/>
              <a:gd name="connsiteY53" fmla="*/ 375920 h 2062480"/>
              <a:gd name="connsiteX54" fmla="*/ 3769360 w 6756400"/>
              <a:gd name="connsiteY54" fmla="*/ 284480 h 2062480"/>
              <a:gd name="connsiteX55" fmla="*/ 3799840 w 6756400"/>
              <a:gd name="connsiteY55" fmla="*/ 274320 h 2062480"/>
              <a:gd name="connsiteX56" fmla="*/ 3840480 w 6756400"/>
              <a:gd name="connsiteY56" fmla="*/ 243840 h 2062480"/>
              <a:gd name="connsiteX57" fmla="*/ 3891280 w 6756400"/>
              <a:gd name="connsiteY57" fmla="*/ 213360 h 2062480"/>
              <a:gd name="connsiteX58" fmla="*/ 3901440 w 6756400"/>
              <a:gd name="connsiteY58" fmla="*/ 182880 h 2062480"/>
              <a:gd name="connsiteX59" fmla="*/ 4023360 w 6756400"/>
              <a:gd name="connsiteY59" fmla="*/ 91440 h 2062480"/>
              <a:gd name="connsiteX60" fmla="*/ 4084320 w 6756400"/>
              <a:gd name="connsiteY60" fmla="*/ 60960 h 2062480"/>
              <a:gd name="connsiteX61" fmla="*/ 4460240 w 6756400"/>
              <a:gd name="connsiteY61" fmla="*/ 50800 h 2062480"/>
              <a:gd name="connsiteX62" fmla="*/ 4622800 w 6756400"/>
              <a:gd name="connsiteY62" fmla="*/ 10160 h 2062480"/>
              <a:gd name="connsiteX63" fmla="*/ 4744720 w 6756400"/>
              <a:gd name="connsiteY63" fmla="*/ 0 h 2062480"/>
              <a:gd name="connsiteX64" fmla="*/ 4968240 w 6756400"/>
              <a:gd name="connsiteY64" fmla="*/ 10160 h 2062480"/>
              <a:gd name="connsiteX65" fmla="*/ 5069840 w 6756400"/>
              <a:gd name="connsiteY65" fmla="*/ 30480 h 2062480"/>
              <a:gd name="connsiteX66" fmla="*/ 5191760 w 6756400"/>
              <a:gd name="connsiteY66" fmla="*/ 60960 h 2062480"/>
              <a:gd name="connsiteX67" fmla="*/ 5222240 w 6756400"/>
              <a:gd name="connsiteY67" fmla="*/ 81280 h 2062480"/>
              <a:gd name="connsiteX68" fmla="*/ 5262880 w 6756400"/>
              <a:gd name="connsiteY68" fmla="*/ 101600 h 2062480"/>
              <a:gd name="connsiteX69" fmla="*/ 5323840 w 6756400"/>
              <a:gd name="connsiteY69" fmla="*/ 142240 h 2062480"/>
              <a:gd name="connsiteX70" fmla="*/ 5334000 w 6756400"/>
              <a:gd name="connsiteY70" fmla="*/ 172720 h 2062480"/>
              <a:gd name="connsiteX71" fmla="*/ 5405120 w 6756400"/>
              <a:gd name="connsiteY71" fmla="*/ 274320 h 2062480"/>
              <a:gd name="connsiteX72" fmla="*/ 5445760 w 6756400"/>
              <a:gd name="connsiteY72" fmla="*/ 314960 h 2062480"/>
              <a:gd name="connsiteX73" fmla="*/ 5527040 w 6756400"/>
              <a:gd name="connsiteY73" fmla="*/ 416560 h 2062480"/>
              <a:gd name="connsiteX74" fmla="*/ 5557520 w 6756400"/>
              <a:gd name="connsiteY74" fmla="*/ 467360 h 2062480"/>
              <a:gd name="connsiteX75" fmla="*/ 5628640 w 6756400"/>
              <a:gd name="connsiteY75" fmla="*/ 528320 h 2062480"/>
              <a:gd name="connsiteX76" fmla="*/ 5659120 w 6756400"/>
              <a:gd name="connsiteY76" fmla="*/ 568960 h 2062480"/>
              <a:gd name="connsiteX77" fmla="*/ 5709920 w 6756400"/>
              <a:gd name="connsiteY77" fmla="*/ 609600 h 2062480"/>
              <a:gd name="connsiteX78" fmla="*/ 5791200 w 6756400"/>
              <a:gd name="connsiteY78" fmla="*/ 711200 h 2062480"/>
              <a:gd name="connsiteX79" fmla="*/ 5842000 w 6756400"/>
              <a:gd name="connsiteY79" fmla="*/ 772160 h 2062480"/>
              <a:gd name="connsiteX80" fmla="*/ 5872480 w 6756400"/>
              <a:gd name="connsiteY80" fmla="*/ 822960 h 2062480"/>
              <a:gd name="connsiteX81" fmla="*/ 5943600 w 6756400"/>
              <a:gd name="connsiteY81" fmla="*/ 894080 h 2062480"/>
              <a:gd name="connsiteX82" fmla="*/ 6004560 w 6756400"/>
              <a:gd name="connsiteY82" fmla="*/ 914400 h 2062480"/>
              <a:gd name="connsiteX83" fmla="*/ 6014720 w 6756400"/>
              <a:gd name="connsiteY83" fmla="*/ 1158240 h 2062480"/>
              <a:gd name="connsiteX84" fmla="*/ 6055360 w 6756400"/>
              <a:gd name="connsiteY84" fmla="*/ 1168400 h 2062480"/>
              <a:gd name="connsiteX85" fmla="*/ 6106160 w 6756400"/>
              <a:gd name="connsiteY85" fmla="*/ 1219200 h 2062480"/>
              <a:gd name="connsiteX86" fmla="*/ 6136640 w 6756400"/>
              <a:gd name="connsiteY86" fmla="*/ 1270000 h 2062480"/>
              <a:gd name="connsiteX87" fmla="*/ 6177280 w 6756400"/>
              <a:gd name="connsiteY87" fmla="*/ 1330960 h 2062480"/>
              <a:gd name="connsiteX88" fmla="*/ 6228080 w 6756400"/>
              <a:gd name="connsiteY88" fmla="*/ 1422400 h 2062480"/>
              <a:gd name="connsiteX89" fmla="*/ 6238240 w 6756400"/>
              <a:gd name="connsiteY89" fmla="*/ 1473200 h 2062480"/>
              <a:gd name="connsiteX90" fmla="*/ 6319520 w 6756400"/>
              <a:gd name="connsiteY90" fmla="*/ 1524000 h 2062480"/>
              <a:gd name="connsiteX91" fmla="*/ 6350000 w 6756400"/>
              <a:gd name="connsiteY91" fmla="*/ 1574800 h 2062480"/>
              <a:gd name="connsiteX92" fmla="*/ 6370320 w 6756400"/>
              <a:gd name="connsiteY92" fmla="*/ 1645920 h 2062480"/>
              <a:gd name="connsiteX93" fmla="*/ 6380480 w 6756400"/>
              <a:gd name="connsiteY93" fmla="*/ 1676400 h 2062480"/>
              <a:gd name="connsiteX94" fmla="*/ 6410960 w 6756400"/>
              <a:gd name="connsiteY94" fmla="*/ 1788160 h 2062480"/>
              <a:gd name="connsiteX95" fmla="*/ 6471920 w 6756400"/>
              <a:gd name="connsiteY95" fmla="*/ 1859280 h 2062480"/>
              <a:gd name="connsiteX96" fmla="*/ 6492240 w 6756400"/>
              <a:gd name="connsiteY96" fmla="*/ 1889760 h 2062480"/>
              <a:gd name="connsiteX97" fmla="*/ 6593840 w 6756400"/>
              <a:gd name="connsiteY97" fmla="*/ 1940560 h 2062480"/>
              <a:gd name="connsiteX98" fmla="*/ 6624320 w 6756400"/>
              <a:gd name="connsiteY98" fmla="*/ 1960880 h 2062480"/>
              <a:gd name="connsiteX99" fmla="*/ 6654800 w 6756400"/>
              <a:gd name="connsiteY99" fmla="*/ 1971040 h 2062480"/>
              <a:gd name="connsiteX100" fmla="*/ 6675120 w 6756400"/>
              <a:gd name="connsiteY100" fmla="*/ 2032000 h 2062480"/>
              <a:gd name="connsiteX101" fmla="*/ 6695440 w 6756400"/>
              <a:gd name="connsiteY101" fmla="*/ 2062480 h 2062480"/>
              <a:gd name="connsiteX102" fmla="*/ 6756400 w 6756400"/>
              <a:gd name="connsiteY102" fmla="*/ 2052320 h 2062480"/>
              <a:gd name="connsiteX0" fmla="*/ 0 w 6756400"/>
              <a:gd name="connsiteY0" fmla="*/ 1097280 h 2062480"/>
              <a:gd name="connsiteX1" fmla="*/ 71120 w 6756400"/>
              <a:gd name="connsiteY1" fmla="*/ 1087120 h 2062480"/>
              <a:gd name="connsiteX2" fmla="*/ 101600 w 6756400"/>
              <a:gd name="connsiteY2" fmla="*/ 1056640 h 2062480"/>
              <a:gd name="connsiteX3" fmla="*/ 132081 w 6756400"/>
              <a:gd name="connsiteY3" fmla="*/ 137853 h 2062480"/>
              <a:gd name="connsiteX4" fmla="*/ 187631 w 6756400"/>
              <a:gd name="connsiteY4" fmla="*/ 346911 h 2062480"/>
              <a:gd name="connsiteX5" fmla="*/ 471452 w 6756400"/>
              <a:gd name="connsiteY5" fmla="*/ 409824 h 2062480"/>
              <a:gd name="connsiteX6" fmla="*/ 934720 w 6756400"/>
              <a:gd name="connsiteY6" fmla="*/ 985520 h 2062480"/>
              <a:gd name="connsiteX7" fmla="*/ 985520 w 6756400"/>
              <a:gd name="connsiteY7" fmla="*/ 1026160 h 2062480"/>
              <a:gd name="connsiteX8" fmla="*/ 1016000 w 6756400"/>
              <a:gd name="connsiteY8" fmla="*/ 1046480 h 2062480"/>
              <a:gd name="connsiteX9" fmla="*/ 1107440 w 6756400"/>
              <a:gd name="connsiteY9" fmla="*/ 1137920 h 2062480"/>
              <a:gd name="connsiteX10" fmla="*/ 1188720 w 6756400"/>
              <a:gd name="connsiteY10" fmla="*/ 1148080 h 2062480"/>
              <a:gd name="connsiteX11" fmla="*/ 1280160 w 6756400"/>
              <a:gd name="connsiteY11" fmla="*/ 1219200 h 2062480"/>
              <a:gd name="connsiteX12" fmla="*/ 1290320 w 6756400"/>
              <a:gd name="connsiteY12" fmla="*/ 1249680 h 2062480"/>
              <a:gd name="connsiteX13" fmla="*/ 1412240 w 6756400"/>
              <a:gd name="connsiteY13" fmla="*/ 1280160 h 2062480"/>
              <a:gd name="connsiteX14" fmla="*/ 1483360 w 6756400"/>
              <a:gd name="connsiteY14" fmla="*/ 1270000 h 2062480"/>
              <a:gd name="connsiteX15" fmla="*/ 1503680 w 6756400"/>
              <a:gd name="connsiteY15" fmla="*/ 1239520 h 2062480"/>
              <a:gd name="connsiteX16" fmla="*/ 1564640 w 6756400"/>
              <a:gd name="connsiteY16" fmla="*/ 1188720 h 2062480"/>
              <a:gd name="connsiteX17" fmla="*/ 1574800 w 6756400"/>
              <a:gd name="connsiteY17" fmla="*/ 1117600 h 2062480"/>
              <a:gd name="connsiteX18" fmla="*/ 1595120 w 6756400"/>
              <a:gd name="connsiteY18" fmla="*/ 1046480 h 2062480"/>
              <a:gd name="connsiteX19" fmla="*/ 1615440 w 6756400"/>
              <a:gd name="connsiteY19" fmla="*/ 955040 h 2062480"/>
              <a:gd name="connsiteX20" fmla="*/ 1635760 w 6756400"/>
              <a:gd name="connsiteY20" fmla="*/ 924560 h 2062480"/>
              <a:gd name="connsiteX21" fmla="*/ 1666240 w 6756400"/>
              <a:gd name="connsiteY21" fmla="*/ 914400 h 2062480"/>
              <a:gd name="connsiteX22" fmla="*/ 1706880 w 6756400"/>
              <a:gd name="connsiteY22" fmla="*/ 853440 h 2062480"/>
              <a:gd name="connsiteX23" fmla="*/ 1727200 w 6756400"/>
              <a:gd name="connsiteY23" fmla="*/ 792480 h 2062480"/>
              <a:gd name="connsiteX24" fmla="*/ 1828800 w 6756400"/>
              <a:gd name="connsiteY24" fmla="*/ 741680 h 2062480"/>
              <a:gd name="connsiteX25" fmla="*/ 1859280 w 6756400"/>
              <a:gd name="connsiteY25" fmla="*/ 721360 h 2062480"/>
              <a:gd name="connsiteX26" fmla="*/ 1879600 w 6756400"/>
              <a:gd name="connsiteY26" fmla="*/ 690880 h 2062480"/>
              <a:gd name="connsiteX27" fmla="*/ 1910080 w 6756400"/>
              <a:gd name="connsiteY27" fmla="*/ 650240 h 2062480"/>
              <a:gd name="connsiteX28" fmla="*/ 2011680 w 6756400"/>
              <a:gd name="connsiteY28" fmla="*/ 609600 h 2062480"/>
              <a:gd name="connsiteX29" fmla="*/ 2042160 w 6756400"/>
              <a:gd name="connsiteY29" fmla="*/ 599440 h 2062480"/>
              <a:gd name="connsiteX30" fmla="*/ 2275840 w 6756400"/>
              <a:gd name="connsiteY30" fmla="*/ 619760 h 2062480"/>
              <a:gd name="connsiteX31" fmla="*/ 2306320 w 6756400"/>
              <a:gd name="connsiteY31" fmla="*/ 640080 h 2062480"/>
              <a:gd name="connsiteX32" fmla="*/ 2336800 w 6756400"/>
              <a:gd name="connsiteY32" fmla="*/ 650240 h 2062480"/>
              <a:gd name="connsiteX33" fmla="*/ 2377440 w 6756400"/>
              <a:gd name="connsiteY33" fmla="*/ 680720 h 2062480"/>
              <a:gd name="connsiteX34" fmla="*/ 2397760 w 6756400"/>
              <a:gd name="connsiteY34" fmla="*/ 711200 h 2062480"/>
              <a:gd name="connsiteX35" fmla="*/ 2428240 w 6756400"/>
              <a:gd name="connsiteY35" fmla="*/ 721360 h 2062480"/>
              <a:gd name="connsiteX36" fmla="*/ 2611120 w 6756400"/>
              <a:gd name="connsiteY36" fmla="*/ 731520 h 2062480"/>
              <a:gd name="connsiteX37" fmla="*/ 2661920 w 6756400"/>
              <a:gd name="connsiteY37" fmla="*/ 741680 h 2062480"/>
              <a:gd name="connsiteX38" fmla="*/ 2692400 w 6756400"/>
              <a:gd name="connsiteY38" fmla="*/ 751840 h 2062480"/>
              <a:gd name="connsiteX39" fmla="*/ 2733040 w 6756400"/>
              <a:gd name="connsiteY39" fmla="*/ 762000 h 2062480"/>
              <a:gd name="connsiteX40" fmla="*/ 2763520 w 6756400"/>
              <a:gd name="connsiteY40" fmla="*/ 782320 h 2062480"/>
              <a:gd name="connsiteX41" fmla="*/ 2885440 w 6756400"/>
              <a:gd name="connsiteY41" fmla="*/ 762000 h 2062480"/>
              <a:gd name="connsiteX42" fmla="*/ 2966720 w 6756400"/>
              <a:gd name="connsiteY42" fmla="*/ 741680 h 2062480"/>
              <a:gd name="connsiteX43" fmla="*/ 3068320 w 6756400"/>
              <a:gd name="connsiteY43" fmla="*/ 690880 h 2062480"/>
              <a:gd name="connsiteX44" fmla="*/ 3098800 w 6756400"/>
              <a:gd name="connsiteY44" fmla="*/ 660400 h 2062480"/>
              <a:gd name="connsiteX45" fmla="*/ 3119120 w 6756400"/>
              <a:gd name="connsiteY45" fmla="*/ 629920 h 2062480"/>
              <a:gd name="connsiteX46" fmla="*/ 3180080 w 6756400"/>
              <a:gd name="connsiteY46" fmla="*/ 609600 h 2062480"/>
              <a:gd name="connsiteX47" fmla="*/ 3241040 w 6756400"/>
              <a:gd name="connsiteY47" fmla="*/ 568960 h 2062480"/>
              <a:gd name="connsiteX48" fmla="*/ 3312160 w 6756400"/>
              <a:gd name="connsiteY48" fmla="*/ 548640 h 2062480"/>
              <a:gd name="connsiteX49" fmla="*/ 3373120 w 6756400"/>
              <a:gd name="connsiteY49" fmla="*/ 528320 h 2062480"/>
              <a:gd name="connsiteX50" fmla="*/ 3474720 w 6756400"/>
              <a:gd name="connsiteY50" fmla="*/ 518160 h 2062480"/>
              <a:gd name="connsiteX51" fmla="*/ 3556000 w 6756400"/>
              <a:gd name="connsiteY51" fmla="*/ 487680 h 2062480"/>
              <a:gd name="connsiteX52" fmla="*/ 3596640 w 6756400"/>
              <a:gd name="connsiteY52" fmla="*/ 436880 h 2062480"/>
              <a:gd name="connsiteX53" fmla="*/ 3667760 w 6756400"/>
              <a:gd name="connsiteY53" fmla="*/ 375920 h 2062480"/>
              <a:gd name="connsiteX54" fmla="*/ 3769360 w 6756400"/>
              <a:gd name="connsiteY54" fmla="*/ 284480 h 2062480"/>
              <a:gd name="connsiteX55" fmla="*/ 3799840 w 6756400"/>
              <a:gd name="connsiteY55" fmla="*/ 274320 h 2062480"/>
              <a:gd name="connsiteX56" fmla="*/ 3840480 w 6756400"/>
              <a:gd name="connsiteY56" fmla="*/ 243840 h 2062480"/>
              <a:gd name="connsiteX57" fmla="*/ 3891280 w 6756400"/>
              <a:gd name="connsiteY57" fmla="*/ 213360 h 2062480"/>
              <a:gd name="connsiteX58" fmla="*/ 3901440 w 6756400"/>
              <a:gd name="connsiteY58" fmla="*/ 182880 h 2062480"/>
              <a:gd name="connsiteX59" fmla="*/ 4023360 w 6756400"/>
              <a:gd name="connsiteY59" fmla="*/ 91440 h 2062480"/>
              <a:gd name="connsiteX60" fmla="*/ 4084320 w 6756400"/>
              <a:gd name="connsiteY60" fmla="*/ 60960 h 2062480"/>
              <a:gd name="connsiteX61" fmla="*/ 4460240 w 6756400"/>
              <a:gd name="connsiteY61" fmla="*/ 50800 h 2062480"/>
              <a:gd name="connsiteX62" fmla="*/ 4622800 w 6756400"/>
              <a:gd name="connsiteY62" fmla="*/ 10160 h 2062480"/>
              <a:gd name="connsiteX63" fmla="*/ 4744720 w 6756400"/>
              <a:gd name="connsiteY63" fmla="*/ 0 h 2062480"/>
              <a:gd name="connsiteX64" fmla="*/ 4968240 w 6756400"/>
              <a:gd name="connsiteY64" fmla="*/ 10160 h 2062480"/>
              <a:gd name="connsiteX65" fmla="*/ 5069840 w 6756400"/>
              <a:gd name="connsiteY65" fmla="*/ 30480 h 2062480"/>
              <a:gd name="connsiteX66" fmla="*/ 5191760 w 6756400"/>
              <a:gd name="connsiteY66" fmla="*/ 60960 h 2062480"/>
              <a:gd name="connsiteX67" fmla="*/ 5222240 w 6756400"/>
              <a:gd name="connsiteY67" fmla="*/ 81280 h 2062480"/>
              <a:gd name="connsiteX68" fmla="*/ 5262880 w 6756400"/>
              <a:gd name="connsiteY68" fmla="*/ 101600 h 2062480"/>
              <a:gd name="connsiteX69" fmla="*/ 5323840 w 6756400"/>
              <a:gd name="connsiteY69" fmla="*/ 142240 h 2062480"/>
              <a:gd name="connsiteX70" fmla="*/ 5334000 w 6756400"/>
              <a:gd name="connsiteY70" fmla="*/ 172720 h 2062480"/>
              <a:gd name="connsiteX71" fmla="*/ 5405120 w 6756400"/>
              <a:gd name="connsiteY71" fmla="*/ 274320 h 2062480"/>
              <a:gd name="connsiteX72" fmla="*/ 5445760 w 6756400"/>
              <a:gd name="connsiteY72" fmla="*/ 314960 h 2062480"/>
              <a:gd name="connsiteX73" fmla="*/ 5527040 w 6756400"/>
              <a:gd name="connsiteY73" fmla="*/ 416560 h 2062480"/>
              <a:gd name="connsiteX74" fmla="*/ 5557520 w 6756400"/>
              <a:gd name="connsiteY74" fmla="*/ 467360 h 2062480"/>
              <a:gd name="connsiteX75" fmla="*/ 5628640 w 6756400"/>
              <a:gd name="connsiteY75" fmla="*/ 528320 h 2062480"/>
              <a:gd name="connsiteX76" fmla="*/ 5659120 w 6756400"/>
              <a:gd name="connsiteY76" fmla="*/ 568960 h 2062480"/>
              <a:gd name="connsiteX77" fmla="*/ 5709920 w 6756400"/>
              <a:gd name="connsiteY77" fmla="*/ 609600 h 2062480"/>
              <a:gd name="connsiteX78" fmla="*/ 5791200 w 6756400"/>
              <a:gd name="connsiteY78" fmla="*/ 711200 h 2062480"/>
              <a:gd name="connsiteX79" fmla="*/ 5842000 w 6756400"/>
              <a:gd name="connsiteY79" fmla="*/ 772160 h 2062480"/>
              <a:gd name="connsiteX80" fmla="*/ 5872480 w 6756400"/>
              <a:gd name="connsiteY80" fmla="*/ 822960 h 2062480"/>
              <a:gd name="connsiteX81" fmla="*/ 5943600 w 6756400"/>
              <a:gd name="connsiteY81" fmla="*/ 894080 h 2062480"/>
              <a:gd name="connsiteX82" fmla="*/ 6004560 w 6756400"/>
              <a:gd name="connsiteY82" fmla="*/ 914400 h 2062480"/>
              <a:gd name="connsiteX83" fmla="*/ 6014720 w 6756400"/>
              <a:gd name="connsiteY83" fmla="*/ 1158240 h 2062480"/>
              <a:gd name="connsiteX84" fmla="*/ 6055360 w 6756400"/>
              <a:gd name="connsiteY84" fmla="*/ 1168400 h 2062480"/>
              <a:gd name="connsiteX85" fmla="*/ 6106160 w 6756400"/>
              <a:gd name="connsiteY85" fmla="*/ 1219200 h 2062480"/>
              <a:gd name="connsiteX86" fmla="*/ 6136640 w 6756400"/>
              <a:gd name="connsiteY86" fmla="*/ 1270000 h 2062480"/>
              <a:gd name="connsiteX87" fmla="*/ 6177280 w 6756400"/>
              <a:gd name="connsiteY87" fmla="*/ 1330960 h 2062480"/>
              <a:gd name="connsiteX88" fmla="*/ 6228080 w 6756400"/>
              <a:gd name="connsiteY88" fmla="*/ 1422400 h 2062480"/>
              <a:gd name="connsiteX89" fmla="*/ 6238240 w 6756400"/>
              <a:gd name="connsiteY89" fmla="*/ 1473200 h 2062480"/>
              <a:gd name="connsiteX90" fmla="*/ 6319520 w 6756400"/>
              <a:gd name="connsiteY90" fmla="*/ 1524000 h 2062480"/>
              <a:gd name="connsiteX91" fmla="*/ 6350000 w 6756400"/>
              <a:gd name="connsiteY91" fmla="*/ 1574800 h 2062480"/>
              <a:gd name="connsiteX92" fmla="*/ 6370320 w 6756400"/>
              <a:gd name="connsiteY92" fmla="*/ 1645920 h 2062480"/>
              <a:gd name="connsiteX93" fmla="*/ 6380480 w 6756400"/>
              <a:gd name="connsiteY93" fmla="*/ 1676400 h 2062480"/>
              <a:gd name="connsiteX94" fmla="*/ 6410960 w 6756400"/>
              <a:gd name="connsiteY94" fmla="*/ 1788160 h 2062480"/>
              <a:gd name="connsiteX95" fmla="*/ 6471920 w 6756400"/>
              <a:gd name="connsiteY95" fmla="*/ 1859280 h 2062480"/>
              <a:gd name="connsiteX96" fmla="*/ 6492240 w 6756400"/>
              <a:gd name="connsiteY96" fmla="*/ 1889760 h 2062480"/>
              <a:gd name="connsiteX97" fmla="*/ 6593840 w 6756400"/>
              <a:gd name="connsiteY97" fmla="*/ 1940560 h 2062480"/>
              <a:gd name="connsiteX98" fmla="*/ 6624320 w 6756400"/>
              <a:gd name="connsiteY98" fmla="*/ 1960880 h 2062480"/>
              <a:gd name="connsiteX99" fmla="*/ 6654800 w 6756400"/>
              <a:gd name="connsiteY99" fmla="*/ 1971040 h 2062480"/>
              <a:gd name="connsiteX100" fmla="*/ 6675120 w 6756400"/>
              <a:gd name="connsiteY100" fmla="*/ 2032000 h 2062480"/>
              <a:gd name="connsiteX101" fmla="*/ 6695440 w 6756400"/>
              <a:gd name="connsiteY101" fmla="*/ 2062480 h 2062480"/>
              <a:gd name="connsiteX102" fmla="*/ 6756400 w 6756400"/>
              <a:gd name="connsiteY102" fmla="*/ 2052320 h 2062480"/>
              <a:gd name="connsiteX0" fmla="*/ 0 w 6756400"/>
              <a:gd name="connsiteY0" fmla="*/ 1112831 h 2078031"/>
              <a:gd name="connsiteX1" fmla="*/ 71120 w 6756400"/>
              <a:gd name="connsiteY1" fmla="*/ 1102671 h 2078031"/>
              <a:gd name="connsiteX2" fmla="*/ 96191 w 6756400"/>
              <a:gd name="connsiteY2" fmla="*/ 59520 h 2078031"/>
              <a:gd name="connsiteX3" fmla="*/ 132081 w 6756400"/>
              <a:gd name="connsiteY3" fmla="*/ 153404 h 2078031"/>
              <a:gd name="connsiteX4" fmla="*/ 187631 w 6756400"/>
              <a:gd name="connsiteY4" fmla="*/ 362462 h 2078031"/>
              <a:gd name="connsiteX5" fmla="*/ 471452 w 6756400"/>
              <a:gd name="connsiteY5" fmla="*/ 425375 h 2078031"/>
              <a:gd name="connsiteX6" fmla="*/ 934720 w 6756400"/>
              <a:gd name="connsiteY6" fmla="*/ 1001071 h 2078031"/>
              <a:gd name="connsiteX7" fmla="*/ 985520 w 6756400"/>
              <a:gd name="connsiteY7" fmla="*/ 1041711 h 2078031"/>
              <a:gd name="connsiteX8" fmla="*/ 1016000 w 6756400"/>
              <a:gd name="connsiteY8" fmla="*/ 1062031 h 2078031"/>
              <a:gd name="connsiteX9" fmla="*/ 1107440 w 6756400"/>
              <a:gd name="connsiteY9" fmla="*/ 1153471 h 2078031"/>
              <a:gd name="connsiteX10" fmla="*/ 1188720 w 6756400"/>
              <a:gd name="connsiteY10" fmla="*/ 1163631 h 2078031"/>
              <a:gd name="connsiteX11" fmla="*/ 1280160 w 6756400"/>
              <a:gd name="connsiteY11" fmla="*/ 1234751 h 2078031"/>
              <a:gd name="connsiteX12" fmla="*/ 1290320 w 6756400"/>
              <a:gd name="connsiteY12" fmla="*/ 1265231 h 2078031"/>
              <a:gd name="connsiteX13" fmla="*/ 1412240 w 6756400"/>
              <a:gd name="connsiteY13" fmla="*/ 1295711 h 2078031"/>
              <a:gd name="connsiteX14" fmla="*/ 1483360 w 6756400"/>
              <a:gd name="connsiteY14" fmla="*/ 1285551 h 2078031"/>
              <a:gd name="connsiteX15" fmla="*/ 1503680 w 6756400"/>
              <a:gd name="connsiteY15" fmla="*/ 1255071 h 2078031"/>
              <a:gd name="connsiteX16" fmla="*/ 1564640 w 6756400"/>
              <a:gd name="connsiteY16" fmla="*/ 1204271 h 2078031"/>
              <a:gd name="connsiteX17" fmla="*/ 1574800 w 6756400"/>
              <a:gd name="connsiteY17" fmla="*/ 1133151 h 2078031"/>
              <a:gd name="connsiteX18" fmla="*/ 1595120 w 6756400"/>
              <a:gd name="connsiteY18" fmla="*/ 1062031 h 2078031"/>
              <a:gd name="connsiteX19" fmla="*/ 1615440 w 6756400"/>
              <a:gd name="connsiteY19" fmla="*/ 970591 h 2078031"/>
              <a:gd name="connsiteX20" fmla="*/ 1635760 w 6756400"/>
              <a:gd name="connsiteY20" fmla="*/ 940111 h 2078031"/>
              <a:gd name="connsiteX21" fmla="*/ 1666240 w 6756400"/>
              <a:gd name="connsiteY21" fmla="*/ 929951 h 2078031"/>
              <a:gd name="connsiteX22" fmla="*/ 1706880 w 6756400"/>
              <a:gd name="connsiteY22" fmla="*/ 868991 h 2078031"/>
              <a:gd name="connsiteX23" fmla="*/ 1727200 w 6756400"/>
              <a:gd name="connsiteY23" fmla="*/ 808031 h 2078031"/>
              <a:gd name="connsiteX24" fmla="*/ 1828800 w 6756400"/>
              <a:gd name="connsiteY24" fmla="*/ 757231 h 2078031"/>
              <a:gd name="connsiteX25" fmla="*/ 1859280 w 6756400"/>
              <a:gd name="connsiteY25" fmla="*/ 736911 h 2078031"/>
              <a:gd name="connsiteX26" fmla="*/ 1879600 w 6756400"/>
              <a:gd name="connsiteY26" fmla="*/ 706431 h 2078031"/>
              <a:gd name="connsiteX27" fmla="*/ 1910080 w 6756400"/>
              <a:gd name="connsiteY27" fmla="*/ 665791 h 2078031"/>
              <a:gd name="connsiteX28" fmla="*/ 2011680 w 6756400"/>
              <a:gd name="connsiteY28" fmla="*/ 625151 h 2078031"/>
              <a:gd name="connsiteX29" fmla="*/ 2042160 w 6756400"/>
              <a:gd name="connsiteY29" fmla="*/ 614991 h 2078031"/>
              <a:gd name="connsiteX30" fmla="*/ 2275840 w 6756400"/>
              <a:gd name="connsiteY30" fmla="*/ 635311 h 2078031"/>
              <a:gd name="connsiteX31" fmla="*/ 2306320 w 6756400"/>
              <a:gd name="connsiteY31" fmla="*/ 655631 h 2078031"/>
              <a:gd name="connsiteX32" fmla="*/ 2336800 w 6756400"/>
              <a:gd name="connsiteY32" fmla="*/ 665791 h 2078031"/>
              <a:gd name="connsiteX33" fmla="*/ 2377440 w 6756400"/>
              <a:gd name="connsiteY33" fmla="*/ 696271 h 2078031"/>
              <a:gd name="connsiteX34" fmla="*/ 2397760 w 6756400"/>
              <a:gd name="connsiteY34" fmla="*/ 726751 h 2078031"/>
              <a:gd name="connsiteX35" fmla="*/ 2428240 w 6756400"/>
              <a:gd name="connsiteY35" fmla="*/ 736911 h 2078031"/>
              <a:gd name="connsiteX36" fmla="*/ 2611120 w 6756400"/>
              <a:gd name="connsiteY36" fmla="*/ 747071 h 2078031"/>
              <a:gd name="connsiteX37" fmla="*/ 2661920 w 6756400"/>
              <a:gd name="connsiteY37" fmla="*/ 757231 h 2078031"/>
              <a:gd name="connsiteX38" fmla="*/ 2692400 w 6756400"/>
              <a:gd name="connsiteY38" fmla="*/ 767391 h 2078031"/>
              <a:gd name="connsiteX39" fmla="*/ 2733040 w 6756400"/>
              <a:gd name="connsiteY39" fmla="*/ 777551 h 2078031"/>
              <a:gd name="connsiteX40" fmla="*/ 2763520 w 6756400"/>
              <a:gd name="connsiteY40" fmla="*/ 797871 h 2078031"/>
              <a:gd name="connsiteX41" fmla="*/ 2885440 w 6756400"/>
              <a:gd name="connsiteY41" fmla="*/ 777551 h 2078031"/>
              <a:gd name="connsiteX42" fmla="*/ 2966720 w 6756400"/>
              <a:gd name="connsiteY42" fmla="*/ 757231 h 2078031"/>
              <a:gd name="connsiteX43" fmla="*/ 3068320 w 6756400"/>
              <a:gd name="connsiteY43" fmla="*/ 706431 h 2078031"/>
              <a:gd name="connsiteX44" fmla="*/ 3098800 w 6756400"/>
              <a:gd name="connsiteY44" fmla="*/ 675951 h 2078031"/>
              <a:gd name="connsiteX45" fmla="*/ 3119120 w 6756400"/>
              <a:gd name="connsiteY45" fmla="*/ 645471 h 2078031"/>
              <a:gd name="connsiteX46" fmla="*/ 3180080 w 6756400"/>
              <a:gd name="connsiteY46" fmla="*/ 625151 h 2078031"/>
              <a:gd name="connsiteX47" fmla="*/ 3241040 w 6756400"/>
              <a:gd name="connsiteY47" fmla="*/ 584511 h 2078031"/>
              <a:gd name="connsiteX48" fmla="*/ 3312160 w 6756400"/>
              <a:gd name="connsiteY48" fmla="*/ 564191 h 2078031"/>
              <a:gd name="connsiteX49" fmla="*/ 3373120 w 6756400"/>
              <a:gd name="connsiteY49" fmla="*/ 543871 h 2078031"/>
              <a:gd name="connsiteX50" fmla="*/ 3474720 w 6756400"/>
              <a:gd name="connsiteY50" fmla="*/ 533711 h 2078031"/>
              <a:gd name="connsiteX51" fmla="*/ 3556000 w 6756400"/>
              <a:gd name="connsiteY51" fmla="*/ 503231 h 2078031"/>
              <a:gd name="connsiteX52" fmla="*/ 3596640 w 6756400"/>
              <a:gd name="connsiteY52" fmla="*/ 452431 h 2078031"/>
              <a:gd name="connsiteX53" fmla="*/ 3667760 w 6756400"/>
              <a:gd name="connsiteY53" fmla="*/ 391471 h 2078031"/>
              <a:gd name="connsiteX54" fmla="*/ 3769360 w 6756400"/>
              <a:gd name="connsiteY54" fmla="*/ 300031 h 2078031"/>
              <a:gd name="connsiteX55" fmla="*/ 3799840 w 6756400"/>
              <a:gd name="connsiteY55" fmla="*/ 289871 h 2078031"/>
              <a:gd name="connsiteX56" fmla="*/ 3840480 w 6756400"/>
              <a:gd name="connsiteY56" fmla="*/ 259391 h 2078031"/>
              <a:gd name="connsiteX57" fmla="*/ 3891280 w 6756400"/>
              <a:gd name="connsiteY57" fmla="*/ 228911 h 2078031"/>
              <a:gd name="connsiteX58" fmla="*/ 3901440 w 6756400"/>
              <a:gd name="connsiteY58" fmla="*/ 198431 h 2078031"/>
              <a:gd name="connsiteX59" fmla="*/ 4023360 w 6756400"/>
              <a:gd name="connsiteY59" fmla="*/ 106991 h 2078031"/>
              <a:gd name="connsiteX60" fmla="*/ 4084320 w 6756400"/>
              <a:gd name="connsiteY60" fmla="*/ 76511 h 2078031"/>
              <a:gd name="connsiteX61" fmla="*/ 4460240 w 6756400"/>
              <a:gd name="connsiteY61" fmla="*/ 66351 h 2078031"/>
              <a:gd name="connsiteX62" fmla="*/ 4622800 w 6756400"/>
              <a:gd name="connsiteY62" fmla="*/ 25711 h 2078031"/>
              <a:gd name="connsiteX63" fmla="*/ 4744720 w 6756400"/>
              <a:gd name="connsiteY63" fmla="*/ 15551 h 2078031"/>
              <a:gd name="connsiteX64" fmla="*/ 4968240 w 6756400"/>
              <a:gd name="connsiteY64" fmla="*/ 25711 h 2078031"/>
              <a:gd name="connsiteX65" fmla="*/ 5069840 w 6756400"/>
              <a:gd name="connsiteY65" fmla="*/ 46031 h 2078031"/>
              <a:gd name="connsiteX66" fmla="*/ 5191760 w 6756400"/>
              <a:gd name="connsiteY66" fmla="*/ 76511 h 2078031"/>
              <a:gd name="connsiteX67" fmla="*/ 5222240 w 6756400"/>
              <a:gd name="connsiteY67" fmla="*/ 96831 h 2078031"/>
              <a:gd name="connsiteX68" fmla="*/ 5262880 w 6756400"/>
              <a:gd name="connsiteY68" fmla="*/ 117151 h 2078031"/>
              <a:gd name="connsiteX69" fmla="*/ 5323840 w 6756400"/>
              <a:gd name="connsiteY69" fmla="*/ 157791 h 2078031"/>
              <a:gd name="connsiteX70" fmla="*/ 5334000 w 6756400"/>
              <a:gd name="connsiteY70" fmla="*/ 188271 h 2078031"/>
              <a:gd name="connsiteX71" fmla="*/ 5405120 w 6756400"/>
              <a:gd name="connsiteY71" fmla="*/ 289871 h 2078031"/>
              <a:gd name="connsiteX72" fmla="*/ 5445760 w 6756400"/>
              <a:gd name="connsiteY72" fmla="*/ 330511 h 2078031"/>
              <a:gd name="connsiteX73" fmla="*/ 5527040 w 6756400"/>
              <a:gd name="connsiteY73" fmla="*/ 432111 h 2078031"/>
              <a:gd name="connsiteX74" fmla="*/ 5557520 w 6756400"/>
              <a:gd name="connsiteY74" fmla="*/ 482911 h 2078031"/>
              <a:gd name="connsiteX75" fmla="*/ 5628640 w 6756400"/>
              <a:gd name="connsiteY75" fmla="*/ 543871 h 2078031"/>
              <a:gd name="connsiteX76" fmla="*/ 5659120 w 6756400"/>
              <a:gd name="connsiteY76" fmla="*/ 584511 h 2078031"/>
              <a:gd name="connsiteX77" fmla="*/ 5709920 w 6756400"/>
              <a:gd name="connsiteY77" fmla="*/ 625151 h 2078031"/>
              <a:gd name="connsiteX78" fmla="*/ 5791200 w 6756400"/>
              <a:gd name="connsiteY78" fmla="*/ 726751 h 2078031"/>
              <a:gd name="connsiteX79" fmla="*/ 5842000 w 6756400"/>
              <a:gd name="connsiteY79" fmla="*/ 787711 h 2078031"/>
              <a:gd name="connsiteX80" fmla="*/ 5872480 w 6756400"/>
              <a:gd name="connsiteY80" fmla="*/ 838511 h 2078031"/>
              <a:gd name="connsiteX81" fmla="*/ 5943600 w 6756400"/>
              <a:gd name="connsiteY81" fmla="*/ 909631 h 2078031"/>
              <a:gd name="connsiteX82" fmla="*/ 6004560 w 6756400"/>
              <a:gd name="connsiteY82" fmla="*/ 929951 h 2078031"/>
              <a:gd name="connsiteX83" fmla="*/ 6014720 w 6756400"/>
              <a:gd name="connsiteY83" fmla="*/ 1173791 h 2078031"/>
              <a:gd name="connsiteX84" fmla="*/ 6055360 w 6756400"/>
              <a:gd name="connsiteY84" fmla="*/ 1183951 h 2078031"/>
              <a:gd name="connsiteX85" fmla="*/ 6106160 w 6756400"/>
              <a:gd name="connsiteY85" fmla="*/ 1234751 h 2078031"/>
              <a:gd name="connsiteX86" fmla="*/ 6136640 w 6756400"/>
              <a:gd name="connsiteY86" fmla="*/ 1285551 h 2078031"/>
              <a:gd name="connsiteX87" fmla="*/ 6177280 w 6756400"/>
              <a:gd name="connsiteY87" fmla="*/ 1346511 h 2078031"/>
              <a:gd name="connsiteX88" fmla="*/ 6228080 w 6756400"/>
              <a:gd name="connsiteY88" fmla="*/ 1437951 h 2078031"/>
              <a:gd name="connsiteX89" fmla="*/ 6238240 w 6756400"/>
              <a:gd name="connsiteY89" fmla="*/ 1488751 h 2078031"/>
              <a:gd name="connsiteX90" fmla="*/ 6319520 w 6756400"/>
              <a:gd name="connsiteY90" fmla="*/ 1539551 h 2078031"/>
              <a:gd name="connsiteX91" fmla="*/ 6350000 w 6756400"/>
              <a:gd name="connsiteY91" fmla="*/ 1590351 h 2078031"/>
              <a:gd name="connsiteX92" fmla="*/ 6370320 w 6756400"/>
              <a:gd name="connsiteY92" fmla="*/ 1661471 h 2078031"/>
              <a:gd name="connsiteX93" fmla="*/ 6380480 w 6756400"/>
              <a:gd name="connsiteY93" fmla="*/ 1691951 h 2078031"/>
              <a:gd name="connsiteX94" fmla="*/ 6410960 w 6756400"/>
              <a:gd name="connsiteY94" fmla="*/ 1803711 h 2078031"/>
              <a:gd name="connsiteX95" fmla="*/ 6471920 w 6756400"/>
              <a:gd name="connsiteY95" fmla="*/ 1874831 h 2078031"/>
              <a:gd name="connsiteX96" fmla="*/ 6492240 w 6756400"/>
              <a:gd name="connsiteY96" fmla="*/ 1905311 h 2078031"/>
              <a:gd name="connsiteX97" fmla="*/ 6593840 w 6756400"/>
              <a:gd name="connsiteY97" fmla="*/ 1956111 h 2078031"/>
              <a:gd name="connsiteX98" fmla="*/ 6624320 w 6756400"/>
              <a:gd name="connsiteY98" fmla="*/ 1976431 h 2078031"/>
              <a:gd name="connsiteX99" fmla="*/ 6654800 w 6756400"/>
              <a:gd name="connsiteY99" fmla="*/ 1986591 h 2078031"/>
              <a:gd name="connsiteX100" fmla="*/ 6675120 w 6756400"/>
              <a:gd name="connsiteY100" fmla="*/ 2047551 h 2078031"/>
              <a:gd name="connsiteX101" fmla="*/ 6695440 w 6756400"/>
              <a:gd name="connsiteY101" fmla="*/ 2078031 h 2078031"/>
              <a:gd name="connsiteX102" fmla="*/ 6756400 w 6756400"/>
              <a:gd name="connsiteY102" fmla="*/ 2067871 h 2078031"/>
              <a:gd name="connsiteX0" fmla="*/ 0 w 6756400"/>
              <a:gd name="connsiteY0" fmla="*/ 1211564 h 2176764"/>
              <a:gd name="connsiteX1" fmla="*/ 60302 w 6756400"/>
              <a:gd name="connsiteY1" fmla="*/ 63885 h 2176764"/>
              <a:gd name="connsiteX2" fmla="*/ 96191 w 6756400"/>
              <a:gd name="connsiteY2" fmla="*/ 158253 h 2176764"/>
              <a:gd name="connsiteX3" fmla="*/ 132081 w 6756400"/>
              <a:gd name="connsiteY3" fmla="*/ 252137 h 2176764"/>
              <a:gd name="connsiteX4" fmla="*/ 187631 w 6756400"/>
              <a:gd name="connsiteY4" fmla="*/ 461195 h 2176764"/>
              <a:gd name="connsiteX5" fmla="*/ 471452 w 6756400"/>
              <a:gd name="connsiteY5" fmla="*/ 524108 h 2176764"/>
              <a:gd name="connsiteX6" fmla="*/ 934720 w 6756400"/>
              <a:gd name="connsiteY6" fmla="*/ 1099804 h 2176764"/>
              <a:gd name="connsiteX7" fmla="*/ 985520 w 6756400"/>
              <a:gd name="connsiteY7" fmla="*/ 1140444 h 2176764"/>
              <a:gd name="connsiteX8" fmla="*/ 1016000 w 6756400"/>
              <a:gd name="connsiteY8" fmla="*/ 1160764 h 2176764"/>
              <a:gd name="connsiteX9" fmla="*/ 1107440 w 6756400"/>
              <a:gd name="connsiteY9" fmla="*/ 1252204 h 2176764"/>
              <a:gd name="connsiteX10" fmla="*/ 1188720 w 6756400"/>
              <a:gd name="connsiteY10" fmla="*/ 1262364 h 2176764"/>
              <a:gd name="connsiteX11" fmla="*/ 1280160 w 6756400"/>
              <a:gd name="connsiteY11" fmla="*/ 1333484 h 2176764"/>
              <a:gd name="connsiteX12" fmla="*/ 1290320 w 6756400"/>
              <a:gd name="connsiteY12" fmla="*/ 1363964 h 2176764"/>
              <a:gd name="connsiteX13" fmla="*/ 1412240 w 6756400"/>
              <a:gd name="connsiteY13" fmla="*/ 1394444 h 2176764"/>
              <a:gd name="connsiteX14" fmla="*/ 1483360 w 6756400"/>
              <a:gd name="connsiteY14" fmla="*/ 1384284 h 2176764"/>
              <a:gd name="connsiteX15" fmla="*/ 1503680 w 6756400"/>
              <a:gd name="connsiteY15" fmla="*/ 1353804 h 2176764"/>
              <a:gd name="connsiteX16" fmla="*/ 1564640 w 6756400"/>
              <a:gd name="connsiteY16" fmla="*/ 1303004 h 2176764"/>
              <a:gd name="connsiteX17" fmla="*/ 1574800 w 6756400"/>
              <a:gd name="connsiteY17" fmla="*/ 1231884 h 2176764"/>
              <a:gd name="connsiteX18" fmla="*/ 1595120 w 6756400"/>
              <a:gd name="connsiteY18" fmla="*/ 1160764 h 2176764"/>
              <a:gd name="connsiteX19" fmla="*/ 1615440 w 6756400"/>
              <a:gd name="connsiteY19" fmla="*/ 1069324 h 2176764"/>
              <a:gd name="connsiteX20" fmla="*/ 1635760 w 6756400"/>
              <a:gd name="connsiteY20" fmla="*/ 1038844 h 2176764"/>
              <a:gd name="connsiteX21" fmla="*/ 1666240 w 6756400"/>
              <a:gd name="connsiteY21" fmla="*/ 1028684 h 2176764"/>
              <a:gd name="connsiteX22" fmla="*/ 1706880 w 6756400"/>
              <a:gd name="connsiteY22" fmla="*/ 967724 h 2176764"/>
              <a:gd name="connsiteX23" fmla="*/ 1727200 w 6756400"/>
              <a:gd name="connsiteY23" fmla="*/ 906764 h 2176764"/>
              <a:gd name="connsiteX24" fmla="*/ 1828800 w 6756400"/>
              <a:gd name="connsiteY24" fmla="*/ 855964 h 2176764"/>
              <a:gd name="connsiteX25" fmla="*/ 1859280 w 6756400"/>
              <a:gd name="connsiteY25" fmla="*/ 835644 h 2176764"/>
              <a:gd name="connsiteX26" fmla="*/ 1879600 w 6756400"/>
              <a:gd name="connsiteY26" fmla="*/ 805164 h 2176764"/>
              <a:gd name="connsiteX27" fmla="*/ 1910080 w 6756400"/>
              <a:gd name="connsiteY27" fmla="*/ 764524 h 2176764"/>
              <a:gd name="connsiteX28" fmla="*/ 2011680 w 6756400"/>
              <a:gd name="connsiteY28" fmla="*/ 723884 h 2176764"/>
              <a:gd name="connsiteX29" fmla="*/ 2042160 w 6756400"/>
              <a:gd name="connsiteY29" fmla="*/ 713724 h 2176764"/>
              <a:gd name="connsiteX30" fmla="*/ 2275840 w 6756400"/>
              <a:gd name="connsiteY30" fmla="*/ 734044 h 2176764"/>
              <a:gd name="connsiteX31" fmla="*/ 2306320 w 6756400"/>
              <a:gd name="connsiteY31" fmla="*/ 754364 h 2176764"/>
              <a:gd name="connsiteX32" fmla="*/ 2336800 w 6756400"/>
              <a:gd name="connsiteY32" fmla="*/ 764524 h 2176764"/>
              <a:gd name="connsiteX33" fmla="*/ 2377440 w 6756400"/>
              <a:gd name="connsiteY33" fmla="*/ 795004 h 2176764"/>
              <a:gd name="connsiteX34" fmla="*/ 2397760 w 6756400"/>
              <a:gd name="connsiteY34" fmla="*/ 825484 h 2176764"/>
              <a:gd name="connsiteX35" fmla="*/ 2428240 w 6756400"/>
              <a:gd name="connsiteY35" fmla="*/ 835644 h 2176764"/>
              <a:gd name="connsiteX36" fmla="*/ 2611120 w 6756400"/>
              <a:gd name="connsiteY36" fmla="*/ 845804 h 2176764"/>
              <a:gd name="connsiteX37" fmla="*/ 2661920 w 6756400"/>
              <a:gd name="connsiteY37" fmla="*/ 855964 h 2176764"/>
              <a:gd name="connsiteX38" fmla="*/ 2692400 w 6756400"/>
              <a:gd name="connsiteY38" fmla="*/ 866124 h 2176764"/>
              <a:gd name="connsiteX39" fmla="*/ 2733040 w 6756400"/>
              <a:gd name="connsiteY39" fmla="*/ 876284 h 2176764"/>
              <a:gd name="connsiteX40" fmla="*/ 2763520 w 6756400"/>
              <a:gd name="connsiteY40" fmla="*/ 896604 h 2176764"/>
              <a:gd name="connsiteX41" fmla="*/ 2885440 w 6756400"/>
              <a:gd name="connsiteY41" fmla="*/ 876284 h 2176764"/>
              <a:gd name="connsiteX42" fmla="*/ 2966720 w 6756400"/>
              <a:gd name="connsiteY42" fmla="*/ 855964 h 2176764"/>
              <a:gd name="connsiteX43" fmla="*/ 3068320 w 6756400"/>
              <a:gd name="connsiteY43" fmla="*/ 805164 h 2176764"/>
              <a:gd name="connsiteX44" fmla="*/ 3098800 w 6756400"/>
              <a:gd name="connsiteY44" fmla="*/ 774684 h 2176764"/>
              <a:gd name="connsiteX45" fmla="*/ 3119120 w 6756400"/>
              <a:gd name="connsiteY45" fmla="*/ 744204 h 2176764"/>
              <a:gd name="connsiteX46" fmla="*/ 3180080 w 6756400"/>
              <a:gd name="connsiteY46" fmla="*/ 723884 h 2176764"/>
              <a:gd name="connsiteX47" fmla="*/ 3241040 w 6756400"/>
              <a:gd name="connsiteY47" fmla="*/ 683244 h 2176764"/>
              <a:gd name="connsiteX48" fmla="*/ 3312160 w 6756400"/>
              <a:gd name="connsiteY48" fmla="*/ 662924 h 2176764"/>
              <a:gd name="connsiteX49" fmla="*/ 3373120 w 6756400"/>
              <a:gd name="connsiteY49" fmla="*/ 642604 h 2176764"/>
              <a:gd name="connsiteX50" fmla="*/ 3474720 w 6756400"/>
              <a:gd name="connsiteY50" fmla="*/ 632444 h 2176764"/>
              <a:gd name="connsiteX51" fmla="*/ 3556000 w 6756400"/>
              <a:gd name="connsiteY51" fmla="*/ 601964 h 2176764"/>
              <a:gd name="connsiteX52" fmla="*/ 3596640 w 6756400"/>
              <a:gd name="connsiteY52" fmla="*/ 551164 h 2176764"/>
              <a:gd name="connsiteX53" fmla="*/ 3667760 w 6756400"/>
              <a:gd name="connsiteY53" fmla="*/ 490204 h 2176764"/>
              <a:gd name="connsiteX54" fmla="*/ 3769360 w 6756400"/>
              <a:gd name="connsiteY54" fmla="*/ 398764 h 2176764"/>
              <a:gd name="connsiteX55" fmla="*/ 3799840 w 6756400"/>
              <a:gd name="connsiteY55" fmla="*/ 388604 h 2176764"/>
              <a:gd name="connsiteX56" fmla="*/ 3840480 w 6756400"/>
              <a:gd name="connsiteY56" fmla="*/ 358124 h 2176764"/>
              <a:gd name="connsiteX57" fmla="*/ 3891280 w 6756400"/>
              <a:gd name="connsiteY57" fmla="*/ 327644 h 2176764"/>
              <a:gd name="connsiteX58" fmla="*/ 3901440 w 6756400"/>
              <a:gd name="connsiteY58" fmla="*/ 297164 h 2176764"/>
              <a:gd name="connsiteX59" fmla="*/ 4023360 w 6756400"/>
              <a:gd name="connsiteY59" fmla="*/ 205724 h 2176764"/>
              <a:gd name="connsiteX60" fmla="*/ 4084320 w 6756400"/>
              <a:gd name="connsiteY60" fmla="*/ 175244 h 2176764"/>
              <a:gd name="connsiteX61" fmla="*/ 4460240 w 6756400"/>
              <a:gd name="connsiteY61" fmla="*/ 165084 h 2176764"/>
              <a:gd name="connsiteX62" fmla="*/ 4622800 w 6756400"/>
              <a:gd name="connsiteY62" fmla="*/ 124444 h 2176764"/>
              <a:gd name="connsiteX63" fmla="*/ 4744720 w 6756400"/>
              <a:gd name="connsiteY63" fmla="*/ 114284 h 2176764"/>
              <a:gd name="connsiteX64" fmla="*/ 4968240 w 6756400"/>
              <a:gd name="connsiteY64" fmla="*/ 124444 h 2176764"/>
              <a:gd name="connsiteX65" fmla="*/ 5069840 w 6756400"/>
              <a:gd name="connsiteY65" fmla="*/ 144764 h 2176764"/>
              <a:gd name="connsiteX66" fmla="*/ 5191760 w 6756400"/>
              <a:gd name="connsiteY66" fmla="*/ 175244 h 2176764"/>
              <a:gd name="connsiteX67" fmla="*/ 5222240 w 6756400"/>
              <a:gd name="connsiteY67" fmla="*/ 195564 h 2176764"/>
              <a:gd name="connsiteX68" fmla="*/ 5262880 w 6756400"/>
              <a:gd name="connsiteY68" fmla="*/ 215884 h 2176764"/>
              <a:gd name="connsiteX69" fmla="*/ 5323840 w 6756400"/>
              <a:gd name="connsiteY69" fmla="*/ 256524 h 2176764"/>
              <a:gd name="connsiteX70" fmla="*/ 5334000 w 6756400"/>
              <a:gd name="connsiteY70" fmla="*/ 287004 h 2176764"/>
              <a:gd name="connsiteX71" fmla="*/ 5405120 w 6756400"/>
              <a:gd name="connsiteY71" fmla="*/ 388604 h 2176764"/>
              <a:gd name="connsiteX72" fmla="*/ 5445760 w 6756400"/>
              <a:gd name="connsiteY72" fmla="*/ 429244 h 2176764"/>
              <a:gd name="connsiteX73" fmla="*/ 5527040 w 6756400"/>
              <a:gd name="connsiteY73" fmla="*/ 530844 h 2176764"/>
              <a:gd name="connsiteX74" fmla="*/ 5557520 w 6756400"/>
              <a:gd name="connsiteY74" fmla="*/ 581644 h 2176764"/>
              <a:gd name="connsiteX75" fmla="*/ 5628640 w 6756400"/>
              <a:gd name="connsiteY75" fmla="*/ 642604 h 2176764"/>
              <a:gd name="connsiteX76" fmla="*/ 5659120 w 6756400"/>
              <a:gd name="connsiteY76" fmla="*/ 683244 h 2176764"/>
              <a:gd name="connsiteX77" fmla="*/ 5709920 w 6756400"/>
              <a:gd name="connsiteY77" fmla="*/ 723884 h 2176764"/>
              <a:gd name="connsiteX78" fmla="*/ 5791200 w 6756400"/>
              <a:gd name="connsiteY78" fmla="*/ 825484 h 2176764"/>
              <a:gd name="connsiteX79" fmla="*/ 5842000 w 6756400"/>
              <a:gd name="connsiteY79" fmla="*/ 886444 h 2176764"/>
              <a:gd name="connsiteX80" fmla="*/ 5872480 w 6756400"/>
              <a:gd name="connsiteY80" fmla="*/ 937244 h 2176764"/>
              <a:gd name="connsiteX81" fmla="*/ 5943600 w 6756400"/>
              <a:gd name="connsiteY81" fmla="*/ 1008364 h 2176764"/>
              <a:gd name="connsiteX82" fmla="*/ 6004560 w 6756400"/>
              <a:gd name="connsiteY82" fmla="*/ 1028684 h 2176764"/>
              <a:gd name="connsiteX83" fmla="*/ 6014720 w 6756400"/>
              <a:gd name="connsiteY83" fmla="*/ 1272524 h 2176764"/>
              <a:gd name="connsiteX84" fmla="*/ 6055360 w 6756400"/>
              <a:gd name="connsiteY84" fmla="*/ 1282684 h 2176764"/>
              <a:gd name="connsiteX85" fmla="*/ 6106160 w 6756400"/>
              <a:gd name="connsiteY85" fmla="*/ 1333484 h 2176764"/>
              <a:gd name="connsiteX86" fmla="*/ 6136640 w 6756400"/>
              <a:gd name="connsiteY86" fmla="*/ 1384284 h 2176764"/>
              <a:gd name="connsiteX87" fmla="*/ 6177280 w 6756400"/>
              <a:gd name="connsiteY87" fmla="*/ 1445244 h 2176764"/>
              <a:gd name="connsiteX88" fmla="*/ 6228080 w 6756400"/>
              <a:gd name="connsiteY88" fmla="*/ 1536684 h 2176764"/>
              <a:gd name="connsiteX89" fmla="*/ 6238240 w 6756400"/>
              <a:gd name="connsiteY89" fmla="*/ 1587484 h 2176764"/>
              <a:gd name="connsiteX90" fmla="*/ 6319520 w 6756400"/>
              <a:gd name="connsiteY90" fmla="*/ 1638284 h 2176764"/>
              <a:gd name="connsiteX91" fmla="*/ 6350000 w 6756400"/>
              <a:gd name="connsiteY91" fmla="*/ 1689084 h 2176764"/>
              <a:gd name="connsiteX92" fmla="*/ 6370320 w 6756400"/>
              <a:gd name="connsiteY92" fmla="*/ 1760204 h 2176764"/>
              <a:gd name="connsiteX93" fmla="*/ 6380480 w 6756400"/>
              <a:gd name="connsiteY93" fmla="*/ 1790684 h 2176764"/>
              <a:gd name="connsiteX94" fmla="*/ 6410960 w 6756400"/>
              <a:gd name="connsiteY94" fmla="*/ 1902444 h 2176764"/>
              <a:gd name="connsiteX95" fmla="*/ 6471920 w 6756400"/>
              <a:gd name="connsiteY95" fmla="*/ 1973564 h 2176764"/>
              <a:gd name="connsiteX96" fmla="*/ 6492240 w 6756400"/>
              <a:gd name="connsiteY96" fmla="*/ 2004044 h 2176764"/>
              <a:gd name="connsiteX97" fmla="*/ 6593840 w 6756400"/>
              <a:gd name="connsiteY97" fmla="*/ 2054844 h 2176764"/>
              <a:gd name="connsiteX98" fmla="*/ 6624320 w 6756400"/>
              <a:gd name="connsiteY98" fmla="*/ 2075164 h 2176764"/>
              <a:gd name="connsiteX99" fmla="*/ 6654800 w 6756400"/>
              <a:gd name="connsiteY99" fmla="*/ 2085324 h 2176764"/>
              <a:gd name="connsiteX100" fmla="*/ 6675120 w 6756400"/>
              <a:gd name="connsiteY100" fmla="*/ 2146284 h 2176764"/>
              <a:gd name="connsiteX101" fmla="*/ 6695440 w 6756400"/>
              <a:gd name="connsiteY101" fmla="*/ 2176764 h 2176764"/>
              <a:gd name="connsiteX102" fmla="*/ 6756400 w 6756400"/>
              <a:gd name="connsiteY102" fmla="*/ 2166604 h 2176764"/>
              <a:gd name="connsiteX0" fmla="*/ 0 w 6740172"/>
              <a:gd name="connsiteY0" fmla="*/ 138 h 2199963"/>
              <a:gd name="connsiteX1" fmla="*/ 44074 w 6740172"/>
              <a:gd name="connsiteY1" fmla="*/ 87084 h 2199963"/>
              <a:gd name="connsiteX2" fmla="*/ 79963 w 6740172"/>
              <a:gd name="connsiteY2" fmla="*/ 181452 h 2199963"/>
              <a:gd name="connsiteX3" fmla="*/ 115853 w 6740172"/>
              <a:gd name="connsiteY3" fmla="*/ 275336 h 2199963"/>
              <a:gd name="connsiteX4" fmla="*/ 171403 w 6740172"/>
              <a:gd name="connsiteY4" fmla="*/ 484394 h 2199963"/>
              <a:gd name="connsiteX5" fmla="*/ 455224 w 6740172"/>
              <a:gd name="connsiteY5" fmla="*/ 547307 h 2199963"/>
              <a:gd name="connsiteX6" fmla="*/ 918492 w 6740172"/>
              <a:gd name="connsiteY6" fmla="*/ 1123003 h 2199963"/>
              <a:gd name="connsiteX7" fmla="*/ 969292 w 6740172"/>
              <a:gd name="connsiteY7" fmla="*/ 1163643 h 2199963"/>
              <a:gd name="connsiteX8" fmla="*/ 999772 w 6740172"/>
              <a:gd name="connsiteY8" fmla="*/ 1183963 h 2199963"/>
              <a:gd name="connsiteX9" fmla="*/ 1091212 w 6740172"/>
              <a:gd name="connsiteY9" fmla="*/ 1275403 h 2199963"/>
              <a:gd name="connsiteX10" fmla="*/ 1172492 w 6740172"/>
              <a:gd name="connsiteY10" fmla="*/ 1285563 h 2199963"/>
              <a:gd name="connsiteX11" fmla="*/ 1263932 w 6740172"/>
              <a:gd name="connsiteY11" fmla="*/ 1356683 h 2199963"/>
              <a:gd name="connsiteX12" fmla="*/ 1274092 w 6740172"/>
              <a:gd name="connsiteY12" fmla="*/ 1387163 h 2199963"/>
              <a:gd name="connsiteX13" fmla="*/ 1396012 w 6740172"/>
              <a:gd name="connsiteY13" fmla="*/ 1417643 h 2199963"/>
              <a:gd name="connsiteX14" fmla="*/ 1467132 w 6740172"/>
              <a:gd name="connsiteY14" fmla="*/ 1407483 h 2199963"/>
              <a:gd name="connsiteX15" fmla="*/ 1487452 w 6740172"/>
              <a:gd name="connsiteY15" fmla="*/ 1377003 h 2199963"/>
              <a:gd name="connsiteX16" fmla="*/ 1548412 w 6740172"/>
              <a:gd name="connsiteY16" fmla="*/ 1326203 h 2199963"/>
              <a:gd name="connsiteX17" fmla="*/ 1558572 w 6740172"/>
              <a:gd name="connsiteY17" fmla="*/ 1255083 h 2199963"/>
              <a:gd name="connsiteX18" fmla="*/ 1578892 w 6740172"/>
              <a:gd name="connsiteY18" fmla="*/ 1183963 h 2199963"/>
              <a:gd name="connsiteX19" fmla="*/ 1599212 w 6740172"/>
              <a:gd name="connsiteY19" fmla="*/ 1092523 h 2199963"/>
              <a:gd name="connsiteX20" fmla="*/ 1619532 w 6740172"/>
              <a:gd name="connsiteY20" fmla="*/ 1062043 h 2199963"/>
              <a:gd name="connsiteX21" fmla="*/ 1650012 w 6740172"/>
              <a:gd name="connsiteY21" fmla="*/ 1051883 h 2199963"/>
              <a:gd name="connsiteX22" fmla="*/ 1690652 w 6740172"/>
              <a:gd name="connsiteY22" fmla="*/ 990923 h 2199963"/>
              <a:gd name="connsiteX23" fmla="*/ 1710972 w 6740172"/>
              <a:gd name="connsiteY23" fmla="*/ 929963 h 2199963"/>
              <a:gd name="connsiteX24" fmla="*/ 1812572 w 6740172"/>
              <a:gd name="connsiteY24" fmla="*/ 879163 h 2199963"/>
              <a:gd name="connsiteX25" fmla="*/ 1843052 w 6740172"/>
              <a:gd name="connsiteY25" fmla="*/ 858843 h 2199963"/>
              <a:gd name="connsiteX26" fmla="*/ 1863372 w 6740172"/>
              <a:gd name="connsiteY26" fmla="*/ 828363 h 2199963"/>
              <a:gd name="connsiteX27" fmla="*/ 1893852 w 6740172"/>
              <a:gd name="connsiteY27" fmla="*/ 787723 h 2199963"/>
              <a:gd name="connsiteX28" fmla="*/ 1995452 w 6740172"/>
              <a:gd name="connsiteY28" fmla="*/ 747083 h 2199963"/>
              <a:gd name="connsiteX29" fmla="*/ 2025932 w 6740172"/>
              <a:gd name="connsiteY29" fmla="*/ 736923 h 2199963"/>
              <a:gd name="connsiteX30" fmla="*/ 2259612 w 6740172"/>
              <a:gd name="connsiteY30" fmla="*/ 757243 h 2199963"/>
              <a:gd name="connsiteX31" fmla="*/ 2290092 w 6740172"/>
              <a:gd name="connsiteY31" fmla="*/ 777563 h 2199963"/>
              <a:gd name="connsiteX32" fmla="*/ 2320572 w 6740172"/>
              <a:gd name="connsiteY32" fmla="*/ 787723 h 2199963"/>
              <a:gd name="connsiteX33" fmla="*/ 2361212 w 6740172"/>
              <a:gd name="connsiteY33" fmla="*/ 818203 h 2199963"/>
              <a:gd name="connsiteX34" fmla="*/ 2381532 w 6740172"/>
              <a:gd name="connsiteY34" fmla="*/ 848683 h 2199963"/>
              <a:gd name="connsiteX35" fmla="*/ 2412012 w 6740172"/>
              <a:gd name="connsiteY35" fmla="*/ 858843 h 2199963"/>
              <a:gd name="connsiteX36" fmla="*/ 2594892 w 6740172"/>
              <a:gd name="connsiteY36" fmla="*/ 869003 h 2199963"/>
              <a:gd name="connsiteX37" fmla="*/ 2645692 w 6740172"/>
              <a:gd name="connsiteY37" fmla="*/ 879163 h 2199963"/>
              <a:gd name="connsiteX38" fmla="*/ 2676172 w 6740172"/>
              <a:gd name="connsiteY38" fmla="*/ 889323 h 2199963"/>
              <a:gd name="connsiteX39" fmla="*/ 2716812 w 6740172"/>
              <a:gd name="connsiteY39" fmla="*/ 899483 h 2199963"/>
              <a:gd name="connsiteX40" fmla="*/ 2747292 w 6740172"/>
              <a:gd name="connsiteY40" fmla="*/ 919803 h 2199963"/>
              <a:gd name="connsiteX41" fmla="*/ 2869212 w 6740172"/>
              <a:gd name="connsiteY41" fmla="*/ 899483 h 2199963"/>
              <a:gd name="connsiteX42" fmla="*/ 2950492 w 6740172"/>
              <a:gd name="connsiteY42" fmla="*/ 879163 h 2199963"/>
              <a:gd name="connsiteX43" fmla="*/ 3052092 w 6740172"/>
              <a:gd name="connsiteY43" fmla="*/ 828363 h 2199963"/>
              <a:gd name="connsiteX44" fmla="*/ 3082572 w 6740172"/>
              <a:gd name="connsiteY44" fmla="*/ 797883 h 2199963"/>
              <a:gd name="connsiteX45" fmla="*/ 3102892 w 6740172"/>
              <a:gd name="connsiteY45" fmla="*/ 767403 h 2199963"/>
              <a:gd name="connsiteX46" fmla="*/ 3163852 w 6740172"/>
              <a:gd name="connsiteY46" fmla="*/ 747083 h 2199963"/>
              <a:gd name="connsiteX47" fmla="*/ 3224812 w 6740172"/>
              <a:gd name="connsiteY47" fmla="*/ 706443 h 2199963"/>
              <a:gd name="connsiteX48" fmla="*/ 3295932 w 6740172"/>
              <a:gd name="connsiteY48" fmla="*/ 686123 h 2199963"/>
              <a:gd name="connsiteX49" fmla="*/ 3356892 w 6740172"/>
              <a:gd name="connsiteY49" fmla="*/ 665803 h 2199963"/>
              <a:gd name="connsiteX50" fmla="*/ 3458492 w 6740172"/>
              <a:gd name="connsiteY50" fmla="*/ 655643 h 2199963"/>
              <a:gd name="connsiteX51" fmla="*/ 3539772 w 6740172"/>
              <a:gd name="connsiteY51" fmla="*/ 625163 h 2199963"/>
              <a:gd name="connsiteX52" fmla="*/ 3580412 w 6740172"/>
              <a:gd name="connsiteY52" fmla="*/ 574363 h 2199963"/>
              <a:gd name="connsiteX53" fmla="*/ 3651532 w 6740172"/>
              <a:gd name="connsiteY53" fmla="*/ 513403 h 2199963"/>
              <a:gd name="connsiteX54" fmla="*/ 3753132 w 6740172"/>
              <a:gd name="connsiteY54" fmla="*/ 421963 h 2199963"/>
              <a:gd name="connsiteX55" fmla="*/ 3783612 w 6740172"/>
              <a:gd name="connsiteY55" fmla="*/ 411803 h 2199963"/>
              <a:gd name="connsiteX56" fmla="*/ 3824252 w 6740172"/>
              <a:gd name="connsiteY56" fmla="*/ 381323 h 2199963"/>
              <a:gd name="connsiteX57" fmla="*/ 3875052 w 6740172"/>
              <a:gd name="connsiteY57" fmla="*/ 350843 h 2199963"/>
              <a:gd name="connsiteX58" fmla="*/ 3885212 w 6740172"/>
              <a:gd name="connsiteY58" fmla="*/ 320363 h 2199963"/>
              <a:gd name="connsiteX59" fmla="*/ 4007132 w 6740172"/>
              <a:gd name="connsiteY59" fmla="*/ 228923 h 2199963"/>
              <a:gd name="connsiteX60" fmla="*/ 4068092 w 6740172"/>
              <a:gd name="connsiteY60" fmla="*/ 198443 h 2199963"/>
              <a:gd name="connsiteX61" fmla="*/ 4444012 w 6740172"/>
              <a:gd name="connsiteY61" fmla="*/ 188283 h 2199963"/>
              <a:gd name="connsiteX62" fmla="*/ 4606572 w 6740172"/>
              <a:gd name="connsiteY62" fmla="*/ 147643 h 2199963"/>
              <a:gd name="connsiteX63" fmla="*/ 4728492 w 6740172"/>
              <a:gd name="connsiteY63" fmla="*/ 137483 h 2199963"/>
              <a:gd name="connsiteX64" fmla="*/ 4952012 w 6740172"/>
              <a:gd name="connsiteY64" fmla="*/ 147643 h 2199963"/>
              <a:gd name="connsiteX65" fmla="*/ 5053612 w 6740172"/>
              <a:gd name="connsiteY65" fmla="*/ 167963 h 2199963"/>
              <a:gd name="connsiteX66" fmla="*/ 5175532 w 6740172"/>
              <a:gd name="connsiteY66" fmla="*/ 198443 h 2199963"/>
              <a:gd name="connsiteX67" fmla="*/ 5206012 w 6740172"/>
              <a:gd name="connsiteY67" fmla="*/ 218763 h 2199963"/>
              <a:gd name="connsiteX68" fmla="*/ 5246652 w 6740172"/>
              <a:gd name="connsiteY68" fmla="*/ 239083 h 2199963"/>
              <a:gd name="connsiteX69" fmla="*/ 5307612 w 6740172"/>
              <a:gd name="connsiteY69" fmla="*/ 279723 h 2199963"/>
              <a:gd name="connsiteX70" fmla="*/ 5317772 w 6740172"/>
              <a:gd name="connsiteY70" fmla="*/ 310203 h 2199963"/>
              <a:gd name="connsiteX71" fmla="*/ 5388892 w 6740172"/>
              <a:gd name="connsiteY71" fmla="*/ 411803 h 2199963"/>
              <a:gd name="connsiteX72" fmla="*/ 5429532 w 6740172"/>
              <a:gd name="connsiteY72" fmla="*/ 452443 h 2199963"/>
              <a:gd name="connsiteX73" fmla="*/ 5510812 w 6740172"/>
              <a:gd name="connsiteY73" fmla="*/ 554043 h 2199963"/>
              <a:gd name="connsiteX74" fmla="*/ 5541292 w 6740172"/>
              <a:gd name="connsiteY74" fmla="*/ 604843 h 2199963"/>
              <a:gd name="connsiteX75" fmla="*/ 5612412 w 6740172"/>
              <a:gd name="connsiteY75" fmla="*/ 665803 h 2199963"/>
              <a:gd name="connsiteX76" fmla="*/ 5642892 w 6740172"/>
              <a:gd name="connsiteY76" fmla="*/ 706443 h 2199963"/>
              <a:gd name="connsiteX77" fmla="*/ 5693692 w 6740172"/>
              <a:gd name="connsiteY77" fmla="*/ 747083 h 2199963"/>
              <a:gd name="connsiteX78" fmla="*/ 5774972 w 6740172"/>
              <a:gd name="connsiteY78" fmla="*/ 848683 h 2199963"/>
              <a:gd name="connsiteX79" fmla="*/ 5825772 w 6740172"/>
              <a:gd name="connsiteY79" fmla="*/ 909643 h 2199963"/>
              <a:gd name="connsiteX80" fmla="*/ 5856252 w 6740172"/>
              <a:gd name="connsiteY80" fmla="*/ 960443 h 2199963"/>
              <a:gd name="connsiteX81" fmla="*/ 5927372 w 6740172"/>
              <a:gd name="connsiteY81" fmla="*/ 1031563 h 2199963"/>
              <a:gd name="connsiteX82" fmla="*/ 5988332 w 6740172"/>
              <a:gd name="connsiteY82" fmla="*/ 1051883 h 2199963"/>
              <a:gd name="connsiteX83" fmla="*/ 5998492 w 6740172"/>
              <a:gd name="connsiteY83" fmla="*/ 1295723 h 2199963"/>
              <a:gd name="connsiteX84" fmla="*/ 6039132 w 6740172"/>
              <a:gd name="connsiteY84" fmla="*/ 1305883 h 2199963"/>
              <a:gd name="connsiteX85" fmla="*/ 6089932 w 6740172"/>
              <a:gd name="connsiteY85" fmla="*/ 1356683 h 2199963"/>
              <a:gd name="connsiteX86" fmla="*/ 6120412 w 6740172"/>
              <a:gd name="connsiteY86" fmla="*/ 1407483 h 2199963"/>
              <a:gd name="connsiteX87" fmla="*/ 6161052 w 6740172"/>
              <a:gd name="connsiteY87" fmla="*/ 1468443 h 2199963"/>
              <a:gd name="connsiteX88" fmla="*/ 6211852 w 6740172"/>
              <a:gd name="connsiteY88" fmla="*/ 1559883 h 2199963"/>
              <a:gd name="connsiteX89" fmla="*/ 6222012 w 6740172"/>
              <a:gd name="connsiteY89" fmla="*/ 1610683 h 2199963"/>
              <a:gd name="connsiteX90" fmla="*/ 6303292 w 6740172"/>
              <a:gd name="connsiteY90" fmla="*/ 1661483 h 2199963"/>
              <a:gd name="connsiteX91" fmla="*/ 6333772 w 6740172"/>
              <a:gd name="connsiteY91" fmla="*/ 1712283 h 2199963"/>
              <a:gd name="connsiteX92" fmla="*/ 6354092 w 6740172"/>
              <a:gd name="connsiteY92" fmla="*/ 1783403 h 2199963"/>
              <a:gd name="connsiteX93" fmla="*/ 6364252 w 6740172"/>
              <a:gd name="connsiteY93" fmla="*/ 1813883 h 2199963"/>
              <a:gd name="connsiteX94" fmla="*/ 6394732 w 6740172"/>
              <a:gd name="connsiteY94" fmla="*/ 1925643 h 2199963"/>
              <a:gd name="connsiteX95" fmla="*/ 6455692 w 6740172"/>
              <a:gd name="connsiteY95" fmla="*/ 1996763 h 2199963"/>
              <a:gd name="connsiteX96" fmla="*/ 6476012 w 6740172"/>
              <a:gd name="connsiteY96" fmla="*/ 2027243 h 2199963"/>
              <a:gd name="connsiteX97" fmla="*/ 6577612 w 6740172"/>
              <a:gd name="connsiteY97" fmla="*/ 2078043 h 2199963"/>
              <a:gd name="connsiteX98" fmla="*/ 6608092 w 6740172"/>
              <a:gd name="connsiteY98" fmla="*/ 2098363 h 2199963"/>
              <a:gd name="connsiteX99" fmla="*/ 6638572 w 6740172"/>
              <a:gd name="connsiteY99" fmla="*/ 2108523 h 2199963"/>
              <a:gd name="connsiteX100" fmla="*/ 6658892 w 6740172"/>
              <a:gd name="connsiteY100" fmla="*/ 2169483 h 2199963"/>
              <a:gd name="connsiteX101" fmla="*/ 6679212 w 6740172"/>
              <a:gd name="connsiteY101" fmla="*/ 2199963 h 2199963"/>
              <a:gd name="connsiteX102" fmla="*/ 6740172 w 6740172"/>
              <a:gd name="connsiteY102" fmla="*/ 2189803 h 2199963"/>
              <a:gd name="connsiteX0" fmla="*/ 0 w 6723944"/>
              <a:gd name="connsiteY0" fmla="*/ 692031 h 2142757"/>
              <a:gd name="connsiteX1" fmla="*/ 27846 w 6723944"/>
              <a:gd name="connsiteY1" fmla="*/ 29878 h 2142757"/>
              <a:gd name="connsiteX2" fmla="*/ 63735 w 6723944"/>
              <a:gd name="connsiteY2" fmla="*/ 124246 h 2142757"/>
              <a:gd name="connsiteX3" fmla="*/ 99625 w 6723944"/>
              <a:gd name="connsiteY3" fmla="*/ 218130 h 2142757"/>
              <a:gd name="connsiteX4" fmla="*/ 155175 w 6723944"/>
              <a:gd name="connsiteY4" fmla="*/ 427188 h 2142757"/>
              <a:gd name="connsiteX5" fmla="*/ 438996 w 6723944"/>
              <a:gd name="connsiteY5" fmla="*/ 490101 h 2142757"/>
              <a:gd name="connsiteX6" fmla="*/ 902264 w 6723944"/>
              <a:gd name="connsiteY6" fmla="*/ 1065797 h 2142757"/>
              <a:gd name="connsiteX7" fmla="*/ 953064 w 6723944"/>
              <a:gd name="connsiteY7" fmla="*/ 1106437 h 2142757"/>
              <a:gd name="connsiteX8" fmla="*/ 983544 w 6723944"/>
              <a:gd name="connsiteY8" fmla="*/ 1126757 h 2142757"/>
              <a:gd name="connsiteX9" fmla="*/ 1074984 w 6723944"/>
              <a:gd name="connsiteY9" fmla="*/ 1218197 h 2142757"/>
              <a:gd name="connsiteX10" fmla="*/ 1156264 w 6723944"/>
              <a:gd name="connsiteY10" fmla="*/ 1228357 h 2142757"/>
              <a:gd name="connsiteX11" fmla="*/ 1247704 w 6723944"/>
              <a:gd name="connsiteY11" fmla="*/ 1299477 h 2142757"/>
              <a:gd name="connsiteX12" fmla="*/ 1257864 w 6723944"/>
              <a:gd name="connsiteY12" fmla="*/ 1329957 h 2142757"/>
              <a:gd name="connsiteX13" fmla="*/ 1379784 w 6723944"/>
              <a:gd name="connsiteY13" fmla="*/ 1360437 h 2142757"/>
              <a:gd name="connsiteX14" fmla="*/ 1450904 w 6723944"/>
              <a:gd name="connsiteY14" fmla="*/ 1350277 h 2142757"/>
              <a:gd name="connsiteX15" fmla="*/ 1471224 w 6723944"/>
              <a:gd name="connsiteY15" fmla="*/ 1319797 h 2142757"/>
              <a:gd name="connsiteX16" fmla="*/ 1532184 w 6723944"/>
              <a:gd name="connsiteY16" fmla="*/ 1268997 h 2142757"/>
              <a:gd name="connsiteX17" fmla="*/ 1542344 w 6723944"/>
              <a:gd name="connsiteY17" fmla="*/ 1197877 h 2142757"/>
              <a:gd name="connsiteX18" fmla="*/ 1562664 w 6723944"/>
              <a:gd name="connsiteY18" fmla="*/ 1126757 h 2142757"/>
              <a:gd name="connsiteX19" fmla="*/ 1582984 w 6723944"/>
              <a:gd name="connsiteY19" fmla="*/ 1035317 h 2142757"/>
              <a:gd name="connsiteX20" fmla="*/ 1603304 w 6723944"/>
              <a:gd name="connsiteY20" fmla="*/ 1004837 h 2142757"/>
              <a:gd name="connsiteX21" fmla="*/ 1633784 w 6723944"/>
              <a:gd name="connsiteY21" fmla="*/ 994677 h 2142757"/>
              <a:gd name="connsiteX22" fmla="*/ 1674424 w 6723944"/>
              <a:gd name="connsiteY22" fmla="*/ 933717 h 2142757"/>
              <a:gd name="connsiteX23" fmla="*/ 1694744 w 6723944"/>
              <a:gd name="connsiteY23" fmla="*/ 872757 h 2142757"/>
              <a:gd name="connsiteX24" fmla="*/ 1796344 w 6723944"/>
              <a:gd name="connsiteY24" fmla="*/ 821957 h 2142757"/>
              <a:gd name="connsiteX25" fmla="*/ 1826824 w 6723944"/>
              <a:gd name="connsiteY25" fmla="*/ 801637 h 2142757"/>
              <a:gd name="connsiteX26" fmla="*/ 1847144 w 6723944"/>
              <a:gd name="connsiteY26" fmla="*/ 771157 h 2142757"/>
              <a:gd name="connsiteX27" fmla="*/ 1877624 w 6723944"/>
              <a:gd name="connsiteY27" fmla="*/ 730517 h 2142757"/>
              <a:gd name="connsiteX28" fmla="*/ 1979224 w 6723944"/>
              <a:gd name="connsiteY28" fmla="*/ 689877 h 2142757"/>
              <a:gd name="connsiteX29" fmla="*/ 2009704 w 6723944"/>
              <a:gd name="connsiteY29" fmla="*/ 679717 h 2142757"/>
              <a:gd name="connsiteX30" fmla="*/ 2243384 w 6723944"/>
              <a:gd name="connsiteY30" fmla="*/ 700037 h 2142757"/>
              <a:gd name="connsiteX31" fmla="*/ 2273864 w 6723944"/>
              <a:gd name="connsiteY31" fmla="*/ 720357 h 2142757"/>
              <a:gd name="connsiteX32" fmla="*/ 2304344 w 6723944"/>
              <a:gd name="connsiteY32" fmla="*/ 730517 h 2142757"/>
              <a:gd name="connsiteX33" fmla="*/ 2344984 w 6723944"/>
              <a:gd name="connsiteY33" fmla="*/ 760997 h 2142757"/>
              <a:gd name="connsiteX34" fmla="*/ 2365304 w 6723944"/>
              <a:gd name="connsiteY34" fmla="*/ 791477 h 2142757"/>
              <a:gd name="connsiteX35" fmla="*/ 2395784 w 6723944"/>
              <a:gd name="connsiteY35" fmla="*/ 801637 h 2142757"/>
              <a:gd name="connsiteX36" fmla="*/ 2578664 w 6723944"/>
              <a:gd name="connsiteY36" fmla="*/ 811797 h 2142757"/>
              <a:gd name="connsiteX37" fmla="*/ 2629464 w 6723944"/>
              <a:gd name="connsiteY37" fmla="*/ 821957 h 2142757"/>
              <a:gd name="connsiteX38" fmla="*/ 2659944 w 6723944"/>
              <a:gd name="connsiteY38" fmla="*/ 832117 h 2142757"/>
              <a:gd name="connsiteX39" fmla="*/ 2700584 w 6723944"/>
              <a:gd name="connsiteY39" fmla="*/ 842277 h 2142757"/>
              <a:gd name="connsiteX40" fmla="*/ 2731064 w 6723944"/>
              <a:gd name="connsiteY40" fmla="*/ 862597 h 2142757"/>
              <a:gd name="connsiteX41" fmla="*/ 2852984 w 6723944"/>
              <a:gd name="connsiteY41" fmla="*/ 842277 h 2142757"/>
              <a:gd name="connsiteX42" fmla="*/ 2934264 w 6723944"/>
              <a:gd name="connsiteY42" fmla="*/ 821957 h 2142757"/>
              <a:gd name="connsiteX43" fmla="*/ 3035864 w 6723944"/>
              <a:gd name="connsiteY43" fmla="*/ 771157 h 2142757"/>
              <a:gd name="connsiteX44" fmla="*/ 3066344 w 6723944"/>
              <a:gd name="connsiteY44" fmla="*/ 740677 h 2142757"/>
              <a:gd name="connsiteX45" fmla="*/ 3086664 w 6723944"/>
              <a:gd name="connsiteY45" fmla="*/ 710197 h 2142757"/>
              <a:gd name="connsiteX46" fmla="*/ 3147624 w 6723944"/>
              <a:gd name="connsiteY46" fmla="*/ 689877 h 2142757"/>
              <a:gd name="connsiteX47" fmla="*/ 3208584 w 6723944"/>
              <a:gd name="connsiteY47" fmla="*/ 649237 h 2142757"/>
              <a:gd name="connsiteX48" fmla="*/ 3279704 w 6723944"/>
              <a:gd name="connsiteY48" fmla="*/ 628917 h 2142757"/>
              <a:gd name="connsiteX49" fmla="*/ 3340664 w 6723944"/>
              <a:gd name="connsiteY49" fmla="*/ 608597 h 2142757"/>
              <a:gd name="connsiteX50" fmla="*/ 3442264 w 6723944"/>
              <a:gd name="connsiteY50" fmla="*/ 598437 h 2142757"/>
              <a:gd name="connsiteX51" fmla="*/ 3523544 w 6723944"/>
              <a:gd name="connsiteY51" fmla="*/ 567957 h 2142757"/>
              <a:gd name="connsiteX52" fmla="*/ 3564184 w 6723944"/>
              <a:gd name="connsiteY52" fmla="*/ 517157 h 2142757"/>
              <a:gd name="connsiteX53" fmla="*/ 3635304 w 6723944"/>
              <a:gd name="connsiteY53" fmla="*/ 456197 h 2142757"/>
              <a:gd name="connsiteX54" fmla="*/ 3736904 w 6723944"/>
              <a:gd name="connsiteY54" fmla="*/ 364757 h 2142757"/>
              <a:gd name="connsiteX55" fmla="*/ 3767384 w 6723944"/>
              <a:gd name="connsiteY55" fmla="*/ 354597 h 2142757"/>
              <a:gd name="connsiteX56" fmla="*/ 3808024 w 6723944"/>
              <a:gd name="connsiteY56" fmla="*/ 324117 h 2142757"/>
              <a:gd name="connsiteX57" fmla="*/ 3858824 w 6723944"/>
              <a:gd name="connsiteY57" fmla="*/ 293637 h 2142757"/>
              <a:gd name="connsiteX58" fmla="*/ 3868984 w 6723944"/>
              <a:gd name="connsiteY58" fmla="*/ 263157 h 2142757"/>
              <a:gd name="connsiteX59" fmla="*/ 3990904 w 6723944"/>
              <a:gd name="connsiteY59" fmla="*/ 171717 h 2142757"/>
              <a:gd name="connsiteX60" fmla="*/ 4051864 w 6723944"/>
              <a:gd name="connsiteY60" fmla="*/ 141237 h 2142757"/>
              <a:gd name="connsiteX61" fmla="*/ 4427784 w 6723944"/>
              <a:gd name="connsiteY61" fmla="*/ 131077 h 2142757"/>
              <a:gd name="connsiteX62" fmla="*/ 4590344 w 6723944"/>
              <a:gd name="connsiteY62" fmla="*/ 90437 h 2142757"/>
              <a:gd name="connsiteX63" fmla="*/ 4712264 w 6723944"/>
              <a:gd name="connsiteY63" fmla="*/ 80277 h 2142757"/>
              <a:gd name="connsiteX64" fmla="*/ 4935784 w 6723944"/>
              <a:gd name="connsiteY64" fmla="*/ 90437 h 2142757"/>
              <a:gd name="connsiteX65" fmla="*/ 5037384 w 6723944"/>
              <a:gd name="connsiteY65" fmla="*/ 110757 h 2142757"/>
              <a:gd name="connsiteX66" fmla="*/ 5159304 w 6723944"/>
              <a:gd name="connsiteY66" fmla="*/ 141237 h 2142757"/>
              <a:gd name="connsiteX67" fmla="*/ 5189784 w 6723944"/>
              <a:gd name="connsiteY67" fmla="*/ 161557 h 2142757"/>
              <a:gd name="connsiteX68" fmla="*/ 5230424 w 6723944"/>
              <a:gd name="connsiteY68" fmla="*/ 181877 h 2142757"/>
              <a:gd name="connsiteX69" fmla="*/ 5291384 w 6723944"/>
              <a:gd name="connsiteY69" fmla="*/ 222517 h 2142757"/>
              <a:gd name="connsiteX70" fmla="*/ 5301544 w 6723944"/>
              <a:gd name="connsiteY70" fmla="*/ 252997 h 2142757"/>
              <a:gd name="connsiteX71" fmla="*/ 5372664 w 6723944"/>
              <a:gd name="connsiteY71" fmla="*/ 354597 h 2142757"/>
              <a:gd name="connsiteX72" fmla="*/ 5413304 w 6723944"/>
              <a:gd name="connsiteY72" fmla="*/ 395237 h 2142757"/>
              <a:gd name="connsiteX73" fmla="*/ 5494584 w 6723944"/>
              <a:gd name="connsiteY73" fmla="*/ 496837 h 2142757"/>
              <a:gd name="connsiteX74" fmla="*/ 5525064 w 6723944"/>
              <a:gd name="connsiteY74" fmla="*/ 547637 h 2142757"/>
              <a:gd name="connsiteX75" fmla="*/ 5596184 w 6723944"/>
              <a:gd name="connsiteY75" fmla="*/ 608597 h 2142757"/>
              <a:gd name="connsiteX76" fmla="*/ 5626664 w 6723944"/>
              <a:gd name="connsiteY76" fmla="*/ 649237 h 2142757"/>
              <a:gd name="connsiteX77" fmla="*/ 5677464 w 6723944"/>
              <a:gd name="connsiteY77" fmla="*/ 689877 h 2142757"/>
              <a:gd name="connsiteX78" fmla="*/ 5758744 w 6723944"/>
              <a:gd name="connsiteY78" fmla="*/ 791477 h 2142757"/>
              <a:gd name="connsiteX79" fmla="*/ 5809544 w 6723944"/>
              <a:gd name="connsiteY79" fmla="*/ 852437 h 2142757"/>
              <a:gd name="connsiteX80" fmla="*/ 5840024 w 6723944"/>
              <a:gd name="connsiteY80" fmla="*/ 903237 h 2142757"/>
              <a:gd name="connsiteX81" fmla="*/ 5911144 w 6723944"/>
              <a:gd name="connsiteY81" fmla="*/ 974357 h 2142757"/>
              <a:gd name="connsiteX82" fmla="*/ 5972104 w 6723944"/>
              <a:gd name="connsiteY82" fmla="*/ 994677 h 2142757"/>
              <a:gd name="connsiteX83" fmla="*/ 5982264 w 6723944"/>
              <a:gd name="connsiteY83" fmla="*/ 1238517 h 2142757"/>
              <a:gd name="connsiteX84" fmla="*/ 6022904 w 6723944"/>
              <a:gd name="connsiteY84" fmla="*/ 1248677 h 2142757"/>
              <a:gd name="connsiteX85" fmla="*/ 6073704 w 6723944"/>
              <a:gd name="connsiteY85" fmla="*/ 1299477 h 2142757"/>
              <a:gd name="connsiteX86" fmla="*/ 6104184 w 6723944"/>
              <a:gd name="connsiteY86" fmla="*/ 1350277 h 2142757"/>
              <a:gd name="connsiteX87" fmla="*/ 6144824 w 6723944"/>
              <a:gd name="connsiteY87" fmla="*/ 1411237 h 2142757"/>
              <a:gd name="connsiteX88" fmla="*/ 6195624 w 6723944"/>
              <a:gd name="connsiteY88" fmla="*/ 1502677 h 2142757"/>
              <a:gd name="connsiteX89" fmla="*/ 6205784 w 6723944"/>
              <a:gd name="connsiteY89" fmla="*/ 1553477 h 2142757"/>
              <a:gd name="connsiteX90" fmla="*/ 6287064 w 6723944"/>
              <a:gd name="connsiteY90" fmla="*/ 1604277 h 2142757"/>
              <a:gd name="connsiteX91" fmla="*/ 6317544 w 6723944"/>
              <a:gd name="connsiteY91" fmla="*/ 1655077 h 2142757"/>
              <a:gd name="connsiteX92" fmla="*/ 6337864 w 6723944"/>
              <a:gd name="connsiteY92" fmla="*/ 1726197 h 2142757"/>
              <a:gd name="connsiteX93" fmla="*/ 6348024 w 6723944"/>
              <a:gd name="connsiteY93" fmla="*/ 1756677 h 2142757"/>
              <a:gd name="connsiteX94" fmla="*/ 6378504 w 6723944"/>
              <a:gd name="connsiteY94" fmla="*/ 1868437 h 2142757"/>
              <a:gd name="connsiteX95" fmla="*/ 6439464 w 6723944"/>
              <a:gd name="connsiteY95" fmla="*/ 1939557 h 2142757"/>
              <a:gd name="connsiteX96" fmla="*/ 6459784 w 6723944"/>
              <a:gd name="connsiteY96" fmla="*/ 1970037 h 2142757"/>
              <a:gd name="connsiteX97" fmla="*/ 6561384 w 6723944"/>
              <a:gd name="connsiteY97" fmla="*/ 2020837 h 2142757"/>
              <a:gd name="connsiteX98" fmla="*/ 6591864 w 6723944"/>
              <a:gd name="connsiteY98" fmla="*/ 2041157 h 2142757"/>
              <a:gd name="connsiteX99" fmla="*/ 6622344 w 6723944"/>
              <a:gd name="connsiteY99" fmla="*/ 2051317 h 2142757"/>
              <a:gd name="connsiteX100" fmla="*/ 6642664 w 6723944"/>
              <a:gd name="connsiteY100" fmla="*/ 2112277 h 2142757"/>
              <a:gd name="connsiteX101" fmla="*/ 6662984 w 6723944"/>
              <a:gd name="connsiteY101" fmla="*/ 2142757 h 2142757"/>
              <a:gd name="connsiteX102" fmla="*/ 6723944 w 6723944"/>
              <a:gd name="connsiteY102" fmla="*/ 2132597 h 2142757"/>
              <a:gd name="connsiteX0" fmla="*/ 0 w 6723944"/>
              <a:gd name="connsiteY0" fmla="*/ 611753 h 2062479"/>
              <a:gd name="connsiteX1" fmla="*/ 87350 w 6723944"/>
              <a:gd name="connsiteY1" fmla="*/ 483681 h 2062479"/>
              <a:gd name="connsiteX2" fmla="*/ 63735 w 6723944"/>
              <a:gd name="connsiteY2" fmla="*/ 43968 h 2062479"/>
              <a:gd name="connsiteX3" fmla="*/ 99625 w 6723944"/>
              <a:gd name="connsiteY3" fmla="*/ 137852 h 2062479"/>
              <a:gd name="connsiteX4" fmla="*/ 155175 w 6723944"/>
              <a:gd name="connsiteY4" fmla="*/ 346910 h 2062479"/>
              <a:gd name="connsiteX5" fmla="*/ 438996 w 6723944"/>
              <a:gd name="connsiteY5" fmla="*/ 409823 h 2062479"/>
              <a:gd name="connsiteX6" fmla="*/ 902264 w 6723944"/>
              <a:gd name="connsiteY6" fmla="*/ 985519 h 2062479"/>
              <a:gd name="connsiteX7" fmla="*/ 953064 w 6723944"/>
              <a:gd name="connsiteY7" fmla="*/ 1026159 h 2062479"/>
              <a:gd name="connsiteX8" fmla="*/ 983544 w 6723944"/>
              <a:gd name="connsiteY8" fmla="*/ 1046479 h 2062479"/>
              <a:gd name="connsiteX9" fmla="*/ 1074984 w 6723944"/>
              <a:gd name="connsiteY9" fmla="*/ 1137919 h 2062479"/>
              <a:gd name="connsiteX10" fmla="*/ 1156264 w 6723944"/>
              <a:gd name="connsiteY10" fmla="*/ 1148079 h 2062479"/>
              <a:gd name="connsiteX11" fmla="*/ 1247704 w 6723944"/>
              <a:gd name="connsiteY11" fmla="*/ 1219199 h 2062479"/>
              <a:gd name="connsiteX12" fmla="*/ 1257864 w 6723944"/>
              <a:gd name="connsiteY12" fmla="*/ 1249679 h 2062479"/>
              <a:gd name="connsiteX13" fmla="*/ 1379784 w 6723944"/>
              <a:gd name="connsiteY13" fmla="*/ 1280159 h 2062479"/>
              <a:gd name="connsiteX14" fmla="*/ 1450904 w 6723944"/>
              <a:gd name="connsiteY14" fmla="*/ 1269999 h 2062479"/>
              <a:gd name="connsiteX15" fmla="*/ 1471224 w 6723944"/>
              <a:gd name="connsiteY15" fmla="*/ 1239519 h 2062479"/>
              <a:gd name="connsiteX16" fmla="*/ 1532184 w 6723944"/>
              <a:gd name="connsiteY16" fmla="*/ 1188719 h 2062479"/>
              <a:gd name="connsiteX17" fmla="*/ 1542344 w 6723944"/>
              <a:gd name="connsiteY17" fmla="*/ 1117599 h 2062479"/>
              <a:gd name="connsiteX18" fmla="*/ 1562664 w 6723944"/>
              <a:gd name="connsiteY18" fmla="*/ 1046479 h 2062479"/>
              <a:gd name="connsiteX19" fmla="*/ 1582984 w 6723944"/>
              <a:gd name="connsiteY19" fmla="*/ 955039 h 2062479"/>
              <a:gd name="connsiteX20" fmla="*/ 1603304 w 6723944"/>
              <a:gd name="connsiteY20" fmla="*/ 924559 h 2062479"/>
              <a:gd name="connsiteX21" fmla="*/ 1633784 w 6723944"/>
              <a:gd name="connsiteY21" fmla="*/ 914399 h 2062479"/>
              <a:gd name="connsiteX22" fmla="*/ 1674424 w 6723944"/>
              <a:gd name="connsiteY22" fmla="*/ 853439 h 2062479"/>
              <a:gd name="connsiteX23" fmla="*/ 1694744 w 6723944"/>
              <a:gd name="connsiteY23" fmla="*/ 792479 h 2062479"/>
              <a:gd name="connsiteX24" fmla="*/ 1796344 w 6723944"/>
              <a:gd name="connsiteY24" fmla="*/ 741679 h 2062479"/>
              <a:gd name="connsiteX25" fmla="*/ 1826824 w 6723944"/>
              <a:gd name="connsiteY25" fmla="*/ 721359 h 2062479"/>
              <a:gd name="connsiteX26" fmla="*/ 1847144 w 6723944"/>
              <a:gd name="connsiteY26" fmla="*/ 690879 h 2062479"/>
              <a:gd name="connsiteX27" fmla="*/ 1877624 w 6723944"/>
              <a:gd name="connsiteY27" fmla="*/ 650239 h 2062479"/>
              <a:gd name="connsiteX28" fmla="*/ 1979224 w 6723944"/>
              <a:gd name="connsiteY28" fmla="*/ 609599 h 2062479"/>
              <a:gd name="connsiteX29" fmla="*/ 2009704 w 6723944"/>
              <a:gd name="connsiteY29" fmla="*/ 599439 h 2062479"/>
              <a:gd name="connsiteX30" fmla="*/ 2243384 w 6723944"/>
              <a:gd name="connsiteY30" fmla="*/ 619759 h 2062479"/>
              <a:gd name="connsiteX31" fmla="*/ 2273864 w 6723944"/>
              <a:gd name="connsiteY31" fmla="*/ 640079 h 2062479"/>
              <a:gd name="connsiteX32" fmla="*/ 2304344 w 6723944"/>
              <a:gd name="connsiteY32" fmla="*/ 650239 h 2062479"/>
              <a:gd name="connsiteX33" fmla="*/ 2344984 w 6723944"/>
              <a:gd name="connsiteY33" fmla="*/ 680719 h 2062479"/>
              <a:gd name="connsiteX34" fmla="*/ 2365304 w 6723944"/>
              <a:gd name="connsiteY34" fmla="*/ 711199 h 2062479"/>
              <a:gd name="connsiteX35" fmla="*/ 2395784 w 6723944"/>
              <a:gd name="connsiteY35" fmla="*/ 721359 h 2062479"/>
              <a:gd name="connsiteX36" fmla="*/ 2578664 w 6723944"/>
              <a:gd name="connsiteY36" fmla="*/ 731519 h 2062479"/>
              <a:gd name="connsiteX37" fmla="*/ 2629464 w 6723944"/>
              <a:gd name="connsiteY37" fmla="*/ 741679 h 2062479"/>
              <a:gd name="connsiteX38" fmla="*/ 2659944 w 6723944"/>
              <a:gd name="connsiteY38" fmla="*/ 751839 h 2062479"/>
              <a:gd name="connsiteX39" fmla="*/ 2700584 w 6723944"/>
              <a:gd name="connsiteY39" fmla="*/ 761999 h 2062479"/>
              <a:gd name="connsiteX40" fmla="*/ 2731064 w 6723944"/>
              <a:gd name="connsiteY40" fmla="*/ 782319 h 2062479"/>
              <a:gd name="connsiteX41" fmla="*/ 2852984 w 6723944"/>
              <a:gd name="connsiteY41" fmla="*/ 761999 h 2062479"/>
              <a:gd name="connsiteX42" fmla="*/ 2934264 w 6723944"/>
              <a:gd name="connsiteY42" fmla="*/ 741679 h 2062479"/>
              <a:gd name="connsiteX43" fmla="*/ 3035864 w 6723944"/>
              <a:gd name="connsiteY43" fmla="*/ 690879 h 2062479"/>
              <a:gd name="connsiteX44" fmla="*/ 3066344 w 6723944"/>
              <a:gd name="connsiteY44" fmla="*/ 660399 h 2062479"/>
              <a:gd name="connsiteX45" fmla="*/ 3086664 w 6723944"/>
              <a:gd name="connsiteY45" fmla="*/ 629919 h 2062479"/>
              <a:gd name="connsiteX46" fmla="*/ 3147624 w 6723944"/>
              <a:gd name="connsiteY46" fmla="*/ 609599 h 2062479"/>
              <a:gd name="connsiteX47" fmla="*/ 3208584 w 6723944"/>
              <a:gd name="connsiteY47" fmla="*/ 568959 h 2062479"/>
              <a:gd name="connsiteX48" fmla="*/ 3279704 w 6723944"/>
              <a:gd name="connsiteY48" fmla="*/ 548639 h 2062479"/>
              <a:gd name="connsiteX49" fmla="*/ 3340664 w 6723944"/>
              <a:gd name="connsiteY49" fmla="*/ 528319 h 2062479"/>
              <a:gd name="connsiteX50" fmla="*/ 3442264 w 6723944"/>
              <a:gd name="connsiteY50" fmla="*/ 518159 h 2062479"/>
              <a:gd name="connsiteX51" fmla="*/ 3523544 w 6723944"/>
              <a:gd name="connsiteY51" fmla="*/ 487679 h 2062479"/>
              <a:gd name="connsiteX52" fmla="*/ 3564184 w 6723944"/>
              <a:gd name="connsiteY52" fmla="*/ 436879 h 2062479"/>
              <a:gd name="connsiteX53" fmla="*/ 3635304 w 6723944"/>
              <a:gd name="connsiteY53" fmla="*/ 375919 h 2062479"/>
              <a:gd name="connsiteX54" fmla="*/ 3736904 w 6723944"/>
              <a:gd name="connsiteY54" fmla="*/ 284479 h 2062479"/>
              <a:gd name="connsiteX55" fmla="*/ 3767384 w 6723944"/>
              <a:gd name="connsiteY55" fmla="*/ 274319 h 2062479"/>
              <a:gd name="connsiteX56" fmla="*/ 3808024 w 6723944"/>
              <a:gd name="connsiteY56" fmla="*/ 243839 h 2062479"/>
              <a:gd name="connsiteX57" fmla="*/ 3858824 w 6723944"/>
              <a:gd name="connsiteY57" fmla="*/ 213359 h 2062479"/>
              <a:gd name="connsiteX58" fmla="*/ 3868984 w 6723944"/>
              <a:gd name="connsiteY58" fmla="*/ 182879 h 2062479"/>
              <a:gd name="connsiteX59" fmla="*/ 3990904 w 6723944"/>
              <a:gd name="connsiteY59" fmla="*/ 91439 h 2062479"/>
              <a:gd name="connsiteX60" fmla="*/ 4051864 w 6723944"/>
              <a:gd name="connsiteY60" fmla="*/ 60959 h 2062479"/>
              <a:gd name="connsiteX61" fmla="*/ 4427784 w 6723944"/>
              <a:gd name="connsiteY61" fmla="*/ 50799 h 2062479"/>
              <a:gd name="connsiteX62" fmla="*/ 4590344 w 6723944"/>
              <a:gd name="connsiteY62" fmla="*/ 10159 h 2062479"/>
              <a:gd name="connsiteX63" fmla="*/ 4712264 w 6723944"/>
              <a:gd name="connsiteY63" fmla="*/ -1 h 2062479"/>
              <a:gd name="connsiteX64" fmla="*/ 4935784 w 6723944"/>
              <a:gd name="connsiteY64" fmla="*/ 10159 h 2062479"/>
              <a:gd name="connsiteX65" fmla="*/ 5037384 w 6723944"/>
              <a:gd name="connsiteY65" fmla="*/ 30479 h 2062479"/>
              <a:gd name="connsiteX66" fmla="*/ 5159304 w 6723944"/>
              <a:gd name="connsiteY66" fmla="*/ 60959 h 2062479"/>
              <a:gd name="connsiteX67" fmla="*/ 5189784 w 6723944"/>
              <a:gd name="connsiteY67" fmla="*/ 81279 h 2062479"/>
              <a:gd name="connsiteX68" fmla="*/ 5230424 w 6723944"/>
              <a:gd name="connsiteY68" fmla="*/ 101599 h 2062479"/>
              <a:gd name="connsiteX69" fmla="*/ 5291384 w 6723944"/>
              <a:gd name="connsiteY69" fmla="*/ 142239 h 2062479"/>
              <a:gd name="connsiteX70" fmla="*/ 5301544 w 6723944"/>
              <a:gd name="connsiteY70" fmla="*/ 172719 h 2062479"/>
              <a:gd name="connsiteX71" fmla="*/ 5372664 w 6723944"/>
              <a:gd name="connsiteY71" fmla="*/ 274319 h 2062479"/>
              <a:gd name="connsiteX72" fmla="*/ 5413304 w 6723944"/>
              <a:gd name="connsiteY72" fmla="*/ 314959 h 2062479"/>
              <a:gd name="connsiteX73" fmla="*/ 5494584 w 6723944"/>
              <a:gd name="connsiteY73" fmla="*/ 416559 h 2062479"/>
              <a:gd name="connsiteX74" fmla="*/ 5525064 w 6723944"/>
              <a:gd name="connsiteY74" fmla="*/ 467359 h 2062479"/>
              <a:gd name="connsiteX75" fmla="*/ 5596184 w 6723944"/>
              <a:gd name="connsiteY75" fmla="*/ 528319 h 2062479"/>
              <a:gd name="connsiteX76" fmla="*/ 5626664 w 6723944"/>
              <a:gd name="connsiteY76" fmla="*/ 568959 h 2062479"/>
              <a:gd name="connsiteX77" fmla="*/ 5677464 w 6723944"/>
              <a:gd name="connsiteY77" fmla="*/ 609599 h 2062479"/>
              <a:gd name="connsiteX78" fmla="*/ 5758744 w 6723944"/>
              <a:gd name="connsiteY78" fmla="*/ 711199 h 2062479"/>
              <a:gd name="connsiteX79" fmla="*/ 5809544 w 6723944"/>
              <a:gd name="connsiteY79" fmla="*/ 772159 h 2062479"/>
              <a:gd name="connsiteX80" fmla="*/ 5840024 w 6723944"/>
              <a:gd name="connsiteY80" fmla="*/ 822959 h 2062479"/>
              <a:gd name="connsiteX81" fmla="*/ 5911144 w 6723944"/>
              <a:gd name="connsiteY81" fmla="*/ 894079 h 2062479"/>
              <a:gd name="connsiteX82" fmla="*/ 5972104 w 6723944"/>
              <a:gd name="connsiteY82" fmla="*/ 914399 h 2062479"/>
              <a:gd name="connsiteX83" fmla="*/ 5982264 w 6723944"/>
              <a:gd name="connsiteY83" fmla="*/ 1158239 h 2062479"/>
              <a:gd name="connsiteX84" fmla="*/ 6022904 w 6723944"/>
              <a:gd name="connsiteY84" fmla="*/ 1168399 h 2062479"/>
              <a:gd name="connsiteX85" fmla="*/ 6073704 w 6723944"/>
              <a:gd name="connsiteY85" fmla="*/ 1219199 h 2062479"/>
              <a:gd name="connsiteX86" fmla="*/ 6104184 w 6723944"/>
              <a:gd name="connsiteY86" fmla="*/ 1269999 h 2062479"/>
              <a:gd name="connsiteX87" fmla="*/ 6144824 w 6723944"/>
              <a:gd name="connsiteY87" fmla="*/ 1330959 h 2062479"/>
              <a:gd name="connsiteX88" fmla="*/ 6195624 w 6723944"/>
              <a:gd name="connsiteY88" fmla="*/ 1422399 h 2062479"/>
              <a:gd name="connsiteX89" fmla="*/ 6205784 w 6723944"/>
              <a:gd name="connsiteY89" fmla="*/ 1473199 h 2062479"/>
              <a:gd name="connsiteX90" fmla="*/ 6287064 w 6723944"/>
              <a:gd name="connsiteY90" fmla="*/ 1523999 h 2062479"/>
              <a:gd name="connsiteX91" fmla="*/ 6317544 w 6723944"/>
              <a:gd name="connsiteY91" fmla="*/ 1574799 h 2062479"/>
              <a:gd name="connsiteX92" fmla="*/ 6337864 w 6723944"/>
              <a:gd name="connsiteY92" fmla="*/ 1645919 h 2062479"/>
              <a:gd name="connsiteX93" fmla="*/ 6348024 w 6723944"/>
              <a:gd name="connsiteY93" fmla="*/ 1676399 h 2062479"/>
              <a:gd name="connsiteX94" fmla="*/ 6378504 w 6723944"/>
              <a:gd name="connsiteY94" fmla="*/ 1788159 h 2062479"/>
              <a:gd name="connsiteX95" fmla="*/ 6439464 w 6723944"/>
              <a:gd name="connsiteY95" fmla="*/ 1859279 h 2062479"/>
              <a:gd name="connsiteX96" fmla="*/ 6459784 w 6723944"/>
              <a:gd name="connsiteY96" fmla="*/ 1889759 h 2062479"/>
              <a:gd name="connsiteX97" fmla="*/ 6561384 w 6723944"/>
              <a:gd name="connsiteY97" fmla="*/ 1940559 h 2062479"/>
              <a:gd name="connsiteX98" fmla="*/ 6591864 w 6723944"/>
              <a:gd name="connsiteY98" fmla="*/ 1960879 h 2062479"/>
              <a:gd name="connsiteX99" fmla="*/ 6622344 w 6723944"/>
              <a:gd name="connsiteY99" fmla="*/ 1971039 h 2062479"/>
              <a:gd name="connsiteX100" fmla="*/ 6642664 w 6723944"/>
              <a:gd name="connsiteY100" fmla="*/ 2031999 h 2062479"/>
              <a:gd name="connsiteX101" fmla="*/ 6662984 w 6723944"/>
              <a:gd name="connsiteY101" fmla="*/ 2062479 h 2062479"/>
              <a:gd name="connsiteX102" fmla="*/ 6723944 w 6723944"/>
              <a:gd name="connsiteY102" fmla="*/ 2052319 h 2062479"/>
              <a:gd name="connsiteX0" fmla="*/ 0 w 6723944"/>
              <a:gd name="connsiteY0" fmla="*/ 611755 h 2062481"/>
              <a:gd name="connsiteX1" fmla="*/ 87350 w 6723944"/>
              <a:gd name="connsiteY1" fmla="*/ 483683 h 2062481"/>
              <a:gd name="connsiteX2" fmla="*/ 134057 w 6723944"/>
              <a:gd name="connsiteY2" fmla="*/ 515625 h 2062481"/>
              <a:gd name="connsiteX3" fmla="*/ 99625 w 6723944"/>
              <a:gd name="connsiteY3" fmla="*/ 137854 h 2062481"/>
              <a:gd name="connsiteX4" fmla="*/ 155175 w 6723944"/>
              <a:gd name="connsiteY4" fmla="*/ 346912 h 2062481"/>
              <a:gd name="connsiteX5" fmla="*/ 438996 w 6723944"/>
              <a:gd name="connsiteY5" fmla="*/ 409825 h 2062481"/>
              <a:gd name="connsiteX6" fmla="*/ 902264 w 6723944"/>
              <a:gd name="connsiteY6" fmla="*/ 985521 h 2062481"/>
              <a:gd name="connsiteX7" fmla="*/ 953064 w 6723944"/>
              <a:gd name="connsiteY7" fmla="*/ 1026161 h 2062481"/>
              <a:gd name="connsiteX8" fmla="*/ 983544 w 6723944"/>
              <a:gd name="connsiteY8" fmla="*/ 1046481 h 2062481"/>
              <a:gd name="connsiteX9" fmla="*/ 1074984 w 6723944"/>
              <a:gd name="connsiteY9" fmla="*/ 1137921 h 2062481"/>
              <a:gd name="connsiteX10" fmla="*/ 1156264 w 6723944"/>
              <a:gd name="connsiteY10" fmla="*/ 1148081 h 2062481"/>
              <a:gd name="connsiteX11" fmla="*/ 1247704 w 6723944"/>
              <a:gd name="connsiteY11" fmla="*/ 1219201 h 2062481"/>
              <a:gd name="connsiteX12" fmla="*/ 1257864 w 6723944"/>
              <a:gd name="connsiteY12" fmla="*/ 1249681 h 2062481"/>
              <a:gd name="connsiteX13" fmla="*/ 1379784 w 6723944"/>
              <a:gd name="connsiteY13" fmla="*/ 1280161 h 2062481"/>
              <a:gd name="connsiteX14" fmla="*/ 1450904 w 6723944"/>
              <a:gd name="connsiteY14" fmla="*/ 1270001 h 2062481"/>
              <a:gd name="connsiteX15" fmla="*/ 1471224 w 6723944"/>
              <a:gd name="connsiteY15" fmla="*/ 1239521 h 2062481"/>
              <a:gd name="connsiteX16" fmla="*/ 1532184 w 6723944"/>
              <a:gd name="connsiteY16" fmla="*/ 1188721 h 2062481"/>
              <a:gd name="connsiteX17" fmla="*/ 1542344 w 6723944"/>
              <a:gd name="connsiteY17" fmla="*/ 1117601 h 2062481"/>
              <a:gd name="connsiteX18" fmla="*/ 1562664 w 6723944"/>
              <a:gd name="connsiteY18" fmla="*/ 1046481 h 2062481"/>
              <a:gd name="connsiteX19" fmla="*/ 1582984 w 6723944"/>
              <a:gd name="connsiteY19" fmla="*/ 955041 h 2062481"/>
              <a:gd name="connsiteX20" fmla="*/ 1603304 w 6723944"/>
              <a:gd name="connsiteY20" fmla="*/ 924561 h 2062481"/>
              <a:gd name="connsiteX21" fmla="*/ 1633784 w 6723944"/>
              <a:gd name="connsiteY21" fmla="*/ 914401 h 2062481"/>
              <a:gd name="connsiteX22" fmla="*/ 1674424 w 6723944"/>
              <a:gd name="connsiteY22" fmla="*/ 853441 h 2062481"/>
              <a:gd name="connsiteX23" fmla="*/ 1694744 w 6723944"/>
              <a:gd name="connsiteY23" fmla="*/ 792481 h 2062481"/>
              <a:gd name="connsiteX24" fmla="*/ 1796344 w 6723944"/>
              <a:gd name="connsiteY24" fmla="*/ 741681 h 2062481"/>
              <a:gd name="connsiteX25" fmla="*/ 1826824 w 6723944"/>
              <a:gd name="connsiteY25" fmla="*/ 721361 h 2062481"/>
              <a:gd name="connsiteX26" fmla="*/ 1847144 w 6723944"/>
              <a:gd name="connsiteY26" fmla="*/ 690881 h 2062481"/>
              <a:gd name="connsiteX27" fmla="*/ 1877624 w 6723944"/>
              <a:gd name="connsiteY27" fmla="*/ 650241 h 2062481"/>
              <a:gd name="connsiteX28" fmla="*/ 1979224 w 6723944"/>
              <a:gd name="connsiteY28" fmla="*/ 609601 h 2062481"/>
              <a:gd name="connsiteX29" fmla="*/ 2009704 w 6723944"/>
              <a:gd name="connsiteY29" fmla="*/ 599441 h 2062481"/>
              <a:gd name="connsiteX30" fmla="*/ 2243384 w 6723944"/>
              <a:gd name="connsiteY30" fmla="*/ 619761 h 2062481"/>
              <a:gd name="connsiteX31" fmla="*/ 2273864 w 6723944"/>
              <a:gd name="connsiteY31" fmla="*/ 640081 h 2062481"/>
              <a:gd name="connsiteX32" fmla="*/ 2304344 w 6723944"/>
              <a:gd name="connsiteY32" fmla="*/ 650241 h 2062481"/>
              <a:gd name="connsiteX33" fmla="*/ 2344984 w 6723944"/>
              <a:gd name="connsiteY33" fmla="*/ 680721 h 2062481"/>
              <a:gd name="connsiteX34" fmla="*/ 2365304 w 6723944"/>
              <a:gd name="connsiteY34" fmla="*/ 711201 h 2062481"/>
              <a:gd name="connsiteX35" fmla="*/ 2395784 w 6723944"/>
              <a:gd name="connsiteY35" fmla="*/ 721361 h 2062481"/>
              <a:gd name="connsiteX36" fmla="*/ 2578664 w 6723944"/>
              <a:gd name="connsiteY36" fmla="*/ 731521 h 2062481"/>
              <a:gd name="connsiteX37" fmla="*/ 2629464 w 6723944"/>
              <a:gd name="connsiteY37" fmla="*/ 741681 h 2062481"/>
              <a:gd name="connsiteX38" fmla="*/ 2659944 w 6723944"/>
              <a:gd name="connsiteY38" fmla="*/ 751841 h 2062481"/>
              <a:gd name="connsiteX39" fmla="*/ 2700584 w 6723944"/>
              <a:gd name="connsiteY39" fmla="*/ 762001 h 2062481"/>
              <a:gd name="connsiteX40" fmla="*/ 2731064 w 6723944"/>
              <a:gd name="connsiteY40" fmla="*/ 782321 h 2062481"/>
              <a:gd name="connsiteX41" fmla="*/ 2852984 w 6723944"/>
              <a:gd name="connsiteY41" fmla="*/ 762001 h 2062481"/>
              <a:gd name="connsiteX42" fmla="*/ 2934264 w 6723944"/>
              <a:gd name="connsiteY42" fmla="*/ 741681 h 2062481"/>
              <a:gd name="connsiteX43" fmla="*/ 3035864 w 6723944"/>
              <a:gd name="connsiteY43" fmla="*/ 690881 h 2062481"/>
              <a:gd name="connsiteX44" fmla="*/ 3066344 w 6723944"/>
              <a:gd name="connsiteY44" fmla="*/ 660401 h 2062481"/>
              <a:gd name="connsiteX45" fmla="*/ 3086664 w 6723944"/>
              <a:gd name="connsiteY45" fmla="*/ 629921 h 2062481"/>
              <a:gd name="connsiteX46" fmla="*/ 3147624 w 6723944"/>
              <a:gd name="connsiteY46" fmla="*/ 609601 h 2062481"/>
              <a:gd name="connsiteX47" fmla="*/ 3208584 w 6723944"/>
              <a:gd name="connsiteY47" fmla="*/ 568961 h 2062481"/>
              <a:gd name="connsiteX48" fmla="*/ 3279704 w 6723944"/>
              <a:gd name="connsiteY48" fmla="*/ 548641 h 2062481"/>
              <a:gd name="connsiteX49" fmla="*/ 3340664 w 6723944"/>
              <a:gd name="connsiteY49" fmla="*/ 528321 h 2062481"/>
              <a:gd name="connsiteX50" fmla="*/ 3442264 w 6723944"/>
              <a:gd name="connsiteY50" fmla="*/ 518161 h 2062481"/>
              <a:gd name="connsiteX51" fmla="*/ 3523544 w 6723944"/>
              <a:gd name="connsiteY51" fmla="*/ 487681 h 2062481"/>
              <a:gd name="connsiteX52" fmla="*/ 3564184 w 6723944"/>
              <a:gd name="connsiteY52" fmla="*/ 436881 h 2062481"/>
              <a:gd name="connsiteX53" fmla="*/ 3635304 w 6723944"/>
              <a:gd name="connsiteY53" fmla="*/ 375921 h 2062481"/>
              <a:gd name="connsiteX54" fmla="*/ 3736904 w 6723944"/>
              <a:gd name="connsiteY54" fmla="*/ 284481 h 2062481"/>
              <a:gd name="connsiteX55" fmla="*/ 3767384 w 6723944"/>
              <a:gd name="connsiteY55" fmla="*/ 274321 h 2062481"/>
              <a:gd name="connsiteX56" fmla="*/ 3808024 w 6723944"/>
              <a:gd name="connsiteY56" fmla="*/ 243841 h 2062481"/>
              <a:gd name="connsiteX57" fmla="*/ 3858824 w 6723944"/>
              <a:gd name="connsiteY57" fmla="*/ 213361 h 2062481"/>
              <a:gd name="connsiteX58" fmla="*/ 3868984 w 6723944"/>
              <a:gd name="connsiteY58" fmla="*/ 182881 h 2062481"/>
              <a:gd name="connsiteX59" fmla="*/ 3990904 w 6723944"/>
              <a:gd name="connsiteY59" fmla="*/ 91441 h 2062481"/>
              <a:gd name="connsiteX60" fmla="*/ 4051864 w 6723944"/>
              <a:gd name="connsiteY60" fmla="*/ 60961 h 2062481"/>
              <a:gd name="connsiteX61" fmla="*/ 4427784 w 6723944"/>
              <a:gd name="connsiteY61" fmla="*/ 50801 h 2062481"/>
              <a:gd name="connsiteX62" fmla="*/ 4590344 w 6723944"/>
              <a:gd name="connsiteY62" fmla="*/ 10161 h 2062481"/>
              <a:gd name="connsiteX63" fmla="*/ 4712264 w 6723944"/>
              <a:gd name="connsiteY63" fmla="*/ 1 h 2062481"/>
              <a:gd name="connsiteX64" fmla="*/ 4935784 w 6723944"/>
              <a:gd name="connsiteY64" fmla="*/ 10161 h 2062481"/>
              <a:gd name="connsiteX65" fmla="*/ 5037384 w 6723944"/>
              <a:gd name="connsiteY65" fmla="*/ 30481 h 2062481"/>
              <a:gd name="connsiteX66" fmla="*/ 5159304 w 6723944"/>
              <a:gd name="connsiteY66" fmla="*/ 60961 h 2062481"/>
              <a:gd name="connsiteX67" fmla="*/ 5189784 w 6723944"/>
              <a:gd name="connsiteY67" fmla="*/ 81281 h 2062481"/>
              <a:gd name="connsiteX68" fmla="*/ 5230424 w 6723944"/>
              <a:gd name="connsiteY68" fmla="*/ 101601 h 2062481"/>
              <a:gd name="connsiteX69" fmla="*/ 5291384 w 6723944"/>
              <a:gd name="connsiteY69" fmla="*/ 142241 h 2062481"/>
              <a:gd name="connsiteX70" fmla="*/ 5301544 w 6723944"/>
              <a:gd name="connsiteY70" fmla="*/ 172721 h 2062481"/>
              <a:gd name="connsiteX71" fmla="*/ 5372664 w 6723944"/>
              <a:gd name="connsiteY71" fmla="*/ 274321 h 2062481"/>
              <a:gd name="connsiteX72" fmla="*/ 5413304 w 6723944"/>
              <a:gd name="connsiteY72" fmla="*/ 314961 h 2062481"/>
              <a:gd name="connsiteX73" fmla="*/ 5494584 w 6723944"/>
              <a:gd name="connsiteY73" fmla="*/ 416561 h 2062481"/>
              <a:gd name="connsiteX74" fmla="*/ 5525064 w 6723944"/>
              <a:gd name="connsiteY74" fmla="*/ 467361 h 2062481"/>
              <a:gd name="connsiteX75" fmla="*/ 5596184 w 6723944"/>
              <a:gd name="connsiteY75" fmla="*/ 528321 h 2062481"/>
              <a:gd name="connsiteX76" fmla="*/ 5626664 w 6723944"/>
              <a:gd name="connsiteY76" fmla="*/ 568961 h 2062481"/>
              <a:gd name="connsiteX77" fmla="*/ 5677464 w 6723944"/>
              <a:gd name="connsiteY77" fmla="*/ 609601 h 2062481"/>
              <a:gd name="connsiteX78" fmla="*/ 5758744 w 6723944"/>
              <a:gd name="connsiteY78" fmla="*/ 711201 h 2062481"/>
              <a:gd name="connsiteX79" fmla="*/ 5809544 w 6723944"/>
              <a:gd name="connsiteY79" fmla="*/ 772161 h 2062481"/>
              <a:gd name="connsiteX80" fmla="*/ 5840024 w 6723944"/>
              <a:gd name="connsiteY80" fmla="*/ 822961 h 2062481"/>
              <a:gd name="connsiteX81" fmla="*/ 5911144 w 6723944"/>
              <a:gd name="connsiteY81" fmla="*/ 894081 h 2062481"/>
              <a:gd name="connsiteX82" fmla="*/ 5972104 w 6723944"/>
              <a:gd name="connsiteY82" fmla="*/ 914401 h 2062481"/>
              <a:gd name="connsiteX83" fmla="*/ 5982264 w 6723944"/>
              <a:gd name="connsiteY83" fmla="*/ 1158241 h 2062481"/>
              <a:gd name="connsiteX84" fmla="*/ 6022904 w 6723944"/>
              <a:gd name="connsiteY84" fmla="*/ 1168401 h 2062481"/>
              <a:gd name="connsiteX85" fmla="*/ 6073704 w 6723944"/>
              <a:gd name="connsiteY85" fmla="*/ 1219201 h 2062481"/>
              <a:gd name="connsiteX86" fmla="*/ 6104184 w 6723944"/>
              <a:gd name="connsiteY86" fmla="*/ 1270001 h 2062481"/>
              <a:gd name="connsiteX87" fmla="*/ 6144824 w 6723944"/>
              <a:gd name="connsiteY87" fmla="*/ 1330961 h 2062481"/>
              <a:gd name="connsiteX88" fmla="*/ 6195624 w 6723944"/>
              <a:gd name="connsiteY88" fmla="*/ 1422401 h 2062481"/>
              <a:gd name="connsiteX89" fmla="*/ 6205784 w 6723944"/>
              <a:gd name="connsiteY89" fmla="*/ 1473201 h 2062481"/>
              <a:gd name="connsiteX90" fmla="*/ 6287064 w 6723944"/>
              <a:gd name="connsiteY90" fmla="*/ 1524001 h 2062481"/>
              <a:gd name="connsiteX91" fmla="*/ 6317544 w 6723944"/>
              <a:gd name="connsiteY91" fmla="*/ 1574801 h 2062481"/>
              <a:gd name="connsiteX92" fmla="*/ 6337864 w 6723944"/>
              <a:gd name="connsiteY92" fmla="*/ 1645921 h 2062481"/>
              <a:gd name="connsiteX93" fmla="*/ 6348024 w 6723944"/>
              <a:gd name="connsiteY93" fmla="*/ 1676401 h 2062481"/>
              <a:gd name="connsiteX94" fmla="*/ 6378504 w 6723944"/>
              <a:gd name="connsiteY94" fmla="*/ 1788161 h 2062481"/>
              <a:gd name="connsiteX95" fmla="*/ 6439464 w 6723944"/>
              <a:gd name="connsiteY95" fmla="*/ 1859281 h 2062481"/>
              <a:gd name="connsiteX96" fmla="*/ 6459784 w 6723944"/>
              <a:gd name="connsiteY96" fmla="*/ 1889761 h 2062481"/>
              <a:gd name="connsiteX97" fmla="*/ 6561384 w 6723944"/>
              <a:gd name="connsiteY97" fmla="*/ 1940561 h 2062481"/>
              <a:gd name="connsiteX98" fmla="*/ 6591864 w 6723944"/>
              <a:gd name="connsiteY98" fmla="*/ 1960881 h 2062481"/>
              <a:gd name="connsiteX99" fmla="*/ 6622344 w 6723944"/>
              <a:gd name="connsiteY99" fmla="*/ 1971041 h 2062481"/>
              <a:gd name="connsiteX100" fmla="*/ 6642664 w 6723944"/>
              <a:gd name="connsiteY100" fmla="*/ 2032001 h 2062481"/>
              <a:gd name="connsiteX101" fmla="*/ 6662984 w 6723944"/>
              <a:gd name="connsiteY101" fmla="*/ 2062481 h 2062481"/>
              <a:gd name="connsiteX102" fmla="*/ 6723944 w 6723944"/>
              <a:gd name="connsiteY102" fmla="*/ 2052321 h 2062481"/>
              <a:gd name="connsiteX0" fmla="*/ 0 w 6723944"/>
              <a:gd name="connsiteY0" fmla="*/ 611753 h 2062479"/>
              <a:gd name="connsiteX1" fmla="*/ 87350 w 6723944"/>
              <a:gd name="connsiteY1" fmla="*/ 483681 h 2062479"/>
              <a:gd name="connsiteX2" fmla="*/ 134057 w 6723944"/>
              <a:gd name="connsiteY2" fmla="*/ 515623 h 2062479"/>
              <a:gd name="connsiteX3" fmla="*/ 272725 w 6723944"/>
              <a:gd name="connsiteY3" fmla="*/ 221086 h 2062479"/>
              <a:gd name="connsiteX4" fmla="*/ 155175 w 6723944"/>
              <a:gd name="connsiteY4" fmla="*/ 346910 h 2062479"/>
              <a:gd name="connsiteX5" fmla="*/ 438996 w 6723944"/>
              <a:gd name="connsiteY5" fmla="*/ 409823 h 2062479"/>
              <a:gd name="connsiteX6" fmla="*/ 902264 w 6723944"/>
              <a:gd name="connsiteY6" fmla="*/ 985519 h 2062479"/>
              <a:gd name="connsiteX7" fmla="*/ 953064 w 6723944"/>
              <a:gd name="connsiteY7" fmla="*/ 1026159 h 2062479"/>
              <a:gd name="connsiteX8" fmla="*/ 983544 w 6723944"/>
              <a:gd name="connsiteY8" fmla="*/ 1046479 h 2062479"/>
              <a:gd name="connsiteX9" fmla="*/ 1074984 w 6723944"/>
              <a:gd name="connsiteY9" fmla="*/ 1137919 h 2062479"/>
              <a:gd name="connsiteX10" fmla="*/ 1156264 w 6723944"/>
              <a:gd name="connsiteY10" fmla="*/ 1148079 h 2062479"/>
              <a:gd name="connsiteX11" fmla="*/ 1247704 w 6723944"/>
              <a:gd name="connsiteY11" fmla="*/ 1219199 h 2062479"/>
              <a:gd name="connsiteX12" fmla="*/ 1257864 w 6723944"/>
              <a:gd name="connsiteY12" fmla="*/ 1249679 h 2062479"/>
              <a:gd name="connsiteX13" fmla="*/ 1379784 w 6723944"/>
              <a:gd name="connsiteY13" fmla="*/ 1280159 h 2062479"/>
              <a:gd name="connsiteX14" fmla="*/ 1450904 w 6723944"/>
              <a:gd name="connsiteY14" fmla="*/ 1269999 h 2062479"/>
              <a:gd name="connsiteX15" fmla="*/ 1471224 w 6723944"/>
              <a:gd name="connsiteY15" fmla="*/ 1239519 h 2062479"/>
              <a:gd name="connsiteX16" fmla="*/ 1532184 w 6723944"/>
              <a:gd name="connsiteY16" fmla="*/ 1188719 h 2062479"/>
              <a:gd name="connsiteX17" fmla="*/ 1542344 w 6723944"/>
              <a:gd name="connsiteY17" fmla="*/ 1117599 h 2062479"/>
              <a:gd name="connsiteX18" fmla="*/ 1562664 w 6723944"/>
              <a:gd name="connsiteY18" fmla="*/ 1046479 h 2062479"/>
              <a:gd name="connsiteX19" fmla="*/ 1582984 w 6723944"/>
              <a:gd name="connsiteY19" fmla="*/ 955039 h 2062479"/>
              <a:gd name="connsiteX20" fmla="*/ 1603304 w 6723944"/>
              <a:gd name="connsiteY20" fmla="*/ 924559 h 2062479"/>
              <a:gd name="connsiteX21" fmla="*/ 1633784 w 6723944"/>
              <a:gd name="connsiteY21" fmla="*/ 914399 h 2062479"/>
              <a:gd name="connsiteX22" fmla="*/ 1674424 w 6723944"/>
              <a:gd name="connsiteY22" fmla="*/ 853439 h 2062479"/>
              <a:gd name="connsiteX23" fmla="*/ 1694744 w 6723944"/>
              <a:gd name="connsiteY23" fmla="*/ 792479 h 2062479"/>
              <a:gd name="connsiteX24" fmla="*/ 1796344 w 6723944"/>
              <a:gd name="connsiteY24" fmla="*/ 741679 h 2062479"/>
              <a:gd name="connsiteX25" fmla="*/ 1826824 w 6723944"/>
              <a:gd name="connsiteY25" fmla="*/ 721359 h 2062479"/>
              <a:gd name="connsiteX26" fmla="*/ 1847144 w 6723944"/>
              <a:gd name="connsiteY26" fmla="*/ 690879 h 2062479"/>
              <a:gd name="connsiteX27" fmla="*/ 1877624 w 6723944"/>
              <a:gd name="connsiteY27" fmla="*/ 650239 h 2062479"/>
              <a:gd name="connsiteX28" fmla="*/ 1979224 w 6723944"/>
              <a:gd name="connsiteY28" fmla="*/ 609599 h 2062479"/>
              <a:gd name="connsiteX29" fmla="*/ 2009704 w 6723944"/>
              <a:gd name="connsiteY29" fmla="*/ 599439 h 2062479"/>
              <a:gd name="connsiteX30" fmla="*/ 2243384 w 6723944"/>
              <a:gd name="connsiteY30" fmla="*/ 619759 h 2062479"/>
              <a:gd name="connsiteX31" fmla="*/ 2273864 w 6723944"/>
              <a:gd name="connsiteY31" fmla="*/ 640079 h 2062479"/>
              <a:gd name="connsiteX32" fmla="*/ 2304344 w 6723944"/>
              <a:gd name="connsiteY32" fmla="*/ 650239 h 2062479"/>
              <a:gd name="connsiteX33" fmla="*/ 2344984 w 6723944"/>
              <a:gd name="connsiteY33" fmla="*/ 680719 h 2062479"/>
              <a:gd name="connsiteX34" fmla="*/ 2365304 w 6723944"/>
              <a:gd name="connsiteY34" fmla="*/ 711199 h 2062479"/>
              <a:gd name="connsiteX35" fmla="*/ 2395784 w 6723944"/>
              <a:gd name="connsiteY35" fmla="*/ 721359 h 2062479"/>
              <a:gd name="connsiteX36" fmla="*/ 2578664 w 6723944"/>
              <a:gd name="connsiteY36" fmla="*/ 731519 h 2062479"/>
              <a:gd name="connsiteX37" fmla="*/ 2629464 w 6723944"/>
              <a:gd name="connsiteY37" fmla="*/ 741679 h 2062479"/>
              <a:gd name="connsiteX38" fmla="*/ 2659944 w 6723944"/>
              <a:gd name="connsiteY38" fmla="*/ 751839 h 2062479"/>
              <a:gd name="connsiteX39" fmla="*/ 2700584 w 6723944"/>
              <a:gd name="connsiteY39" fmla="*/ 761999 h 2062479"/>
              <a:gd name="connsiteX40" fmla="*/ 2731064 w 6723944"/>
              <a:gd name="connsiteY40" fmla="*/ 782319 h 2062479"/>
              <a:gd name="connsiteX41" fmla="*/ 2852984 w 6723944"/>
              <a:gd name="connsiteY41" fmla="*/ 761999 h 2062479"/>
              <a:gd name="connsiteX42" fmla="*/ 2934264 w 6723944"/>
              <a:gd name="connsiteY42" fmla="*/ 741679 h 2062479"/>
              <a:gd name="connsiteX43" fmla="*/ 3035864 w 6723944"/>
              <a:gd name="connsiteY43" fmla="*/ 690879 h 2062479"/>
              <a:gd name="connsiteX44" fmla="*/ 3066344 w 6723944"/>
              <a:gd name="connsiteY44" fmla="*/ 660399 h 2062479"/>
              <a:gd name="connsiteX45" fmla="*/ 3086664 w 6723944"/>
              <a:gd name="connsiteY45" fmla="*/ 629919 h 2062479"/>
              <a:gd name="connsiteX46" fmla="*/ 3147624 w 6723944"/>
              <a:gd name="connsiteY46" fmla="*/ 609599 h 2062479"/>
              <a:gd name="connsiteX47" fmla="*/ 3208584 w 6723944"/>
              <a:gd name="connsiteY47" fmla="*/ 568959 h 2062479"/>
              <a:gd name="connsiteX48" fmla="*/ 3279704 w 6723944"/>
              <a:gd name="connsiteY48" fmla="*/ 548639 h 2062479"/>
              <a:gd name="connsiteX49" fmla="*/ 3340664 w 6723944"/>
              <a:gd name="connsiteY49" fmla="*/ 528319 h 2062479"/>
              <a:gd name="connsiteX50" fmla="*/ 3442264 w 6723944"/>
              <a:gd name="connsiteY50" fmla="*/ 518159 h 2062479"/>
              <a:gd name="connsiteX51" fmla="*/ 3523544 w 6723944"/>
              <a:gd name="connsiteY51" fmla="*/ 487679 h 2062479"/>
              <a:gd name="connsiteX52" fmla="*/ 3564184 w 6723944"/>
              <a:gd name="connsiteY52" fmla="*/ 436879 h 2062479"/>
              <a:gd name="connsiteX53" fmla="*/ 3635304 w 6723944"/>
              <a:gd name="connsiteY53" fmla="*/ 375919 h 2062479"/>
              <a:gd name="connsiteX54" fmla="*/ 3736904 w 6723944"/>
              <a:gd name="connsiteY54" fmla="*/ 284479 h 2062479"/>
              <a:gd name="connsiteX55" fmla="*/ 3767384 w 6723944"/>
              <a:gd name="connsiteY55" fmla="*/ 274319 h 2062479"/>
              <a:gd name="connsiteX56" fmla="*/ 3808024 w 6723944"/>
              <a:gd name="connsiteY56" fmla="*/ 243839 h 2062479"/>
              <a:gd name="connsiteX57" fmla="*/ 3858824 w 6723944"/>
              <a:gd name="connsiteY57" fmla="*/ 213359 h 2062479"/>
              <a:gd name="connsiteX58" fmla="*/ 3868984 w 6723944"/>
              <a:gd name="connsiteY58" fmla="*/ 182879 h 2062479"/>
              <a:gd name="connsiteX59" fmla="*/ 3990904 w 6723944"/>
              <a:gd name="connsiteY59" fmla="*/ 91439 h 2062479"/>
              <a:gd name="connsiteX60" fmla="*/ 4051864 w 6723944"/>
              <a:gd name="connsiteY60" fmla="*/ 60959 h 2062479"/>
              <a:gd name="connsiteX61" fmla="*/ 4427784 w 6723944"/>
              <a:gd name="connsiteY61" fmla="*/ 50799 h 2062479"/>
              <a:gd name="connsiteX62" fmla="*/ 4590344 w 6723944"/>
              <a:gd name="connsiteY62" fmla="*/ 10159 h 2062479"/>
              <a:gd name="connsiteX63" fmla="*/ 4712264 w 6723944"/>
              <a:gd name="connsiteY63" fmla="*/ -1 h 2062479"/>
              <a:gd name="connsiteX64" fmla="*/ 4935784 w 6723944"/>
              <a:gd name="connsiteY64" fmla="*/ 10159 h 2062479"/>
              <a:gd name="connsiteX65" fmla="*/ 5037384 w 6723944"/>
              <a:gd name="connsiteY65" fmla="*/ 30479 h 2062479"/>
              <a:gd name="connsiteX66" fmla="*/ 5159304 w 6723944"/>
              <a:gd name="connsiteY66" fmla="*/ 60959 h 2062479"/>
              <a:gd name="connsiteX67" fmla="*/ 5189784 w 6723944"/>
              <a:gd name="connsiteY67" fmla="*/ 81279 h 2062479"/>
              <a:gd name="connsiteX68" fmla="*/ 5230424 w 6723944"/>
              <a:gd name="connsiteY68" fmla="*/ 101599 h 2062479"/>
              <a:gd name="connsiteX69" fmla="*/ 5291384 w 6723944"/>
              <a:gd name="connsiteY69" fmla="*/ 142239 h 2062479"/>
              <a:gd name="connsiteX70" fmla="*/ 5301544 w 6723944"/>
              <a:gd name="connsiteY70" fmla="*/ 172719 h 2062479"/>
              <a:gd name="connsiteX71" fmla="*/ 5372664 w 6723944"/>
              <a:gd name="connsiteY71" fmla="*/ 274319 h 2062479"/>
              <a:gd name="connsiteX72" fmla="*/ 5413304 w 6723944"/>
              <a:gd name="connsiteY72" fmla="*/ 314959 h 2062479"/>
              <a:gd name="connsiteX73" fmla="*/ 5494584 w 6723944"/>
              <a:gd name="connsiteY73" fmla="*/ 416559 h 2062479"/>
              <a:gd name="connsiteX74" fmla="*/ 5525064 w 6723944"/>
              <a:gd name="connsiteY74" fmla="*/ 467359 h 2062479"/>
              <a:gd name="connsiteX75" fmla="*/ 5596184 w 6723944"/>
              <a:gd name="connsiteY75" fmla="*/ 528319 h 2062479"/>
              <a:gd name="connsiteX76" fmla="*/ 5626664 w 6723944"/>
              <a:gd name="connsiteY76" fmla="*/ 568959 h 2062479"/>
              <a:gd name="connsiteX77" fmla="*/ 5677464 w 6723944"/>
              <a:gd name="connsiteY77" fmla="*/ 609599 h 2062479"/>
              <a:gd name="connsiteX78" fmla="*/ 5758744 w 6723944"/>
              <a:gd name="connsiteY78" fmla="*/ 711199 h 2062479"/>
              <a:gd name="connsiteX79" fmla="*/ 5809544 w 6723944"/>
              <a:gd name="connsiteY79" fmla="*/ 772159 h 2062479"/>
              <a:gd name="connsiteX80" fmla="*/ 5840024 w 6723944"/>
              <a:gd name="connsiteY80" fmla="*/ 822959 h 2062479"/>
              <a:gd name="connsiteX81" fmla="*/ 5911144 w 6723944"/>
              <a:gd name="connsiteY81" fmla="*/ 894079 h 2062479"/>
              <a:gd name="connsiteX82" fmla="*/ 5972104 w 6723944"/>
              <a:gd name="connsiteY82" fmla="*/ 914399 h 2062479"/>
              <a:gd name="connsiteX83" fmla="*/ 5982264 w 6723944"/>
              <a:gd name="connsiteY83" fmla="*/ 1158239 h 2062479"/>
              <a:gd name="connsiteX84" fmla="*/ 6022904 w 6723944"/>
              <a:gd name="connsiteY84" fmla="*/ 1168399 h 2062479"/>
              <a:gd name="connsiteX85" fmla="*/ 6073704 w 6723944"/>
              <a:gd name="connsiteY85" fmla="*/ 1219199 h 2062479"/>
              <a:gd name="connsiteX86" fmla="*/ 6104184 w 6723944"/>
              <a:gd name="connsiteY86" fmla="*/ 1269999 h 2062479"/>
              <a:gd name="connsiteX87" fmla="*/ 6144824 w 6723944"/>
              <a:gd name="connsiteY87" fmla="*/ 1330959 h 2062479"/>
              <a:gd name="connsiteX88" fmla="*/ 6195624 w 6723944"/>
              <a:gd name="connsiteY88" fmla="*/ 1422399 h 2062479"/>
              <a:gd name="connsiteX89" fmla="*/ 6205784 w 6723944"/>
              <a:gd name="connsiteY89" fmla="*/ 1473199 h 2062479"/>
              <a:gd name="connsiteX90" fmla="*/ 6287064 w 6723944"/>
              <a:gd name="connsiteY90" fmla="*/ 1523999 h 2062479"/>
              <a:gd name="connsiteX91" fmla="*/ 6317544 w 6723944"/>
              <a:gd name="connsiteY91" fmla="*/ 1574799 h 2062479"/>
              <a:gd name="connsiteX92" fmla="*/ 6337864 w 6723944"/>
              <a:gd name="connsiteY92" fmla="*/ 1645919 h 2062479"/>
              <a:gd name="connsiteX93" fmla="*/ 6348024 w 6723944"/>
              <a:gd name="connsiteY93" fmla="*/ 1676399 h 2062479"/>
              <a:gd name="connsiteX94" fmla="*/ 6378504 w 6723944"/>
              <a:gd name="connsiteY94" fmla="*/ 1788159 h 2062479"/>
              <a:gd name="connsiteX95" fmla="*/ 6439464 w 6723944"/>
              <a:gd name="connsiteY95" fmla="*/ 1859279 h 2062479"/>
              <a:gd name="connsiteX96" fmla="*/ 6459784 w 6723944"/>
              <a:gd name="connsiteY96" fmla="*/ 1889759 h 2062479"/>
              <a:gd name="connsiteX97" fmla="*/ 6561384 w 6723944"/>
              <a:gd name="connsiteY97" fmla="*/ 1940559 h 2062479"/>
              <a:gd name="connsiteX98" fmla="*/ 6591864 w 6723944"/>
              <a:gd name="connsiteY98" fmla="*/ 1960879 h 2062479"/>
              <a:gd name="connsiteX99" fmla="*/ 6622344 w 6723944"/>
              <a:gd name="connsiteY99" fmla="*/ 1971039 h 2062479"/>
              <a:gd name="connsiteX100" fmla="*/ 6642664 w 6723944"/>
              <a:gd name="connsiteY100" fmla="*/ 2031999 h 2062479"/>
              <a:gd name="connsiteX101" fmla="*/ 6662984 w 6723944"/>
              <a:gd name="connsiteY101" fmla="*/ 2062479 h 2062479"/>
              <a:gd name="connsiteX102" fmla="*/ 6723944 w 6723944"/>
              <a:gd name="connsiteY102" fmla="*/ 2052319 h 2062479"/>
              <a:gd name="connsiteX0" fmla="*/ 0 w 6723944"/>
              <a:gd name="connsiteY0" fmla="*/ 611755 h 2062481"/>
              <a:gd name="connsiteX1" fmla="*/ 87350 w 6723944"/>
              <a:gd name="connsiteY1" fmla="*/ 483683 h 2062481"/>
              <a:gd name="connsiteX2" fmla="*/ 134057 w 6723944"/>
              <a:gd name="connsiteY2" fmla="*/ 515625 h 2062481"/>
              <a:gd name="connsiteX3" fmla="*/ 272725 w 6723944"/>
              <a:gd name="connsiteY3" fmla="*/ 221088 h 2062481"/>
              <a:gd name="connsiteX4" fmla="*/ 463509 w 6723944"/>
              <a:gd name="connsiteY4" fmla="*/ 187382 h 2062481"/>
              <a:gd name="connsiteX5" fmla="*/ 438996 w 6723944"/>
              <a:gd name="connsiteY5" fmla="*/ 409825 h 2062481"/>
              <a:gd name="connsiteX6" fmla="*/ 902264 w 6723944"/>
              <a:gd name="connsiteY6" fmla="*/ 985521 h 2062481"/>
              <a:gd name="connsiteX7" fmla="*/ 953064 w 6723944"/>
              <a:gd name="connsiteY7" fmla="*/ 1026161 h 2062481"/>
              <a:gd name="connsiteX8" fmla="*/ 983544 w 6723944"/>
              <a:gd name="connsiteY8" fmla="*/ 1046481 h 2062481"/>
              <a:gd name="connsiteX9" fmla="*/ 1074984 w 6723944"/>
              <a:gd name="connsiteY9" fmla="*/ 1137921 h 2062481"/>
              <a:gd name="connsiteX10" fmla="*/ 1156264 w 6723944"/>
              <a:gd name="connsiteY10" fmla="*/ 1148081 h 2062481"/>
              <a:gd name="connsiteX11" fmla="*/ 1247704 w 6723944"/>
              <a:gd name="connsiteY11" fmla="*/ 1219201 h 2062481"/>
              <a:gd name="connsiteX12" fmla="*/ 1257864 w 6723944"/>
              <a:gd name="connsiteY12" fmla="*/ 1249681 h 2062481"/>
              <a:gd name="connsiteX13" fmla="*/ 1379784 w 6723944"/>
              <a:gd name="connsiteY13" fmla="*/ 1280161 h 2062481"/>
              <a:gd name="connsiteX14" fmla="*/ 1450904 w 6723944"/>
              <a:gd name="connsiteY14" fmla="*/ 1270001 h 2062481"/>
              <a:gd name="connsiteX15" fmla="*/ 1471224 w 6723944"/>
              <a:gd name="connsiteY15" fmla="*/ 1239521 h 2062481"/>
              <a:gd name="connsiteX16" fmla="*/ 1532184 w 6723944"/>
              <a:gd name="connsiteY16" fmla="*/ 1188721 h 2062481"/>
              <a:gd name="connsiteX17" fmla="*/ 1542344 w 6723944"/>
              <a:gd name="connsiteY17" fmla="*/ 1117601 h 2062481"/>
              <a:gd name="connsiteX18" fmla="*/ 1562664 w 6723944"/>
              <a:gd name="connsiteY18" fmla="*/ 1046481 h 2062481"/>
              <a:gd name="connsiteX19" fmla="*/ 1582984 w 6723944"/>
              <a:gd name="connsiteY19" fmla="*/ 955041 h 2062481"/>
              <a:gd name="connsiteX20" fmla="*/ 1603304 w 6723944"/>
              <a:gd name="connsiteY20" fmla="*/ 924561 h 2062481"/>
              <a:gd name="connsiteX21" fmla="*/ 1633784 w 6723944"/>
              <a:gd name="connsiteY21" fmla="*/ 914401 h 2062481"/>
              <a:gd name="connsiteX22" fmla="*/ 1674424 w 6723944"/>
              <a:gd name="connsiteY22" fmla="*/ 853441 h 2062481"/>
              <a:gd name="connsiteX23" fmla="*/ 1694744 w 6723944"/>
              <a:gd name="connsiteY23" fmla="*/ 792481 h 2062481"/>
              <a:gd name="connsiteX24" fmla="*/ 1796344 w 6723944"/>
              <a:gd name="connsiteY24" fmla="*/ 741681 h 2062481"/>
              <a:gd name="connsiteX25" fmla="*/ 1826824 w 6723944"/>
              <a:gd name="connsiteY25" fmla="*/ 721361 h 2062481"/>
              <a:gd name="connsiteX26" fmla="*/ 1847144 w 6723944"/>
              <a:gd name="connsiteY26" fmla="*/ 690881 h 2062481"/>
              <a:gd name="connsiteX27" fmla="*/ 1877624 w 6723944"/>
              <a:gd name="connsiteY27" fmla="*/ 650241 h 2062481"/>
              <a:gd name="connsiteX28" fmla="*/ 1979224 w 6723944"/>
              <a:gd name="connsiteY28" fmla="*/ 609601 h 2062481"/>
              <a:gd name="connsiteX29" fmla="*/ 2009704 w 6723944"/>
              <a:gd name="connsiteY29" fmla="*/ 599441 h 2062481"/>
              <a:gd name="connsiteX30" fmla="*/ 2243384 w 6723944"/>
              <a:gd name="connsiteY30" fmla="*/ 619761 h 2062481"/>
              <a:gd name="connsiteX31" fmla="*/ 2273864 w 6723944"/>
              <a:gd name="connsiteY31" fmla="*/ 640081 h 2062481"/>
              <a:gd name="connsiteX32" fmla="*/ 2304344 w 6723944"/>
              <a:gd name="connsiteY32" fmla="*/ 650241 h 2062481"/>
              <a:gd name="connsiteX33" fmla="*/ 2344984 w 6723944"/>
              <a:gd name="connsiteY33" fmla="*/ 680721 h 2062481"/>
              <a:gd name="connsiteX34" fmla="*/ 2365304 w 6723944"/>
              <a:gd name="connsiteY34" fmla="*/ 711201 h 2062481"/>
              <a:gd name="connsiteX35" fmla="*/ 2395784 w 6723944"/>
              <a:gd name="connsiteY35" fmla="*/ 721361 h 2062481"/>
              <a:gd name="connsiteX36" fmla="*/ 2578664 w 6723944"/>
              <a:gd name="connsiteY36" fmla="*/ 731521 h 2062481"/>
              <a:gd name="connsiteX37" fmla="*/ 2629464 w 6723944"/>
              <a:gd name="connsiteY37" fmla="*/ 741681 h 2062481"/>
              <a:gd name="connsiteX38" fmla="*/ 2659944 w 6723944"/>
              <a:gd name="connsiteY38" fmla="*/ 751841 h 2062481"/>
              <a:gd name="connsiteX39" fmla="*/ 2700584 w 6723944"/>
              <a:gd name="connsiteY39" fmla="*/ 762001 h 2062481"/>
              <a:gd name="connsiteX40" fmla="*/ 2731064 w 6723944"/>
              <a:gd name="connsiteY40" fmla="*/ 782321 h 2062481"/>
              <a:gd name="connsiteX41" fmla="*/ 2852984 w 6723944"/>
              <a:gd name="connsiteY41" fmla="*/ 762001 h 2062481"/>
              <a:gd name="connsiteX42" fmla="*/ 2934264 w 6723944"/>
              <a:gd name="connsiteY42" fmla="*/ 741681 h 2062481"/>
              <a:gd name="connsiteX43" fmla="*/ 3035864 w 6723944"/>
              <a:gd name="connsiteY43" fmla="*/ 690881 h 2062481"/>
              <a:gd name="connsiteX44" fmla="*/ 3066344 w 6723944"/>
              <a:gd name="connsiteY44" fmla="*/ 660401 h 2062481"/>
              <a:gd name="connsiteX45" fmla="*/ 3086664 w 6723944"/>
              <a:gd name="connsiteY45" fmla="*/ 629921 h 2062481"/>
              <a:gd name="connsiteX46" fmla="*/ 3147624 w 6723944"/>
              <a:gd name="connsiteY46" fmla="*/ 609601 h 2062481"/>
              <a:gd name="connsiteX47" fmla="*/ 3208584 w 6723944"/>
              <a:gd name="connsiteY47" fmla="*/ 568961 h 2062481"/>
              <a:gd name="connsiteX48" fmla="*/ 3279704 w 6723944"/>
              <a:gd name="connsiteY48" fmla="*/ 548641 h 2062481"/>
              <a:gd name="connsiteX49" fmla="*/ 3340664 w 6723944"/>
              <a:gd name="connsiteY49" fmla="*/ 528321 h 2062481"/>
              <a:gd name="connsiteX50" fmla="*/ 3442264 w 6723944"/>
              <a:gd name="connsiteY50" fmla="*/ 518161 h 2062481"/>
              <a:gd name="connsiteX51" fmla="*/ 3523544 w 6723944"/>
              <a:gd name="connsiteY51" fmla="*/ 487681 h 2062481"/>
              <a:gd name="connsiteX52" fmla="*/ 3564184 w 6723944"/>
              <a:gd name="connsiteY52" fmla="*/ 436881 h 2062481"/>
              <a:gd name="connsiteX53" fmla="*/ 3635304 w 6723944"/>
              <a:gd name="connsiteY53" fmla="*/ 375921 h 2062481"/>
              <a:gd name="connsiteX54" fmla="*/ 3736904 w 6723944"/>
              <a:gd name="connsiteY54" fmla="*/ 284481 h 2062481"/>
              <a:gd name="connsiteX55" fmla="*/ 3767384 w 6723944"/>
              <a:gd name="connsiteY55" fmla="*/ 274321 h 2062481"/>
              <a:gd name="connsiteX56" fmla="*/ 3808024 w 6723944"/>
              <a:gd name="connsiteY56" fmla="*/ 243841 h 2062481"/>
              <a:gd name="connsiteX57" fmla="*/ 3858824 w 6723944"/>
              <a:gd name="connsiteY57" fmla="*/ 213361 h 2062481"/>
              <a:gd name="connsiteX58" fmla="*/ 3868984 w 6723944"/>
              <a:gd name="connsiteY58" fmla="*/ 182881 h 2062481"/>
              <a:gd name="connsiteX59" fmla="*/ 3990904 w 6723944"/>
              <a:gd name="connsiteY59" fmla="*/ 91441 h 2062481"/>
              <a:gd name="connsiteX60" fmla="*/ 4051864 w 6723944"/>
              <a:gd name="connsiteY60" fmla="*/ 60961 h 2062481"/>
              <a:gd name="connsiteX61" fmla="*/ 4427784 w 6723944"/>
              <a:gd name="connsiteY61" fmla="*/ 50801 h 2062481"/>
              <a:gd name="connsiteX62" fmla="*/ 4590344 w 6723944"/>
              <a:gd name="connsiteY62" fmla="*/ 10161 h 2062481"/>
              <a:gd name="connsiteX63" fmla="*/ 4712264 w 6723944"/>
              <a:gd name="connsiteY63" fmla="*/ 1 h 2062481"/>
              <a:gd name="connsiteX64" fmla="*/ 4935784 w 6723944"/>
              <a:gd name="connsiteY64" fmla="*/ 10161 h 2062481"/>
              <a:gd name="connsiteX65" fmla="*/ 5037384 w 6723944"/>
              <a:gd name="connsiteY65" fmla="*/ 30481 h 2062481"/>
              <a:gd name="connsiteX66" fmla="*/ 5159304 w 6723944"/>
              <a:gd name="connsiteY66" fmla="*/ 60961 h 2062481"/>
              <a:gd name="connsiteX67" fmla="*/ 5189784 w 6723944"/>
              <a:gd name="connsiteY67" fmla="*/ 81281 h 2062481"/>
              <a:gd name="connsiteX68" fmla="*/ 5230424 w 6723944"/>
              <a:gd name="connsiteY68" fmla="*/ 101601 h 2062481"/>
              <a:gd name="connsiteX69" fmla="*/ 5291384 w 6723944"/>
              <a:gd name="connsiteY69" fmla="*/ 142241 h 2062481"/>
              <a:gd name="connsiteX70" fmla="*/ 5301544 w 6723944"/>
              <a:gd name="connsiteY70" fmla="*/ 172721 h 2062481"/>
              <a:gd name="connsiteX71" fmla="*/ 5372664 w 6723944"/>
              <a:gd name="connsiteY71" fmla="*/ 274321 h 2062481"/>
              <a:gd name="connsiteX72" fmla="*/ 5413304 w 6723944"/>
              <a:gd name="connsiteY72" fmla="*/ 314961 h 2062481"/>
              <a:gd name="connsiteX73" fmla="*/ 5494584 w 6723944"/>
              <a:gd name="connsiteY73" fmla="*/ 416561 h 2062481"/>
              <a:gd name="connsiteX74" fmla="*/ 5525064 w 6723944"/>
              <a:gd name="connsiteY74" fmla="*/ 467361 h 2062481"/>
              <a:gd name="connsiteX75" fmla="*/ 5596184 w 6723944"/>
              <a:gd name="connsiteY75" fmla="*/ 528321 h 2062481"/>
              <a:gd name="connsiteX76" fmla="*/ 5626664 w 6723944"/>
              <a:gd name="connsiteY76" fmla="*/ 568961 h 2062481"/>
              <a:gd name="connsiteX77" fmla="*/ 5677464 w 6723944"/>
              <a:gd name="connsiteY77" fmla="*/ 609601 h 2062481"/>
              <a:gd name="connsiteX78" fmla="*/ 5758744 w 6723944"/>
              <a:gd name="connsiteY78" fmla="*/ 711201 h 2062481"/>
              <a:gd name="connsiteX79" fmla="*/ 5809544 w 6723944"/>
              <a:gd name="connsiteY79" fmla="*/ 772161 h 2062481"/>
              <a:gd name="connsiteX80" fmla="*/ 5840024 w 6723944"/>
              <a:gd name="connsiteY80" fmla="*/ 822961 h 2062481"/>
              <a:gd name="connsiteX81" fmla="*/ 5911144 w 6723944"/>
              <a:gd name="connsiteY81" fmla="*/ 894081 h 2062481"/>
              <a:gd name="connsiteX82" fmla="*/ 5972104 w 6723944"/>
              <a:gd name="connsiteY82" fmla="*/ 914401 h 2062481"/>
              <a:gd name="connsiteX83" fmla="*/ 5982264 w 6723944"/>
              <a:gd name="connsiteY83" fmla="*/ 1158241 h 2062481"/>
              <a:gd name="connsiteX84" fmla="*/ 6022904 w 6723944"/>
              <a:gd name="connsiteY84" fmla="*/ 1168401 h 2062481"/>
              <a:gd name="connsiteX85" fmla="*/ 6073704 w 6723944"/>
              <a:gd name="connsiteY85" fmla="*/ 1219201 h 2062481"/>
              <a:gd name="connsiteX86" fmla="*/ 6104184 w 6723944"/>
              <a:gd name="connsiteY86" fmla="*/ 1270001 h 2062481"/>
              <a:gd name="connsiteX87" fmla="*/ 6144824 w 6723944"/>
              <a:gd name="connsiteY87" fmla="*/ 1330961 h 2062481"/>
              <a:gd name="connsiteX88" fmla="*/ 6195624 w 6723944"/>
              <a:gd name="connsiteY88" fmla="*/ 1422401 h 2062481"/>
              <a:gd name="connsiteX89" fmla="*/ 6205784 w 6723944"/>
              <a:gd name="connsiteY89" fmla="*/ 1473201 h 2062481"/>
              <a:gd name="connsiteX90" fmla="*/ 6287064 w 6723944"/>
              <a:gd name="connsiteY90" fmla="*/ 1524001 h 2062481"/>
              <a:gd name="connsiteX91" fmla="*/ 6317544 w 6723944"/>
              <a:gd name="connsiteY91" fmla="*/ 1574801 h 2062481"/>
              <a:gd name="connsiteX92" fmla="*/ 6337864 w 6723944"/>
              <a:gd name="connsiteY92" fmla="*/ 1645921 h 2062481"/>
              <a:gd name="connsiteX93" fmla="*/ 6348024 w 6723944"/>
              <a:gd name="connsiteY93" fmla="*/ 1676401 h 2062481"/>
              <a:gd name="connsiteX94" fmla="*/ 6378504 w 6723944"/>
              <a:gd name="connsiteY94" fmla="*/ 1788161 h 2062481"/>
              <a:gd name="connsiteX95" fmla="*/ 6439464 w 6723944"/>
              <a:gd name="connsiteY95" fmla="*/ 1859281 h 2062481"/>
              <a:gd name="connsiteX96" fmla="*/ 6459784 w 6723944"/>
              <a:gd name="connsiteY96" fmla="*/ 1889761 h 2062481"/>
              <a:gd name="connsiteX97" fmla="*/ 6561384 w 6723944"/>
              <a:gd name="connsiteY97" fmla="*/ 1940561 h 2062481"/>
              <a:gd name="connsiteX98" fmla="*/ 6591864 w 6723944"/>
              <a:gd name="connsiteY98" fmla="*/ 1960881 h 2062481"/>
              <a:gd name="connsiteX99" fmla="*/ 6622344 w 6723944"/>
              <a:gd name="connsiteY99" fmla="*/ 1971041 h 2062481"/>
              <a:gd name="connsiteX100" fmla="*/ 6642664 w 6723944"/>
              <a:gd name="connsiteY100" fmla="*/ 2032001 h 2062481"/>
              <a:gd name="connsiteX101" fmla="*/ 6662984 w 6723944"/>
              <a:gd name="connsiteY101" fmla="*/ 2062481 h 2062481"/>
              <a:gd name="connsiteX102" fmla="*/ 6723944 w 6723944"/>
              <a:gd name="connsiteY102" fmla="*/ 2052321 h 2062481"/>
              <a:gd name="connsiteX0" fmla="*/ 0 w 6723944"/>
              <a:gd name="connsiteY0" fmla="*/ 611753 h 2062479"/>
              <a:gd name="connsiteX1" fmla="*/ 87350 w 6723944"/>
              <a:gd name="connsiteY1" fmla="*/ 483681 h 2062479"/>
              <a:gd name="connsiteX2" fmla="*/ 134057 w 6723944"/>
              <a:gd name="connsiteY2" fmla="*/ 515623 h 2062479"/>
              <a:gd name="connsiteX3" fmla="*/ 272725 w 6723944"/>
              <a:gd name="connsiteY3" fmla="*/ 221086 h 2062479"/>
              <a:gd name="connsiteX4" fmla="*/ 463509 w 6723944"/>
              <a:gd name="connsiteY4" fmla="*/ 187380 h 2062479"/>
              <a:gd name="connsiteX5" fmla="*/ 660781 w 6723944"/>
              <a:gd name="connsiteY5" fmla="*/ 257230 h 2062479"/>
              <a:gd name="connsiteX6" fmla="*/ 902264 w 6723944"/>
              <a:gd name="connsiteY6" fmla="*/ 985519 h 2062479"/>
              <a:gd name="connsiteX7" fmla="*/ 953064 w 6723944"/>
              <a:gd name="connsiteY7" fmla="*/ 1026159 h 2062479"/>
              <a:gd name="connsiteX8" fmla="*/ 983544 w 6723944"/>
              <a:gd name="connsiteY8" fmla="*/ 1046479 h 2062479"/>
              <a:gd name="connsiteX9" fmla="*/ 1074984 w 6723944"/>
              <a:gd name="connsiteY9" fmla="*/ 1137919 h 2062479"/>
              <a:gd name="connsiteX10" fmla="*/ 1156264 w 6723944"/>
              <a:gd name="connsiteY10" fmla="*/ 1148079 h 2062479"/>
              <a:gd name="connsiteX11" fmla="*/ 1247704 w 6723944"/>
              <a:gd name="connsiteY11" fmla="*/ 1219199 h 2062479"/>
              <a:gd name="connsiteX12" fmla="*/ 1257864 w 6723944"/>
              <a:gd name="connsiteY12" fmla="*/ 1249679 h 2062479"/>
              <a:gd name="connsiteX13" fmla="*/ 1379784 w 6723944"/>
              <a:gd name="connsiteY13" fmla="*/ 1280159 h 2062479"/>
              <a:gd name="connsiteX14" fmla="*/ 1450904 w 6723944"/>
              <a:gd name="connsiteY14" fmla="*/ 1269999 h 2062479"/>
              <a:gd name="connsiteX15" fmla="*/ 1471224 w 6723944"/>
              <a:gd name="connsiteY15" fmla="*/ 1239519 h 2062479"/>
              <a:gd name="connsiteX16" fmla="*/ 1532184 w 6723944"/>
              <a:gd name="connsiteY16" fmla="*/ 1188719 h 2062479"/>
              <a:gd name="connsiteX17" fmla="*/ 1542344 w 6723944"/>
              <a:gd name="connsiteY17" fmla="*/ 1117599 h 2062479"/>
              <a:gd name="connsiteX18" fmla="*/ 1562664 w 6723944"/>
              <a:gd name="connsiteY18" fmla="*/ 1046479 h 2062479"/>
              <a:gd name="connsiteX19" fmla="*/ 1582984 w 6723944"/>
              <a:gd name="connsiteY19" fmla="*/ 955039 h 2062479"/>
              <a:gd name="connsiteX20" fmla="*/ 1603304 w 6723944"/>
              <a:gd name="connsiteY20" fmla="*/ 924559 h 2062479"/>
              <a:gd name="connsiteX21" fmla="*/ 1633784 w 6723944"/>
              <a:gd name="connsiteY21" fmla="*/ 914399 h 2062479"/>
              <a:gd name="connsiteX22" fmla="*/ 1674424 w 6723944"/>
              <a:gd name="connsiteY22" fmla="*/ 853439 h 2062479"/>
              <a:gd name="connsiteX23" fmla="*/ 1694744 w 6723944"/>
              <a:gd name="connsiteY23" fmla="*/ 792479 h 2062479"/>
              <a:gd name="connsiteX24" fmla="*/ 1796344 w 6723944"/>
              <a:gd name="connsiteY24" fmla="*/ 741679 h 2062479"/>
              <a:gd name="connsiteX25" fmla="*/ 1826824 w 6723944"/>
              <a:gd name="connsiteY25" fmla="*/ 721359 h 2062479"/>
              <a:gd name="connsiteX26" fmla="*/ 1847144 w 6723944"/>
              <a:gd name="connsiteY26" fmla="*/ 690879 h 2062479"/>
              <a:gd name="connsiteX27" fmla="*/ 1877624 w 6723944"/>
              <a:gd name="connsiteY27" fmla="*/ 650239 h 2062479"/>
              <a:gd name="connsiteX28" fmla="*/ 1979224 w 6723944"/>
              <a:gd name="connsiteY28" fmla="*/ 609599 h 2062479"/>
              <a:gd name="connsiteX29" fmla="*/ 2009704 w 6723944"/>
              <a:gd name="connsiteY29" fmla="*/ 599439 h 2062479"/>
              <a:gd name="connsiteX30" fmla="*/ 2243384 w 6723944"/>
              <a:gd name="connsiteY30" fmla="*/ 619759 h 2062479"/>
              <a:gd name="connsiteX31" fmla="*/ 2273864 w 6723944"/>
              <a:gd name="connsiteY31" fmla="*/ 640079 h 2062479"/>
              <a:gd name="connsiteX32" fmla="*/ 2304344 w 6723944"/>
              <a:gd name="connsiteY32" fmla="*/ 650239 h 2062479"/>
              <a:gd name="connsiteX33" fmla="*/ 2344984 w 6723944"/>
              <a:gd name="connsiteY33" fmla="*/ 680719 h 2062479"/>
              <a:gd name="connsiteX34" fmla="*/ 2365304 w 6723944"/>
              <a:gd name="connsiteY34" fmla="*/ 711199 h 2062479"/>
              <a:gd name="connsiteX35" fmla="*/ 2395784 w 6723944"/>
              <a:gd name="connsiteY35" fmla="*/ 721359 h 2062479"/>
              <a:gd name="connsiteX36" fmla="*/ 2578664 w 6723944"/>
              <a:gd name="connsiteY36" fmla="*/ 731519 h 2062479"/>
              <a:gd name="connsiteX37" fmla="*/ 2629464 w 6723944"/>
              <a:gd name="connsiteY37" fmla="*/ 741679 h 2062479"/>
              <a:gd name="connsiteX38" fmla="*/ 2659944 w 6723944"/>
              <a:gd name="connsiteY38" fmla="*/ 751839 h 2062479"/>
              <a:gd name="connsiteX39" fmla="*/ 2700584 w 6723944"/>
              <a:gd name="connsiteY39" fmla="*/ 761999 h 2062479"/>
              <a:gd name="connsiteX40" fmla="*/ 2731064 w 6723944"/>
              <a:gd name="connsiteY40" fmla="*/ 782319 h 2062479"/>
              <a:gd name="connsiteX41" fmla="*/ 2852984 w 6723944"/>
              <a:gd name="connsiteY41" fmla="*/ 761999 h 2062479"/>
              <a:gd name="connsiteX42" fmla="*/ 2934264 w 6723944"/>
              <a:gd name="connsiteY42" fmla="*/ 741679 h 2062479"/>
              <a:gd name="connsiteX43" fmla="*/ 3035864 w 6723944"/>
              <a:gd name="connsiteY43" fmla="*/ 690879 h 2062479"/>
              <a:gd name="connsiteX44" fmla="*/ 3066344 w 6723944"/>
              <a:gd name="connsiteY44" fmla="*/ 660399 h 2062479"/>
              <a:gd name="connsiteX45" fmla="*/ 3086664 w 6723944"/>
              <a:gd name="connsiteY45" fmla="*/ 629919 h 2062479"/>
              <a:gd name="connsiteX46" fmla="*/ 3147624 w 6723944"/>
              <a:gd name="connsiteY46" fmla="*/ 609599 h 2062479"/>
              <a:gd name="connsiteX47" fmla="*/ 3208584 w 6723944"/>
              <a:gd name="connsiteY47" fmla="*/ 568959 h 2062479"/>
              <a:gd name="connsiteX48" fmla="*/ 3279704 w 6723944"/>
              <a:gd name="connsiteY48" fmla="*/ 548639 h 2062479"/>
              <a:gd name="connsiteX49" fmla="*/ 3340664 w 6723944"/>
              <a:gd name="connsiteY49" fmla="*/ 528319 h 2062479"/>
              <a:gd name="connsiteX50" fmla="*/ 3442264 w 6723944"/>
              <a:gd name="connsiteY50" fmla="*/ 518159 h 2062479"/>
              <a:gd name="connsiteX51" fmla="*/ 3523544 w 6723944"/>
              <a:gd name="connsiteY51" fmla="*/ 487679 h 2062479"/>
              <a:gd name="connsiteX52" fmla="*/ 3564184 w 6723944"/>
              <a:gd name="connsiteY52" fmla="*/ 436879 h 2062479"/>
              <a:gd name="connsiteX53" fmla="*/ 3635304 w 6723944"/>
              <a:gd name="connsiteY53" fmla="*/ 375919 h 2062479"/>
              <a:gd name="connsiteX54" fmla="*/ 3736904 w 6723944"/>
              <a:gd name="connsiteY54" fmla="*/ 284479 h 2062479"/>
              <a:gd name="connsiteX55" fmla="*/ 3767384 w 6723944"/>
              <a:gd name="connsiteY55" fmla="*/ 274319 h 2062479"/>
              <a:gd name="connsiteX56" fmla="*/ 3808024 w 6723944"/>
              <a:gd name="connsiteY56" fmla="*/ 243839 h 2062479"/>
              <a:gd name="connsiteX57" fmla="*/ 3858824 w 6723944"/>
              <a:gd name="connsiteY57" fmla="*/ 213359 h 2062479"/>
              <a:gd name="connsiteX58" fmla="*/ 3868984 w 6723944"/>
              <a:gd name="connsiteY58" fmla="*/ 182879 h 2062479"/>
              <a:gd name="connsiteX59" fmla="*/ 3990904 w 6723944"/>
              <a:gd name="connsiteY59" fmla="*/ 91439 h 2062479"/>
              <a:gd name="connsiteX60" fmla="*/ 4051864 w 6723944"/>
              <a:gd name="connsiteY60" fmla="*/ 60959 h 2062479"/>
              <a:gd name="connsiteX61" fmla="*/ 4427784 w 6723944"/>
              <a:gd name="connsiteY61" fmla="*/ 50799 h 2062479"/>
              <a:gd name="connsiteX62" fmla="*/ 4590344 w 6723944"/>
              <a:gd name="connsiteY62" fmla="*/ 10159 h 2062479"/>
              <a:gd name="connsiteX63" fmla="*/ 4712264 w 6723944"/>
              <a:gd name="connsiteY63" fmla="*/ -1 h 2062479"/>
              <a:gd name="connsiteX64" fmla="*/ 4935784 w 6723944"/>
              <a:gd name="connsiteY64" fmla="*/ 10159 h 2062479"/>
              <a:gd name="connsiteX65" fmla="*/ 5037384 w 6723944"/>
              <a:gd name="connsiteY65" fmla="*/ 30479 h 2062479"/>
              <a:gd name="connsiteX66" fmla="*/ 5159304 w 6723944"/>
              <a:gd name="connsiteY66" fmla="*/ 60959 h 2062479"/>
              <a:gd name="connsiteX67" fmla="*/ 5189784 w 6723944"/>
              <a:gd name="connsiteY67" fmla="*/ 81279 h 2062479"/>
              <a:gd name="connsiteX68" fmla="*/ 5230424 w 6723944"/>
              <a:gd name="connsiteY68" fmla="*/ 101599 h 2062479"/>
              <a:gd name="connsiteX69" fmla="*/ 5291384 w 6723944"/>
              <a:gd name="connsiteY69" fmla="*/ 142239 h 2062479"/>
              <a:gd name="connsiteX70" fmla="*/ 5301544 w 6723944"/>
              <a:gd name="connsiteY70" fmla="*/ 172719 h 2062479"/>
              <a:gd name="connsiteX71" fmla="*/ 5372664 w 6723944"/>
              <a:gd name="connsiteY71" fmla="*/ 274319 h 2062479"/>
              <a:gd name="connsiteX72" fmla="*/ 5413304 w 6723944"/>
              <a:gd name="connsiteY72" fmla="*/ 314959 h 2062479"/>
              <a:gd name="connsiteX73" fmla="*/ 5494584 w 6723944"/>
              <a:gd name="connsiteY73" fmla="*/ 416559 h 2062479"/>
              <a:gd name="connsiteX74" fmla="*/ 5525064 w 6723944"/>
              <a:gd name="connsiteY74" fmla="*/ 467359 h 2062479"/>
              <a:gd name="connsiteX75" fmla="*/ 5596184 w 6723944"/>
              <a:gd name="connsiteY75" fmla="*/ 528319 h 2062479"/>
              <a:gd name="connsiteX76" fmla="*/ 5626664 w 6723944"/>
              <a:gd name="connsiteY76" fmla="*/ 568959 h 2062479"/>
              <a:gd name="connsiteX77" fmla="*/ 5677464 w 6723944"/>
              <a:gd name="connsiteY77" fmla="*/ 609599 h 2062479"/>
              <a:gd name="connsiteX78" fmla="*/ 5758744 w 6723944"/>
              <a:gd name="connsiteY78" fmla="*/ 711199 h 2062479"/>
              <a:gd name="connsiteX79" fmla="*/ 5809544 w 6723944"/>
              <a:gd name="connsiteY79" fmla="*/ 772159 h 2062479"/>
              <a:gd name="connsiteX80" fmla="*/ 5840024 w 6723944"/>
              <a:gd name="connsiteY80" fmla="*/ 822959 h 2062479"/>
              <a:gd name="connsiteX81" fmla="*/ 5911144 w 6723944"/>
              <a:gd name="connsiteY81" fmla="*/ 894079 h 2062479"/>
              <a:gd name="connsiteX82" fmla="*/ 5972104 w 6723944"/>
              <a:gd name="connsiteY82" fmla="*/ 914399 h 2062479"/>
              <a:gd name="connsiteX83" fmla="*/ 5982264 w 6723944"/>
              <a:gd name="connsiteY83" fmla="*/ 1158239 h 2062479"/>
              <a:gd name="connsiteX84" fmla="*/ 6022904 w 6723944"/>
              <a:gd name="connsiteY84" fmla="*/ 1168399 h 2062479"/>
              <a:gd name="connsiteX85" fmla="*/ 6073704 w 6723944"/>
              <a:gd name="connsiteY85" fmla="*/ 1219199 h 2062479"/>
              <a:gd name="connsiteX86" fmla="*/ 6104184 w 6723944"/>
              <a:gd name="connsiteY86" fmla="*/ 1269999 h 2062479"/>
              <a:gd name="connsiteX87" fmla="*/ 6144824 w 6723944"/>
              <a:gd name="connsiteY87" fmla="*/ 1330959 h 2062479"/>
              <a:gd name="connsiteX88" fmla="*/ 6195624 w 6723944"/>
              <a:gd name="connsiteY88" fmla="*/ 1422399 h 2062479"/>
              <a:gd name="connsiteX89" fmla="*/ 6205784 w 6723944"/>
              <a:gd name="connsiteY89" fmla="*/ 1473199 h 2062479"/>
              <a:gd name="connsiteX90" fmla="*/ 6287064 w 6723944"/>
              <a:gd name="connsiteY90" fmla="*/ 1523999 h 2062479"/>
              <a:gd name="connsiteX91" fmla="*/ 6317544 w 6723944"/>
              <a:gd name="connsiteY91" fmla="*/ 1574799 h 2062479"/>
              <a:gd name="connsiteX92" fmla="*/ 6337864 w 6723944"/>
              <a:gd name="connsiteY92" fmla="*/ 1645919 h 2062479"/>
              <a:gd name="connsiteX93" fmla="*/ 6348024 w 6723944"/>
              <a:gd name="connsiteY93" fmla="*/ 1676399 h 2062479"/>
              <a:gd name="connsiteX94" fmla="*/ 6378504 w 6723944"/>
              <a:gd name="connsiteY94" fmla="*/ 1788159 h 2062479"/>
              <a:gd name="connsiteX95" fmla="*/ 6439464 w 6723944"/>
              <a:gd name="connsiteY95" fmla="*/ 1859279 h 2062479"/>
              <a:gd name="connsiteX96" fmla="*/ 6459784 w 6723944"/>
              <a:gd name="connsiteY96" fmla="*/ 1889759 h 2062479"/>
              <a:gd name="connsiteX97" fmla="*/ 6561384 w 6723944"/>
              <a:gd name="connsiteY97" fmla="*/ 1940559 h 2062479"/>
              <a:gd name="connsiteX98" fmla="*/ 6591864 w 6723944"/>
              <a:gd name="connsiteY98" fmla="*/ 1960879 h 2062479"/>
              <a:gd name="connsiteX99" fmla="*/ 6622344 w 6723944"/>
              <a:gd name="connsiteY99" fmla="*/ 1971039 h 2062479"/>
              <a:gd name="connsiteX100" fmla="*/ 6642664 w 6723944"/>
              <a:gd name="connsiteY100" fmla="*/ 2031999 h 2062479"/>
              <a:gd name="connsiteX101" fmla="*/ 6662984 w 6723944"/>
              <a:gd name="connsiteY101" fmla="*/ 2062479 h 2062479"/>
              <a:gd name="connsiteX102" fmla="*/ 6723944 w 6723944"/>
              <a:gd name="connsiteY102" fmla="*/ 2052319 h 2062479"/>
              <a:gd name="connsiteX0" fmla="*/ 0 w 6723944"/>
              <a:gd name="connsiteY0" fmla="*/ 611755 h 2062481"/>
              <a:gd name="connsiteX1" fmla="*/ 87350 w 6723944"/>
              <a:gd name="connsiteY1" fmla="*/ 483683 h 2062481"/>
              <a:gd name="connsiteX2" fmla="*/ 161103 w 6723944"/>
              <a:gd name="connsiteY2" fmla="*/ 369967 h 2062481"/>
              <a:gd name="connsiteX3" fmla="*/ 272725 w 6723944"/>
              <a:gd name="connsiteY3" fmla="*/ 221088 h 2062481"/>
              <a:gd name="connsiteX4" fmla="*/ 463509 w 6723944"/>
              <a:gd name="connsiteY4" fmla="*/ 187382 h 2062481"/>
              <a:gd name="connsiteX5" fmla="*/ 660781 w 6723944"/>
              <a:gd name="connsiteY5" fmla="*/ 257232 h 2062481"/>
              <a:gd name="connsiteX6" fmla="*/ 902264 w 6723944"/>
              <a:gd name="connsiteY6" fmla="*/ 985521 h 2062481"/>
              <a:gd name="connsiteX7" fmla="*/ 953064 w 6723944"/>
              <a:gd name="connsiteY7" fmla="*/ 1026161 h 2062481"/>
              <a:gd name="connsiteX8" fmla="*/ 983544 w 6723944"/>
              <a:gd name="connsiteY8" fmla="*/ 1046481 h 2062481"/>
              <a:gd name="connsiteX9" fmla="*/ 1074984 w 6723944"/>
              <a:gd name="connsiteY9" fmla="*/ 1137921 h 2062481"/>
              <a:gd name="connsiteX10" fmla="*/ 1156264 w 6723944"/>
              <a:gd name="connsiteY10" fmla="*/ 1148081 h 2062481"/>
              <a:gd name="connsiteX11" fmla="*/ 1247704 w 6723944"/>
              <a:gd name="connsiteY11" fmla="*/ 1219201 h 2062481"/>
              <a:gd name="connsiteX12" fmla="*/ 1257864 w 6723944"/>
              <a:gd name="connsiteY12" fmla="*/ 1249681 h 2062481"/>
              <a:gd name="connsiteX13" fmla="*/ 1379784 w 6723944"/>
              <a:gd name="connsiteY13" fmla="*/ 1280161 h 2062481"/>
              <a:gd name="connsiteX14" fmla="*/ 1450904 w 6723944"/>
              <a:gd name="connsiteY14" fmla="*/ 1270001 h 2062481"/>
              <a:gd name="connsiteX15" fmla="*/ 1471224 w 6723944"/>
              <a:gd name="connsiteY15" fmla="*/ 1239521 h 2062481"/>
              <a:gd name="connsiteX16" fmla="*/ 1532184 w 6723944"/>
              <a:gd name="connsiteY16" fmla="*/ 1188721 h 2062481"/>
              <a:gd name="connsiteX17" fmla="*/ 1542344 w 6723944"/>
              <a:gd name="connsiteY17" fmla="*/ 1117601 h 2062481"/>
              <a:gd name="connsiteX18" fmla="*/ 1562664 w 6723944"/>
              <a:gd name="connsiteY18" fmla="*/ 1046481 h 2062481"/>
              <a:gd name="connsiteX19" fmla="*/ 1582984 w 6723944"/>
              <a:gd name="connsiteY19" fmla="*/ 955041 h 2062481"/>
              <a:gd name="connsiteX20" fmla="*/ 1603304 w 6723944"/>
              <a:gd name="connsiteY20" fmla="*/ 924561 h 2062481"/>
              <a:gd name="connsiteX21" fmla="*/ 1633784 w 6723944"/>
              <a:gd name="connsiteY21" fmla="*/ 914401 h 2062481"/>
              <a:gd name="connsiteX22" fmla="*/ 1674424 w 6723944"/>
              <a:gd name="connsiteY22" fmla="*/ 853441 h 2062481"/>
              <a:gd name="connsiteX23" fmla="*/ 1694744 w 6723944"/>
              <a:gd name="connsiteY23" fmla="*/ 792481 h 2062481"/>
              <a:gd name="connsiteX24" fmla="*/ 1796344 w 6723944"/>
              <a:gd name="connsiteY24" fmla="*/ 741681 h 2062481"/>
              <a:gd name="connsiteX25" fmla="*/ 1826824 w 6723944"/>
              <a:gd name="connsiteY25" fmla="*/ 721361 h 2062481"/>
              <a:gd name="connsiteX26" fmla="*/ 1847144 w 6723944"/>
              <a:gd name="connsiteY26" fmla="*/ 690881 h 2062481"/>
              <a:gd name="connsiteX27" fmla="*/ 1877624 w 6723944"/>
              <a:gd name="connsiteY27" fmla="*/ 650241 h 2062481"/>
              <a:gd name="connsiteX28" fmla="*/ 1979224 w 6723944"/>
              <a:gd name="connsiteY28" fmla="*/ 609601 h 2062481"/>
              <a:gd name="connsiteX29" fmla="*/ 2009704 w 6723944"/>
              <a:gd name="connsiteY29" fmla="*/ 599441 h 2062481"/>
              <a:gd name="connsiteX30" fmla="*/ 2243384 w 6723944"/>
              <a:gd name="connsiteY30" fmla="*/ 619761 h 2062481"/>
              <a:gd name="connsiteX31" fmla="*/ 2273864 w 6723944"/>
              <a:gd name="connsiteY31" fmla="*/ 640081 h 2062481"/>
              <a:gd name="connsiteX32" fmla="*/ 2304344 w 6723944"/>
              <a:gd name="connsiteY32" fmla="*/ 650241 h 2062481"/>
              <a:gd name="connsiteX33" fmla="*/ 2344984 w 6723944"/>
              <a:gd name="connsiteY33" fmla="*/ 680721 h 2062481"/>
              <a:gd name="connsiteX34" fmla="*/ 2365304 w 6723944"/>
              <a:gd name="connsiteY34" fmla="*/ 711201 h 2062481"/>
              <a:gd name="connsiteX35" fmla="*/ 2395784 w 6723944"/>
              <a:gd name="connsiteY35" fmla="*/ 721361 h 2062481"/>
              <a:gd name="connsiteX36" fmla="*/ 2578664 w 6723944"/>
              <a:gd name="connsiteY36" fmla="*/ 731521 h 2062481"/>
              <a:gd name="connsiteX37" fmla="*/ 2629464 w 6723944"/>
              <a:gd name="connsiteY37" fmla="*/ 741681 h 2062481"/>
              <a:gd name="connsiteX38" fmla="*/ 2659944 w 6723944"/>
              <a:gd name="connsiteY38" fmla="*/ 751841 h 2062481"/>
              <a:gd name="connsiteX39" fmla="*/ 2700584 w 6723944"/>
              <a:gd name="connsiteY39" fmla="*/ 762001 h 2062481"/>
              <a:gd name="connsiteX40" fmla="*/ 2731064 w 6723944"/>
              <a:gd name="connsiteY40" fmla="*/ 782321 h 2062481"/>
              <a:gd name="connsiteX41" fmla="*/ 2852984 w 6723944"/>
              <a:gd name="connsiteY41" fmla="*/ 762001 h 2062481"/>
              <a:gd name="connsiteX42" fmla="*/ 2934264 w 6723944"/>
              <a:gd name="connsiteY42" fmla="*/ 741681 h 2062481"/>
              <a:gd name="connsiteX43" fmla="*/ 3035864 w 6723944"/>
              <a:gd name="connsiteY43" fmla="*/ 690881 h 2062481"/>
              <a:gd name="connsiteX44" fmla="*/ 3066344 w 6723944"/>
              <a:gd name="connsiteY44" fmla="*/ 660401 h 2062481"/>
              <a:gd name="connsiteX45" fmla="*/ 3086664 w 6723944"/>
              <a:gd name="connsiteY45" fmla="*/ 629921 h 2062481"/>
              <a:gd name="connsiteX46" fmla="*/ 3147624 w 6723944"/>
              <a:gd name="connsiteY46" fmla="*/ 609601 h 2062481"/>
              <a:gd name="connsiteX47" fmla="*/ 3208584 w 6723944"/>
              <a:gd name="connsiteY47" fmla="*/ 568961 h 2062481"/>
              <a:gd name="connsiteX48" fmla="*/ 3279704 w 6723944"/>
              <a:gd name="connsiteY48" fmla="*/ 548641 h 2062481"/>
              <a:gd name="connsiteX49" fmla="*/ 3340664 w 6723944"/>
              <a:gd name="connsiteY49" fmla="*/ 528321 h 2062481"/>
              <a:gd name="connsiteX50" fmla="*/ 3442264 w 6723944"/>
              <a:gd name="connsiteY50" fmla="*/ 518161 h 2062481"/>
              <a:gd name="connsiteX51" fmla="*/ 3523544 w 6723944"/>
              <a:gd name="connsiteY51" fmla="*/ 487681 h 2062481"/>
              <a:gd name="connsiteX52" fmla="*/ 3564184 w 6723944"/>
              <a:gd name="connsiteY52" fmla="*/ 436881 h 2062481"/>
              <a:gd name="connsiteX53" fmla="*/ 3635304 w 6723944"/>
              <a:gd name="connsiteY53" fmla="*/ 375921 h 2062481"/>
              <a:gd name="connsiteX54" fmla="*/ 3736904 w 6723944"/>
              <a:gd name="connsiteY54" fmla="*/ 284481 h 2062481"/>
              <a:gd name="connsiteX55" fmla="*/ 3767384 w 6723944"/>
              <a:gd name="connsiteY55" fmla="*/ 274321 h 2062481"/>
              <a:gd name="connsiteX56" fmla="*/ 3808024 w 6723944"/>
              <a:gd name="connsiteY56" fmla="*/ 243841 h 2062481"/>
              <a:gd name="connsiteX57" fmla="*/ 3858824 w 6723944"/>
              <a:gd name="connsiteY57" fmla="*/ 213361 h 2062481"/>
              <a:gd name="connsiteX58" fmla="*/ 3868984 w 6723944"/>
              <a:gd name="connsiteY58" fmla="*/ 182881 h 2062481"/>
              <a:gd name="connsiteX59" fmla="*/ 3990904 w 6723944"/>
              <a:gd name="connsiteY59" fmla="*/ 91441 h 2062481"/>
              <a:gd name="connsiteX60" fmla="*/ 4051864 w 6723944"/>
              <a:gd name="connsiteY60" fmla="*/ 60961 h 2062481"/>
              <a:gd name="connsiteX61" fmla="*/ 4427784 w 6723944"/>
              <a:gd name="connsiteY61" fmla="*/ 50801 h 2062481"/>
              <a:gd name="connsiteX62" fmla="*/ 4590344 w 6723944"/>
              <a:gd name="connsiteY62" fmla="*/ 10161 h 2062481"/>
              <a:gd name="connsiteX63" fmla="*/ 4712264 w 6723944"/>
              <a:gd name="connsiteY63" fmla="*/ 1 h 2062481"/>
              <a:gd name="connsiteX64" fmla="*/ 4935784 w 6723944"/>
              <a:gd name="connsiteY64" fmla="*/ 10161 h 2062481"/>
              <a:gd name="connsiteX65" fmla="*/ 5037384 w 6723944"/>
              <a:gd name="connsiteY65" fmla="*/ 30481 h 2062481"/>
              <a:gd name="connsiteX66" fmla="*/ 5159304 w 6723944"/>
              <a:gd name="connsiteY66" fmla="*/ 60961 h 2062481"/>
              <a:gd name="connsiteX67" fmla="*/ 5189784 w 6723944"/>
              <a:gd name="connsiteY67" fmla="*/ 81281 h 2062481"/>
              <a:gd name="connsiteX68" fmla="*/ 5230424 w 6723944"/>
              <a:gd name="connsiteY68" fmla="*/ 101601 h 2062481"/>
              <a:gd name="connsiteX69" fmla="*/ 5291384 w 6723944"/>
              <a:gd name="connsiteY69" fmla="*/ 142241 h 2062481"/>
              <a:gd name="connsiteX70" fmla="*/ 5301544 w 6723944"/>
              <a:gd name="connsiteY70" fmla="*/ 172721 h 2062481"/>
              <a:gd name="connsiteX71" fmla="*/ 5372664 w 6723944"/>
              <a:gd name="connsiteY71" fmla="*/ 274321 h 2062481"/>
              <a:gd name="connsiteX72" fmla="*/ 5413304 w 6723944"/>
              <a:gd name="connsiteY72" fmla="*/ 314961 h 2062481"/>
              <a:gd name="connsiteX73" fmla="*/ 5494584 w 6723944"/>
              <a:gd name="connsiteY73" fmla="*/ 416561 h 2062481"/>
              <a:gd name="connsiteX74" fmla="*/ 5525064 w 6723944"/>
              <a:gd name="connsiteY74" fmla="*/ 467361 h 2062481"/>
              <a:gd name="connsiteX75" fmla="*/ 5596184 w 6723944"/>
              <a:gd name="connsiteY75" fmla="*/ 528321 h 2062481"/>
              <a:gd name="connsiteX76" fmla="*/ 5626664 w 6723944"/>
              <a:gd name="connsiteY76" fmla="*/ 568961 h 2062481"/>
              <a:gd name="connsiteX77" fmla="*/ 5677464 w 6723944"/>
              <a:gd name="connsiteY77" fmla="*/ 609601 h 2062481"/>
              <a:gd name="connsiteX78" fmla="*/ 5758744 w 6723944"/>
              <a:gd name="connsiteY78" fmla="*/ 711201 h 2062481"/>
              <a:gd name="connsiteX79" fmla="*/ 5809544 w 6723944"/>
              <a:gd name="connsiteY79" fmla="*/ 772161 h 2062481"/>
              <a:gd name="connsiteX80" fmla="*/ 5840024 w 6723944"/>
              <a:gd name="connsiteY80" fmla="*/ 822961 h 2062481"/>
              <a:gd name="connsiteX81" fmla="*/ 5911144 w 6723944"/>
              <a:gd name="connsiteY81" fmla="*/ 894081 h 2062481"/>
              <a:gd name="connsiteX82" fmla="*/ 5972104 w 6723944"/>
              <a:gd name="connsiteY82" fmla="*/ 914401 h 2062481"/>
              <a:gd name="connsiteX83" fmla="*/ 5982264 w 6723944"/>
              <a:gd name="connsiteY83" fmla="*/ 1158241 h 2062481"/>
              <a:gd name="connsiteX84" fmla="*/ 6022904 w 6723944"/>
              <a:gd name="connsiteY84" fmla="*/ 1168401 h 2062481"/>
              <a:gd name="connsiteX85" fmla="*/ 6073704 w 6723944"/>
              <a:gd name="connsiteY85" fmla="*/ 1219201 h 2062481"/>
              <a:gd name="connsiteX86" fmla="*/ 6104184 w 6723944"/>
              <a:gd name="connsiteY86" fmla="*/ 1270001 h 2062481"/>
              <a:gd name="connsiteX87" fmla="*/ 6144824 w 6723944"/>
              <a:gd name="connsiteY87" fmla="*/ 1330961 h 2062481"/>
              <a:gd name="connsiteX88" fmla="*/ 6195624 w 6723944"/>
              <a:gd name="connsiteY88" fmla="*/ 1422401 h 2062481"/>
              <a:gd name="connsiteX89" fmla="*/ 6205784 w 6723944"/>
              <a:gd name="connsiteY89" fmla="*/ 1473201 h 2062481"/>
              <a:gd name="connsiteX90" fmla="*/ 6287064 w 6723944"/>
              <a:gd name="connsiteY90" fmla="*/ 1524001 h 2062481"/>
              <a:gd name="connsiteX91" fmla="*/ 6317544 w 6723944"/>
              <a:gd name="connsiteY91" fmla="*/ 1574801 h 2062481"/>
              <a:gd name="connsiteX92" fmla="*/ 6337864 w 6723944"/>
              <a:gd name="connsiteY92" fmla="*/ 1645921 h 2062481"/>
              <a:gd name="connsiteX93" fmla="*/ 6348024 w 6723944"/>
              <a:gd name="connsiteY93" fmla="*/ 1676401 h 2062481"/>
              <a:gd name="connsiteX94" fmla="*/ 6378504 w 6723944"/>
              <a:gd name="connsiteY94" fmla="*/ 1788161 h 2062481"/>
              <a:gd name="connsiteX95" fmla="*/ 6439464 w 6723944"/>
              <a:gd name="connsiteY95" fmla="*/ 1859281 h 2062481"/>
              <a:gd name="connsiteX96" fmla="*/ 6459784 w 6723944"/>
              <a:gd name="connsiteY96" fmla="*/ 1889761 h 2062481"/>
              <a:gd name="connsiteX97" fmla="*/ 6561384 w 6723944"/>
              <a:gd name="connsiteY97" fmla="*/ 1940561 h 2062481"/>
              <a:gd name="connsiteX98" fmla="*/ 6591864 w 6723944"/>
              <a:gd name="connsiteY98" fmla="*/ 1960881 h 2062481"/>
              <a:gd name="connsiteX99" fmla="*/ 6622344 w 6723944"/>
              <a:gd name="connsiteY99" fmla="*/ 1971041 h 2062481"/>
              <a:gd name="connsiteX100" fmla="*/ 6642664 w 6723944"/>
              <a:gd name="connsiteY100" fmla="*/ 2032001 h 2062481"/>
              <a:gd name="connsiteX101" fmla="*/ 6662984 w 6723944"/>
              <a:gd name="connsiteY101" fmla="*/ 2062481 h 2062481"/>
              <a:gd name="connsiteX102" fmla="*/ 6723944 w 6723944"/>
              <a:gd name="connsiteY102" fmla="*/ 2052321 h 2062481"/>
              <a:gd name="connsiteX0" fmla="*/ 0 w 6723944"/>
              <a:gd name="connsiteY0" fmla="*/ 611753 h 2062479"/>
              <a:gd name="connsiteX1" fmla="*/ 87350 w 6723944"/>
              <a:gd name="connsiteY1" fmla="*/ 483681 h 2062479"/>
              <a:gd name="connsiteX2" fmla="*/ 161103 w 6723944"/>
              <a:gd name="connsiteY2" fmla="*/ 369965 h 2062479"/>
              <a:gd name="connsiteX3" fmla="*/ 272725 w 6723944"/>
              <a:gd name="connsiteY3" fmla="*/ 221086 h 2062479"/>
              <a:gd name="connsiteX4" fmla="*/ 463509 w 6723944"/>
              <a:gd name="connsiteY4" fmla="*/ 187380 h 2062479"/>
              <a:gd name="connsiteX5" fmla="*/ 660781 w 6723944"/>
              <a:gd name="connsiteY5" fmla="*/ 257230 h 2062479"/>
              <a:gd name="connsiteX6" fmla="*/ 902264 w 6723944"/>
              <a:gd name="connsiteY6" fmla="*/ 985519 h 2062479"/>
              <a:gd name="connsiteX7" fmla="*/ 953064 w 6723944"/>
              <a:gd name="connsiteY7" fmla="*/ 1026159 h 2062479"/>
              <a:gd name="connsiteX8" fmla="*/ 983544 w 6723944"/>
              <a:gd name="connsiteY8" fmla="*/ 1046479 h 2062479"/>
              <a:gd name="connsiteX9" fmla="*/ 1074984 w 6723944"/>
              <a:gd name="connsiteY9" fmla="*/ 1137919 h 2062479"/>
              <a:gd name="connsiteX10" fmla="*/ 1156264 w 6723944"/>
              <a:gd name="connsiteY10" fmla="*/ 1148079 h 2062479"/>
              <a:gd name="connsiteX11" fmla="*/ 1247704 w 6723944"/>
              <a:gd name="connsiteY11" fmla="*/ 1219199 h 2062479"/>
              <a:gd name="connsiteX12" fmla="*/ 1257864 w 6723944"/>
              <a:gd name="connsiteY12" fmla="*/ 1249679 h 2062479"/>
              <a:gd name="connsiteX13" fmla="*/ 1379784 w 6723944"/>
              <a:gd name="connsiteY13" fmla="*/ 1280159 h 2062479"/>
              <a:gd name="connsiteX14" fmla="*/ 1450904 w 6723944"/>
              <a:gd name="connsiteY14" fmla="*/ 1269999 h 2062479"/>
              <a:gd name="connsiteX15" fmla="*/ 1471224 w 6723944"/>
              <a:gd name="connsiteY15" fmla="*/ 1239519 h 2062479"/>
              <a:gd name="connsiteX16" fmla="*/ 1532184 w 6723944"/>
              <a:gd name="connsiteY16" fmla="*/ 1188719 h 2062479"/>
              <a:gd name="connsiteX17" fmla="*/ 1542344 w 6723944"/>
              <a:gd name="connsiteY17" fmla="*/ 1117599 h 2062479"/>
              <a:gd name="connsiteX18" fmla="*/ 1562664 w 6723944"/>
              <a:gd name="connsiteY18" fmla="*/ 1046479 h 2062479"/>
              <a:gd name="connsiteX19" fmla="*/ 1582984 w 6723944"/>
              <a:gd name="connsiteY19" fmla="*/ 955039 h 2062479"/>
              <a:gd name="connsiteX20" fmla="*/ 1603304 w 6723944"/>
              <a:gd name="connsiteY20" fmla="*/ 924559 h 2062479"/>
              <a:gd name="connsiteX21" fmla="*/ 1633784 w 6723944"/>
              <a:gd name="connsiteY21" fmla="*/ 914399 h 2062479"/>
              <a:gd name="connsiteX22" fmla="*/ 1674424 w 6723944"/>
              <a:gd name="connsiteY22" fmla="*/ 853439 h 2062479"/>
              <a:gd name="connsiteX23" fmla="*/ 1694744 w 6723944"/>
              <a:gd name="connsiteY23" fmla="*/ 792479 h 2062479"/>
              <a:gd name="connsiteX24" fmla="*/ 1796344 w 6723944"/>
              <a:gd name="connsiteY24" fmla="*/ 741679 h 2062479"/>
              <a:gd name="connsiteX25" fmla="*/ 1826824 w 6723944"/>
              <a:gd name="connsiteY25" fmla="*/ 721359 h 2062479"/>
              <a:gd name="connsiteX26" fmla="*/ 1847144 w 6723944"/>
              <a:gd name="connsiteY26" fmla="*/ 690879 h 2062479"/>
              <a:gd name="connsiteX27" fmla="*/ 1877624 w 6723944"/>
              <a:gd name="connsiteY27" fmla="*/ 650239 h 2062479"/>
              <a:gd name="connsiteX28" fmla="*/ 1979224 w 6723944"/>
              <a:gd name="connsiteY28" fmla="*/ 609599 h 2062479"/>
              <a:gd name="connsiteX29" fmla="*/ 2009704 w 6723944"/>
              <a:gd name="connsiteY29" fmla="*/ 599439 h 2062479"/>
              <a:gd name="connsiteX30" fmla="*/ 2243384 w 6723944"/>
              <a:gd name="connsiteY30" fmla="*/ 619759 h 2062479"/>
              <a:gd name="connsiteX31" fmla="*/ 2273864 w 6723944"/>
              <a:gd name="connsiteY31" fmla="*/ 640079 h 2062479"/>
              <a:gd name="connsiteX32" fmla="*/ 2304344 w 6723944"/>
              <a:gd name="connsiteY32" fmla="*/ 650239 h 2062479"/>
              <a:gd name="connsiteX33" fmla="*/ 2344984 w 6723944"/>
              <a:gd name="connsiteY33" fmla="*/ 680719 h 2062479"/>
              <a:gd name="connsiteX34" fmla="*/ 2365304 w 6723944"/>
              <a:gd name="connsiteY34" fmla="*/ 711199 h 2062479"/>
              <a:gd name="connsiteX35" fmla="*/ 2395784 w 6723944"/>
              <a:gd name="connsiteY35" fmla="*/ 721359 h 2062479"/>
              <a:gd name="connsiteX36" fmla="*/ 2578664 w 6723944"/>
              <a:gd name="connsiteY36" fmla="*/ 731519 h 2062479"/>
              <a:gd name="connsiteX37" fmla="*/ 2629464 w 6723944"/>
              <a:gd name="connsiteY37" fmla="*/ 741679 h 2062479"/>
              <a:gd name="connsiteX38" fmla="*/ 2659944 w 6723944"/>
              <a:gd name="connsiteY38" fmla="*/ 751839 h 2062479"/>
              <a:gd name="connsiteX39" fmla="*/ 2700584 w 6723944"/>
              <a:gd name="connsiteY39" fmla="*/ 761999 h 2062479"/>
              <a:gd name="connsiteX40" fmla="*/ 2731064 w 6723944"/>
              <a:gd name="connsiteY40" fmla="*/ 782319 h 2062479"/>
              <a:gd name="connsiteX41" fmla="*/ 2852984 w 6723944"/>
              <a:gd name="connsiteY41" fmla="*/ 761999 h 2062479"/>
              <a:gd name="connsiteX42" fmla="*/ 2934264 w 6723944"/>
              <a:gd name="connsiteY42" fmla="*/ 741679 h 2062479"/>
              <a:gd name="connsiteX43" fmla="*/ 3035864 w 6723944"/>
              <a:gd name="connsiteY43" fmla="*/ 690879 h 2062479"/>
              <a:gd name="connsiteX44" fmla="*/ 3066344 w 6723944"/>
              <a:gd name="connsiteY44" fmla="*/ 660399 h 2062479"/>
              <a:gd name="connsiteX45" fmla="*/ 3086664 w 6723944"/>
              <a:gd name="connsiteY45" fmla="*/ 629919 h 2062479"/>
              <a:gd name="connsiteX46" fmla="*/ 3147624 w 6723944"/>
              <a:gd name="connsiteY46" fmla="*/ 609599 h 2062479"/>
              <a:gd name="connsiteX47" fmla="*/ 3208584 w 6723944"/>
              <a:gd name="connsiteY47" fmla="*/ 568959 h 2062479"/>
              <a:gd name="connsiteX48" fmla="*/ 3279704 w 6723944"/>
              <a:gd name="connsiteY48" fmla="*/ 548639 h 2062479"/>
              <a:gd name="connsiteX49" fmla="*/ 3340664 w 6723944"/>
              <a:gd name="connsiteY49" fmla="*/ 528319 h 2062479"/>
              <a:gd name="connsiteX50" fmla="*/ 3442264 w 6723944"/>
              <a:gd name="connsiteY50" fmla="*/ 518159 h 2062479"/>
              <a:gd name="connsiteX51" fmla="*/ 3523544 w 6723944"/>
              <a:gd name="connsiteY51" fmla="*/ 487679 h 2062479"/>
              <a:gd name="connsiteX52" fmla="*/ 3564184 w 6723944"/>
              <a:gd name="connsiteY52" fmla="*/ 436879 h 2062479"/>
              <a:gd name="connsiteX53" fmla="*/ 3635304 w 6723944"/>
              <a:gd name="connsiteY53" fmla="*/ 375919 h 2062479"/>
              <a:gd name="connsiteX54" fmla="*/ 3736904 w 6723944"/>
              <a:gd name="connsiteY54" fmla="*/ 284479 h 2062479"/>
              <a:gd name="connsiteX55" fmla="*/ 3767384 w 6723944"/>
              <a:gd name="connsiteY55" fmla="*/ 274319 h 2062479"/>
              <a:gd name="connsiteX56" fmla="*/ 3808024 w 6723944"/>
              <a:gd name="connsiteY56" fmla="*/ 243839 h 2062479"/>
              <a:gd name="connsiteX57" fmla="*/ 3858824 w 6723944"/>
              <a:gd name="connsiteY57" fmla="*/ 213359 h 2062479"/>
              <a:gd name="connsiteX58" fmla="*/ 3868984 w 6723944"/>
              <a:gd name="connsiteY58" fmla="*/ 182879 h 2062479"/>
              <a:gd name="connsiteX59" fmla="*/ 3990904 w 6723944"/>
              <a:gd name="connsiteY59" fmla="*/ 91439 h 2062479"/>
              <a:gd name="connsiteX60" fmla="*/ 4051864 w 6723944"/>
              <a:gd name="connsiteY60" fmla="*/ 60959 h 2062479"/>
              <a:gd name="connsiteX61" fmla="*/ 4427784 w 6723944"/>
              <a:gd name="connsiteY61" fmla="*/ 50799 h 2062479"/>
              <a:gd name="connsiteX62" fmla="*/ 4590344 w 6723944"/>
              <a:gd name="connsiteY62" fmla="*/ 10159 h 2062479"/>
              <a:gd name="connsiteX63" fmla="*/ 4712264 w 6723944"/>
              <a:gd name="connsiteY63" fmla="*/ -1 h 2062479"/>
              <a:gd name="connsiteX64" fmla="*/ 4935784 w 6723944"/>
              <a:gd name="connsiteY64" fmla="*/ 10159 h 2062479"/>
              <a:gd name="connsiteX65" fmla="*/ 5037384 w 6723944"/>
              <a:gd name="connsiteY65" fmla="*/ 30479 h 2062479"/>
              <a:gd name="connsiteX66" fmla="*/ 5159304 w 6723944"/>
              <a:gd name="connsiteY66" fmla="*/ 60959 h 2062479"/>
              <a:gd name="connsiteX67" fmla="*/ 5189784 w 6723944"/>
              <a:gd name="connsiteY67" fmla="*/ 81279 h 2062479"/>
              <a:gd name="connsiteX68" fmla="*/ 5230424 w 6723944"/>
              <a:gd name="connsiteY68" fmla="*/ 101599 h 2062479"/>
              <a:gd name="connsiteX69" fmla="*/ 5291384 w 6723944"/>
              <a:gd name="connsiteY69" fmla="*/ 142239 h 2062479"/>
              <a:gd name="connsiteX70" fmla="*/ 5301544 w 6723944"/>
              <a:gd name="connsiteY70" fmla="*/ 172719 h 2062479"/>
              <a:gd name="connsiteX71" fmla="*/ 5372664 w 6723944"/>
              <a:gd name="connsiteY71" fmla="*/ 274319 h 2062479"/>
              <a:gd name="connsiteX72" fmla="*/ 5413304 w 6723944"/>
              <a:gd name="connsiteY72" fmla="*/ 314959 h 2062479"/>
              <a:gd name="connsiteX73" fmla="*/ 5494584 w 6723944"/>
              <a:gd name="connsiteY73" fmla="*/ 416559 h 2062479"/>
              <a:gd name="connsiteX74" fmla="*/ 5525064 w 6723944"/>
              <a:gd name="connsiteY74" fmla="*/ 467359 h 2062479"/>
              <a:gd name="connsiteX75" fmla="*/ 5596184 w 6723944"/>
              <a:gd name="connsiteY75" fmla="*/ 528319 h 2062479"/>
              <a:gd name="connsiteX76" fmla="*/ 5626664 w 6723944"/>
              <a:gd name="connsiteY76" fmla="*/ 568959 h 2062479"/>
              <a:gd name="connsiteX77" fmla="*/ 5677464 w 6723944"/>
              <a:gd name="connsiteY77" fmla="*/ 609599 h 2062479"/>
              <a:gd name="connsiteX78" fmla="*/ 5758744 w 6723944"/>
              <a:gd name="connsiteY78" fmla="*/ 711199 h 2062479"/>
              <a:gd name="connsiteX79" fmla="*/ 5809544 w 6723944"/>
              <a:gd name="connsiteY79" fmla="*/ 772159 h 2062479"/>
              <a:gd name="connsiteX80" fmla="*/ 5840024 w 6723944"/>
              <a:gd name="connsiteY80" fmla="*/ 822959 h 2062479"/>
              <a:gd name="connsiteX81" fmla="*/ 5911144 w 6723944"/>
              <a:gd name="connsiteY81" fmla="*/ 894079 h 2062479"/>
              <a:gd name="connsiteX82" fmla="*/ 5972104 w 6723944"/>
              <a:gd name="connsiteY82" fmla="*/ 914399 h 2062479"/>
              <a:gd name="connsiteX83" fmla="*/ 5982264 w 6723944"/>
              <a:gd name="connsiteY83" fmla="*/ 1158239 h 2062479"/>
              <a:gd name="connsiteX84" fmla="*/ 6022904 w 6723944"/>
              <a:gd name="connsiteY84" fmla="*/ 1168399 h 2062479"/>
              <a:gd name="connsiteX85" fmla="*/ 6073704 w 6723944"/>
              <a:gd name="connsiteY85" fmla="*/ 1219199 h 2062479"/>
              <a:gd name="connsiteX86" fmla="*/ 6104184 w 6723944"/>
              <a:gd name="connsiteY86" fmla="*/ 1269999 h 2062479"/>
              <a:gd name="connsiteX87" fmla="*/ 6144824 w 6723944"/>
              <a:gd name="connsiteY87" fmla="*/ 1330959 h 2062479"/>
              <a:gd name="connsiteX88" fmla="*/ 6195624 w 6723944"/>
              <a:gd name="connsiteY88" fmla="*/ 1422399 h 2062479"/>
              <a:gd name="connsiteX89" fmla="*/ 6205784 w 6723944"/>
              <a:gd name="connsiteY89" fmla="*/ 1473199 h 2062479"/>
              <a:gd name="connsiteX90" fmla="*/ 6287064 w 6723944"/>
              <a:gd name="connsiteY90" fmla="*/ 1523999 h 2062479"/>
              <a:gd name="connsiteX91" fmla="*/ 6317544 w 6723944"/>
              <a:gd name="connsiteY91" fmla="*/ 1574799 h 2062479"/>
              <a:gd name="connsiteX92" fmla="*/ 6337864 w 6723944"/>
              <a:gd name="connsiteY92" fmla="*/ 1645919 h 2062479"/>
              <a:gd name="connsiteX93" fmla="*/ 6348024 w 6723944"/>
              <a:gd name="connsiteY93" fmla="*/ 1676399 h 2062479"/>
              <a:gd name="connsiteX94" fmla="*/ 6378504 w 6723944"/>
              <a:gd name="connsiteY94" fmla="*/ 1788159 h 2062479"/>
              <a:gd name="connsiteX95" fmla="*/ 6439464 w 6723944"/>
              <a:gd name="connsiteY95" fmla="*/ 1859279 h 2062479"/>
              <a:gd name="connsiteX96" fmla="*/ 6459784 w 6723944"/>
              <a:gd name="connsiteY96" fmla="*/ 1889759 h 2062479"/>
              <a:gd name="connsiteX97" fmla="*/ 6561384 w 6723944"/>
              <a:gd name="connsiteY97" fmla="*/ 1940559 h 2062479"/>
              <a:gd name="connsiteX98" fmla="*/ 6591864 w 6723944"/>
              <a:gd name="connsiteY98" fmla="*/ 1960879 h 2062479"/>
              <a:gd name="connsiteX99" fmla="*/ 6622344 w 6723944"/>
              <a:gd name="connsiteY99" fmla="*/ 1971039 h 2062479"/>
              <a:gd name="connsiteX100" fmla="*/ 6642664 w 6723944"/>
              <a:gd name="connsiteY100" fmla="*/ 2031999 h 2062479"/>
              <a:gd name="connsiteX101" fmla="*/ 6662984 w 6723944"/>
              <a:gd name="connsiteY101" fmla="*/ 2062479 h 2062479"/>
              <a:gd name="connsiteX102" fmla="*/ 6723944 w 6723944"/>
              <a:gd name="connsiteY102" fmla="*/ 2052319 h 2062479"/>
              <a:gd name="connsiteX0" fmla="*/ 0 w 6723944"/>
              <a:gd name="connsiteY0" fmla="*/ 611755 h 2062481"/>
              <a:gd name="connsiteX1" fmla="*/ 87350 w 6723944"/>
              <a:gd name="connsiteY1" fmla="*/ 483683 h 2062481"/>
              <a:gd name="connsiteX2" fmla="*/ 161103 w 6723944"/>
              <a:gd name="connsiteY2" fmla="*/ 369967 h 2062481"/>
              <a:gd name="connsiteX3" fmla="*/ 272725 w 6723944"/>
              <a:gd name="connsiteY3" fmla="*/ 221088 h 2062481"/>
              <a:gd name="connsiteX4" fmla="*/ 463509 w 6723944"/>
              <a:gd name="connsiteY4" fmla="*/ 187382 h 2062481"/>
              <a:gd name="connsiteX5" fmla="*/ 660781 w 6723944"/>
              <a:gd name="connsiteY5" fmla="*/ 257232 h 2062481"/>
              <a:gd name="connsiteX6" fmla="*/ 902264 w 6723944"/>
              <a:gd name="connsiteY6" fmla="*/ 985521 h 2062481"/>
              <a:gd name="connsiteX7" fmla="*/ 953064 w 6723944"/>
              <a:gd name="connsiteY7" fmla="*/ 1026161 h 2062481"/>
              <a:gd name="connsiteX8" fmla="*/ 983544 w 6723944"/>
              <a:gd name="connsiteY8" fmla="*/ 1046481 h 2062481"/>
              <a:gd name="connsiteX9" fmla="*/ 1074984 w 6723944"/>
              <a:gd name="connsiteY9" fmla="*/ 1137921 h 2062481"/>
              <a:gd name="connsiteX10" fmla="*/ 1156264 w 6723944"/>
              <a:gd name="connsiteY10" fmla="*/ 1148081 h 2062481"/>
              <a:gd name="connsiteX11" fmla="*/ 1247704 w 6723944"/>
              <a:gd name="connsiteY11" fmla="*/ 1219201 h 2062481"/>
              <a:gd name="connsiteX12" fmla="*/ 1257864 w 6723944"/>
              <a:gd name="connsiteY12" fmla="*/ 1249681 h 2062481"/>
              <a:gd name="connsiteX13" fmla="*/ 1379784 w 6723944"/>
              <a:gd name="connsiteY13" fmla="*/ 1280161 h 2062481"/>
              <a:gd name="connsiteX14" fmla="*/ 1450904 w 6723944"/>
              <a:gd name="connsiteY14" fmla="*/ 1270001 h 2062481"/>
              <a:gd name="connsiteX15" fmla="*/ 1471224 w 6723944"/>
              <a:gd name="connsiteY15" fmla="*/ 1239521 h 2062481"/>
              <a:gd name="connsiteX16" fmla="*/ 1532184 w 6723944"/>
              <a:gd name="connsiteY16" fmla="*/ 1188721 h 2062481"/>
              <a:gd name="connsiteX17" fmla="*/ 1542344 w 6723944"/>
              <a:gd name="connsiteY17" fmla="*/ 1117601 h 2062481"/>
              <a:gd name="connsiteX18" fmla="*/ 1562664 w 6723944"/>
              <a:gd name="connsiteY18" fmla="*/ 1046481 h 2062481"/>
              <a:gd name="connsiteX19" fmla="*/ 1582984 w 6723944"/>
              <a:gd name="connsiteY19" fmla="*/ 955041 h 2062481"/>
              <a:gd name="connsiteX20" fmla="*/ 1603304 w 6723944"/>
              <a:gd name="connsiteY20" fmla="*/ 924561 h 2062481"/>
              <a:gd name="connsiteX21" fmla="*/ 1633784 w 6723944"/>
              <a:gd name="connsiteY21" fmla="*/ 914401 h 2062481"/>
              <a:gd name="connsiteX22" fmla="*/ 1674424 w 6723944"/>
              <a:gd name="connsiteY22" fmla="*/ 853441 h 2062481"/>
              <a:gd name="connsiteX23" fmla="*/ 1694744 w 6723944"/>
              <a:gd name="connsiteY23" fmla="*/ 792481 h 2062481"/>
              <a:gd name="connsiteX24" fmla="*/ 1796344 w 6723944"/>
              <a:gd name="connsiteY24" fmla="*/ 741681 h 2062481"/>
              <a:gd name="connsiteX25" fmla="*/ 1826824 w 6723944"/>
              <a:gd name="connsiteY25" fmla="*/ 721361 h 2062481"/>
              <a:gd name="connsiteX26" fmla="*/ 1847144 w 6723944"/>
              <a:gd name="connsiteY26" fmla="*/ 690881 h 2062481"/>
              <a:gd name="connsiteX27" fmla="*/ 1877624 w 6723944"/>
              <a:gd name="connsiteY27" fmla="*/ 650241 h 2062481"/>
              <a:gd name="connsiteX28" fmla="*/ 1979224 w 6723944"/>
              <a:gd name="connsiteY28" fmla="*/ 609601 h 2062481"/>
              <a:gd name="connsiteX29" fmla="*/ 2009704 w 6723944"/>
              <a:gd name="connsiteY29" fmla="*/ 599441 h 2062481"/>
              <a:gd name="connsiteX30" fmla="*/ 2243384 w 6723944"/>
              <a:gd name="connsiteY30" fmla="*/ 619761 h 2062481"/>
              <a:gd name="connsiteX31" fmla="*/ 2273864 w 6723944"/>
              <a:gd name="connsiteY31" fmla="*/ 640081 h 2062481"/>
              <a:gd name="connsiteX32" fmla="*/ 2304344 w 6723944"/>
              <a:gd name="connsiteY32" fmla="*/ 650241 h 2062481"/>
              <a:gd name="connsiteX33" fmla="*/ 2344984 w 6723944"/>
              <a:gd name="connsiteY33" fmla="*/ 680721 h 2062481"/>
              <a:gd name="connsiteX34" fmla="*/ 2365304 w 6723944"/>
              <a:gd name="connsiteY34" fmla="*/ 711201 h 2062481"/>
              <a:gd name="connsiteX35" fmla="*/ 2395784 w 6723944"/>
              <a:gd name="connsiteY35" fmla="*/ 721361 h 2062481"/>
              <a:gd name="connsiteX36" fmla="*/ 2578664 w 6723944"/>
              <a:gd name="connsiteY36" fmla="*/ 731521 h 2062481"/>
              <a:gd name="connsiteX37" fmla="*/ 2629464 w 6723944"/>
              <a:gd name="connsiteY37" fmla="*/ 741681 h 2062481"/>
              <a:gd name="connsiteX38" fmla="*/ 2659944 w 6723944"/>
              <a:gd name="connsiteY38" fmla="*/ 751841 h 2062481"/>
              <a:gd name="connsiteX39" fmla="*/ 2700584 w 6723944"/>
              <a:gd name="connsiteY39" fmla="*/ 762001 h 2062481"/>
              <a:gd name="connsiteX40" fmla="*/ 2731064 w 6723944"/>
              <a:gd name="connsiteY40" fmla="*/ 782321 h 2062481"/>
              <a:gd name="connsiteX41" fmla="*/ 2852984 w 6723944"/>
              <a:gd name="connsiteY41" fmla="*/ 762001 h 2062481"/>
              <a:gd name="connsiteX42" fmla="*/ 2934264 w 6723944"/>
              <a:gd name="connsiteY42" fmla="*/ 741681 h 2062481"/>
              <a:gd name="connsiteX43" fmla="*/ 3035864 w 6723944"/>
              <a:gd name="connsiteY43" fmla="*/ 690881 h 2062481"/>
              <a:gd name="connsiteX44" fmla="*/ 3066344 w 6723944"/>
              <a:gd name="connsiteY44" fmla="*/ 660401 h 2062481"/>
              <a:gd name="connsiteX45" fmla="*/ 3086664 w 6723944"/>
              <a:gd name="connsiteY45" fmla="*/ 629921 h 2062481"/>
              <a:gd name="connsiteX46" fmla="*/ 3147624 w 6723944"/>
              <a:gd name="connsiteY46" fmla="*/ 609601 h 2062481"/>
              <a:gd name="connsiteX47" fmla="*/ 3208584 w 6723944"/>
              <a:gd name="connsiteY47" fmla="*/ 568961 h 2062481"/>
              <a:gd name="connsiteX48" fmla="*/ 3279704 w 6723944"/>
              <a:gd name="connsiteY48" fmla="*/ 548641 h 2062481"/>
              <a:gd name="connsiteX49" fmla="*/ 3340664 w 6723944"/>
              <a:gd name="connsiteY49" fmla="*/ 528321 h 2062481"/>
              <a:gd name="connsiteX50" fmla="*/ 3442264 w 6723944"/>
              <a:gd name="connsiteY50" fmla="*/ 518161 h 2062481"/>
              <a:gd name="connsiteX51" fmla="*/ 3523544 w 6723944"/>
              <a:gd name="connsiteY51" fmla="*/ 487681 h 2062481"/>
              <a:gd name="connsiteX52" fmla="*/ 3564184 w 6723944"/>
              <a:gd name="connsiteY52" fmla="*/ 436881 h 2062481"/>
              <a:gd name="connsiteX53" fmla="*/ 3635304 w 6723944"/>
              <a:gd name="connsiteY53" fmla="*/ 375921 h 2062481"/>
              <a:gd name="connsiteX54" fmla="*/ 3736904 w 6723944"/>
              <a:gd name="connsiteY54" fmla="*/ 284481 h 2062481"/>
              <a:gd name="connsiteX55" fmla="*/ 3767384 w 6723944"/>
              <a:gd name="connsiteY55" fmla="*/ 274321 h 2062481"/>
              <a:gd name="connsiteX56" fmla="*/ 3808024 w 6723944"/>
              <a:gd name="connsiteY56" fmla="*/ 243841 h 2062481"/>
              <a:gd name="connsiteX57" fmla="*/ 3858824 w 6723944"/>
              <a:gd name="connsiteY57" fmla="*/ 213361 h 2062481"/>
              <a:gd name="connsiteX58" fmla="*/ 3868984 w 6723944"/>
              <a:gd name="connsiteY58" fmla="*/ 182881 h 2062481"/>
              <a:gd name="connsiteX59" fmla="*/ 3990904 w 6723944"/>
              <a:gd name="connsiteY59" fmla="*/ 91441 h 2062481"/>
              <a:gd name="connsiteX60" fmla="*/ 4051864 w 6723944"/>
              <a:gd name="connsiteY60" fmla="*/ 60961 h 2062481"/>
              <a:gd name="connsiteX61" fmla="*/ 4427784 w 6723944"/>
              <a:gd name="connsiteY61" fmla="*/ 50801 h 2062481"/>
              <a:gd name="connsiteX62" fmla="*/ 4590344 w 6723944"/>
              <a:gd name="connsiteY62" fmla="*/ 10161 h 2062481"/>
              <a:gd name="connsiteX63" fmla="*/ 4712264 w 6723944"/>
              <a:gd name="connsiteY63" fmla="*/ 1 h 2062481"/>
              <a:gd name="connsiteX64" fmla="*/ 4935784 w 6723944"/>
              <a:gd name="connsiteY64" fmla="*/ 10161 h 2062481"/>
              <a:gd name="connsiteX65" fmla="*/ 5037384 w 6723944"/>
              <a:gd name="connsiteY65" fmla="*/ 30481 h 2062481"/>
              <a:gd name="connsiteX66" fmla="*/ 5159304 w 6723944"/>
              <a:gd name="connsiteY66" fmla="*/ 60961 h 2062481"/>
              <a:gd name="connsiteX67" fmla="*/ 5189784 w 6723944"/>
              <a:gd name="connsiteY67" fmla="*/ 81281 h 2062481"/>
              <a:gd name="connsiteX68" fmla="*/ 5230424 w 6723944"/>
              <a:gd name="connsiteY68" fmla="*/ 101601 h 2062481"/>
              <a:gd name="connsiteX69" fmla="*/ 5291384 w 6723944"/>
              <a:gd name="connsiteY69" fmla="*/ 142241 h 2062481"/>
              <a:gd name="connsiteX70" fmla="*/ 5301544 w 6723944"/>
              <a:gd name="connsiteY70" fmla="*/ 172721 h 2062481"/>
              <a:gd name="connsiteX71" fmla="*/ 5372664 w 6723944"/>
              <a:gd name="connsiteY71" fmla="*/ 274321 h 2062481"/>
              <a:gd name="connsiteX72" fmla="*/ 5413304 w 6723944"/>
              <a:gd name="connsiteY72" fmla="*/ 314961 h 2062481"/>
              <a:gd name="connsiteX73" fmla="*/ 5494584 w 6723944"/>
              <a:gd name="connsiteY73" fmla="*/ 416561 h 2062481"/>
              <a:gd name="connsiteX74" fmla="*/ 5525064 w 6723944"/>
              <a:gd name="connsiteY74" fmla="*/ 467361 h 2062481"/>
              <a:gd name="connsiteX75" fmla="*/ 5596184 w 6723944"/>
              <a:gd name="connsiteY75" fmla="*/ 528321 h 2062481"/>
              <a:gd name="connsiteX76" fmla="*/ 5626664 w 6723944"/>
              <a:gd name="connsiteY76" fmla="*/ 568961 h 2062481"/>
              <a:gd name="connsiteX77" fmla="*/ 5677464 w 6723944"/>
              <a:gd name="connsiteY77" fmla="*/ 609601 h 2062481"/>
              <a:gd name="connsiteX78" fmla="*/ 5758744 w 6723944"/>
              <a:gd name="connsiteY78" fmla="*/ 711201 h 2062481"/>
              <a:gd name="connsiteX79" fmla="*/ 5809544 w 6723944"/>
              <a:gd name="connsiteY79" fmla="*/ 772161 h 2062481"/>
              <a:gd name="connsiteX80" fmla="*/ 5840024 w 6723944"/>
              <a:gd name="connsiteY80" fmla="*/ 822961 h 2062481"/>
              <a:gd name="connsiteX81" fmla="*/ 5911144 w 6723944"/>
              <a:gd name="connsiteY81" fmla="*/ 894081 h 2062481"/>
              <a:gd name="connsiteX82" fmla="*/ 5972104 w 6723944"/>
              <a:gd name="connsiteY82" fmla="*/ 914401 h 2062481"/>
              <a:gd name="connsiteX83" fmla="*/ 5982264 w 6723944"/>
              <a:gd name="connsiteY83" fmla="*/ 1158241 h 2062481"/>
              <a:gd name="connsiteX84" fmla="*/ 6022904 w 6723944"/>
              <a:gd name="connsiteY84" fmla="*/ 1168401 h 2062481"/>
              <a:gd name="connsiteX85" fmla="*/ 6073704 w 6723944"/>
              <a:gd name="connsiteY85" fmla="*/ 1219201 h 2062481"/>
              <a:gd name="connsiteX86" fmla="*/ 6104184 w 6723944"/>
              <a:gd name="connsiteY86" fmla="*/ 1270001 h 2062481"/>
              <a:gd name="connsiteX87" fmla="*/ 6144824 w 6723944"/>
              <a:gd name="connsiteY87" fmla="*/ 1330961 h 2062481"/>
              <a:gd name="connsiteX88" fmla="*/ 6195624 w 6723944"/>
              <a:gd name="connsiteY88" fmla="*/ 1422401 h 2062481"/>
              <a:gd name="connsiteX89" fmla="*/ 6205784 w 6723944"/>
              <a:gd name="connsiteY89" fmla="*/ 1473201 h 2062481"/>
              <a:gd name="connsiteX90" fmla="*/ 6287064 w 6723944"/>
              <a:gd name="connsiteY90" fmla="*/ 1524001 h 2062481"/>
              <a:gd name="connsiteX91" fmla="*/ 6317544 w 6723944"/>
              <a:gd name="connsiteY91" fmla="*/ 1574801 h 2062481"/>
              <a:gd name="connsiteX92" fmla="*/ 6337864 w 6723944"/>
              <a:gd name="connsiteY92" fmla="*/ 1645921 h 2062481"/>
              <a:gd name="connsiteX93" fmla="*/ 6348024 w 6723944"/>
              <a:gd name="connsiteY93" fmla="*/ 1676401 h 2062481"/>
              <a:gd name="connsiteX94" fmla="*/ 6378504 w 6723944"/>
              <a:gd name="connsiteY94" fmla="*/ 1788161 h 2062481"/>
              <a:gd name="connsiteX95" fmla="*/ 6439464 w 6723944"/>
              <a:gd name="connsiteY95" fmla="*/ 1859281 h 2062481"/>
              <a:gd name="connsiteX96" fmla="*/ 6459784 w 6723944"/>
              <a:gd name="connsiteY96" fmla="*/ 1889761 h 2062481"/>
              <a:gd name="connsiteX97" fmla="*/ 6561384 w 6723944"/>
              <a:gd name="connsiteY97" fmla="*/ 1940561 h 2062481"/>
              <a:gd name="connsiteX98" fmla="*/ 6591864 w 6723944"/>
              <a:gd name="connsiteY98" fmla="*/ 1960881 h 2062481"/>
              <a:gd name="connsiteX99" fmla="*/ 6622344 w 6723944"/>
              <a:gd name="connsiteY99" fmla="*/ 1971041 h 2062481"/>
              <a:gd name="connsiteX100" fmla="*/ 6642664 w 6723944"/>
              <a:gd name="connsiteY100" fmla="*/ 2032001 h 2062481"/>
              <a:gd name="connsiteX101" fmla="*/ 6662984 w 6723944"/>
              <a:gd name="connsiteY101" fmla="*/ 2062481 h 2062481"/>
              <a:gd name="connsiteX102" fmla="*/ 6723944 w 6723944"/>
              <a:gd name="connsiteY102" fmla="*/ 2052321 h 2062481"/>
              <a:gd name="connsiteX0" fmla="*/ 0 w 6723944"/>
              <a:gd name="connsiteY0" fmla="*/ 611753 h 2062479"/>
              <a:gd name="connsiteX1" fmla="*/ 87350 w 6723944"/>
              <a:gd name="connsiteY1" fmla="*/ 483681 h 2062479"/>
              <a:gd name="connsiteX2" fmla="*/ 161103 w 6723944"/>
              <a:gd name="connsiteY2" fmla="*/ 369965 h 2062479"/>
              <a:gd name="connsiteX3" fmla="*/ 272725 w 6723944"/>
              <a:gd name="connsiteY3" fmla="*/ 221086 h 2062479"/>
              <a:gd name="connsiteX4" fmla="*/ 463509 w 6723944"/>
              <a:gd name="connsiteY4" fmla="*/ 187380 h 2062479"/>
              <a:gd name="connsiteX5" fmla="*/ 660781 w 6723944"/>
              <a:gd name="connsiteY5" fmla="*/ 257230 h 2062479"/>
              <a:gd name="connsiteX6" fmla="*/ 902264 w 6723944"/>
              <a:gd name="connsiteY6" fmla="*/ 985519 h 2062479"/>
              <a:gd name="connsiteX7" fmla="*/ 953064 w 6723944"/>
              <a:gd name="connsiteY7" fmla="*/ 1026159 h 2062479"/>
              <a:gd name="connsiteX8" fmla="*/ 983544 w 6723944"/>
              <a:gd name="connsiteY8" fmla="*/ 1046479 h 2062479"/>
              <a:gd name="connsiteX9" fmla="*/ 1074984 w 6723944"/>
              <a:gd name="connsiteY9" fmla="*/ 1137919 h 2062479"/>
              <a:gd name="connsiteX10" fmla="*/ 1156264 w 6723944"/>
              <a:gd name="connsiteY10" fmla="*/ 1148079 h 2062479"/>
              <a:gd name="connsiteX11" fmla="*/ 1247704 w 6723944"/>
              <a:gd name="connsiteY11" fmla="*/ 1219199 h 2062479"/>
              <a:gd name="connsiteX12" fmla="*/ 1257864 w 6723944"/>
              <a:gd name="connsiteY12" fmla="*/ 1249679 h 2062479"/>
              <a:gd name="connsiteX13" fmla="*/ 1379784 w 6723944"/>
              <a:gd name="connsiteY13" fmla="*/ 1280159 h 2062479"/>
              <a:gd name="connsiteX14" fmla="*/ 1450904 w 6723944"/>
              <a:gd name="connsiteY14" fmla="*/ 1269999 h 2062479"/>
              <a:gd name="connsiteX15" fmla="*/ 1471224 w 6723944"/>
              <a:gd name="connsiteY15" fmla="*/ 1239519 h 2062479"/>
              <a:gd name="connsiteX16" fmla="*/ 1532184 w 6723944"/>
              <a:gd name="connsiteY16" fmla="*/ 1188719 h 2062479"/>
              <a:gd name="connsiteX17" fmla="*/ 1542344 w 6723944"/>
              <a:gd name="connsiteY17" fmla="*/ 1117599 h 2062479"/>
              <a:gd name="connsiteX18" fmla="*/ 1562664 w 6723944"/>
              <a:gd name="connsiteY18" fmla="*/ 1046479 h 2062479"/>
              <a:gd name="connsiteX19" fmla="*/ 1582984 w 6723944"/>
              <a:gd name="connsiteY19" fmla="*/ 955039 h 2062479"/>
              <a:gd name="connsiteX20" fmla="*/ 1603304 w 6723944"/>
              <a:gd name="connsiteY20" fmla="*/ 924559 h 2062479"/>
              <a:gd name="connsiteX21" fmla="*/ 1633784 w 6723944"/>
              <a:gd name="connsiteY21" fmla="*/ 914399 h 2062479"/>
              <a:gd name="connsiteX22" fmla="*/ 1674424 w 6723944"/>
              <a:gd name="connsiteY22" fmla="*/ 853439 h 2062479"/>
              <a:gd name="connsiteX23" fmla="*/ 1694744 w 6723944"/>
              <a:gd name="connsiteY23" fmla="*/ 792479 h 2062479"/>
              <a:gd name="connsiteX24" fmla="*/ 1796344 w 6723944"/>
              <a:gd name="connsiteY24" fmla="*/ 741679 h 2062479"/>
              <a:gd name="connsiteX25" fmla="*/ 1826824 w 6723944"/>
              <a:gd name="connsiteY25" fmla="*/ 721359 h 2062479"/>
              <a:gd name="connsiteX26" fmla="*/ 1847144 w 6723944"/>
              <a:gd name="connsiteY26" fmla="*/ 690879 h 2062479"/>
              <a:gd name="connsiteX27" fmla="*/ 1877624 w 6723944"/>
              <a:gd name="connsiteY27" fmla="*/ 650239 h 2062479"/>
              <a:gd name="connsiteX28" fmla="*/ 1979224 w 6723944"/>
              <a:gd name="connsiteY28" fmla="*/ 609599 h 2062479"/>
              <a:gd name="connsiteX29" fmla="*/ 2009704 w 6723944"/>
              <a:gd name="connsiteY29" fmla="*/ 599439 h 2062479"/>
              <a:gd name="connsiteX30" fmla="*/ 2243384 w 6723944"/>
              <a:gd name="connsiteY30" fmla="*/ 619759 h 2062479"/>
              <a:gd name="connsiteX31" fmla="*/ 2273864 w 6723944"/>
              <a:gd name="connsiteY31" fmla="*/ 640079 h 2062479"/>
              <a:gd name="connsiteX32" fmla="*/ 2304344 w 6723944"/>
              <a:gd name="connsiteY32" fmla="*/ 650239 h 2062479"/>
              <a:gd name="connsiteX33" fmla="*/ 2344984 w 6723944"/>
              <a:gd name="connsiteY33" fmla="*/ 680719 h 2062479"/>
              <a:gd name="connsiteX34" fmla="*/ 2365304 w 6723944"/>
              <a:gd name="connsiteY34" fmla="*/ 711199 h 2062479"/>
              <a:gd name="connsiteX35" fmla="*/ 2395784 w 6723944"/>
              <a:gd name="connsiteY35" fmla="*/ 721359 h 2062479"/>
              <a:gd name="connsiteX36" fmla="*/ 2578664 w 6723944"/>
              <a:gd name="connsiteY36" fmla="*/ 731519 h 2062479"/>
              <a:gd name="connsiteX37" fmla="*/ 2629464 w 6723944"/>
              <a:gd name="connsiteY37" fmla="*/ 741679 h 2062479"/>
              <a:gd name="connsiteX38" fmla="*/ 2659944 w 6723944"/>
              <a:gd name="connsiteY38" fmla="*/ 751839 h 2062479"/>
              <a:gd name="connsiteX39" fmla="*/ 2700584 w 6723944"/>
              <a:gd name="connsiteY39" fmla="*/ 761999 h 2062479"/>
              <a:gd name="connsiteX40" fmla="*/ 2731064 w 6723944"/>
              <a:gd name="connsiteY40" fmla="*/ 782319 h 2062479"/>
              <a:gd name="connsiteX41" fmla="*/ 2852984 w 6723944"/>
              <a:gd name="connsiteY41" fmla="*/ 761999 h 2062479"/>
              <a:gd name="connsiteX42" fmla="*/ 2934264 w 6723944"/>
              <a:gd name="connsiteY42" fmla="*/ 741679 h 2062479"/>
              <a:gd name="connsiteX43" fmla="*/ 3035864 w 6723944"/>
              <a:gd name="connsiteY43" fmla="*/ 690879 h 2062479"/>
              <a:gd name="connsiteX44" fmla="*/ 3066344 w 6723944"/>
              <a:gd name="connsiteY44" fmla="*/ 660399 h 2062479"/>
              <a:gd name="connsiteX45" fmla="*/ 3086664 w 6723944"/>
              <a:gd name="connsiteY45" fmla="*/ 629919 h 2062479"/>
              <a:gd name="connsiteX46" fmla="*/ 3147624 w 6723944"/>
              <a:gd name="connsiteY46" fmla="*/ 609599 h 2062479"/>
              <a:gd name="connsiteX47" fmla="*/ 3208584 w 6723944"/>
              <a:gd name="connsiteY47" fmla="*/ 568959 h 2062479"/>
              <a:gd name="connsiteX48" fmla="*/ 3279704 w 6723944"/>
              <a:gd name="connsiteY48" fmla="*/ 548639 h 2062479"/>
              <a:gd name="connsiteX49" fmla="*/ 3340664 w 6723944"/>
              <a:gd name="connsiteY49" fmla="*/ 528319 h 2062479"/>
              <a:gd name="connsiteX50" fmla="*/ 3442264 w 6723944"/>
              <a:gd name="connsiteY50" fmla="*/ 518159 h 2062479"/>
              <a:gd name="connsiteX51" fmla="*/ 3523544 w 6723944"/>
              <a:gd name="connsiteY51" fmla="*/ 487679 h 2062479"/>
              <a:gd name="connsiteX52" fmla="*/ 3564184 w 6723944"/>
              <a:gd name="connsiteY52" fmla="*/ 436879 h 2062479"/>
              <a:gd name="connsiteX53" fmla="*/ 3635304 w 6723944"/>
              <a:gd name="connsiteY53" fmla="*/ 375919 h 2062479"/>
              <a:gd name="connsiteX54" fmla="*/ 3736904 w 6723944"/>
              <a:gd name="connsiteY54" fmla="*/ 284479 h 2062479"/>
              <a:gd name="connsiteX55" fmla="*/ 3767384 w 6723944"/>
              <a:gd name="connsiteY55" fmla="*/ 274319 h 2062479"/>
              <a:gd name="connsiteX56" fmla="*/ 3808024 w 6723944"/>
              <a:gd name="connsiteY56" fmla="*/ 243839 h 2062479"/>
              <a:gd name="connsiteX57" fmla="*/ 3858824 w 6723944"/>
              <a:gd name="connsiteY57" fmla="*/ 213359 h 2062479"/>
              <a:gd name="connsiteX58" fmla="*/ 3868984 w 6723944"/>
              <a:gd name="connsiteY58" fmla="*/ 182879 h 2062479"/>
              <a:gd name="connsiteX59" fmla="*/ 3990904 w 6723944"/>
              <a:gd name="connsiteY59" fmla="*/ 91439 h 2062479"/>
              <a:gd name="connsiteX60" fmla="*/ 4051864 w 6723944"/>
              <a:gd name="connsiteY60" fmla="*/ 60959 h 2062479"/>
              <a:gd name="connsiteX61" fmla="*/ 4427784 w 6723944"/>
              <a:gd name="connsiteY61" fmla="*/ 50799 h 2062479"/>
              <a:gd name="connsiteX62" fmla="*/ 4590344 w 6723944"/>
              <a:gd name="connsiteY62" fmla="*/ 10159 h 2062479"/>
              <a:gd name="connsiteX63" fmla="*/ 4712264 w 6723944"/>
              <a:gd name="connsiteY63" fmla="*/ -1 h 2062479"/>
              <a:gd name="connsiteX64" fmla="*/ 4935784 w 6723944"/>
              <a:gd name="connsiteY64" fmla="*/ 10159 h 2062479"/>
              <a:gd name="connsiteX65" fmla="*/ 5037384 w 6723944"/>
              <a:gd name="connsiteY65" fmla="*/ 30479 h 2062479"/>
              <a:gd name="connsiteX66" fmla="*/ 5159304 w 6723944"/>
              <a:gd name="connsiteY66" fmla="*/ 60959 h 2062479"/>
              <a:gd name="connsiteX67" fmla="*/ 5189784 w 6723944"/>
              <a:gd name="connsiteY67" fmla="*/ 81279 h 2062479"/>
              <a:gd name="connsiteX68" fmla="*/ 5230424 w 6723944"/>
              <a:gd name="connsiteY68" fmla="*/ 101599 h 2062479"/>
              <a:gd name="connsiteX69" fmla="*/ 5291384 w 6723944"/>
              <a:gd name="connsiteY69" fmla="*/ 142239 h 2062479"/>
              <a:gd name="connsiteX70" fmla="*/ 5301544 w 6723944"/>
              <a:gd name="connsiteY70" fmla="*/ 172719 h 2062479"/>
              <a:gd name="connsiteX71" fmla="*/ 5372664 w 6723944"/>
              <a:gd name="connsiteY71" fmla="*/ 274319 h 2062479"/>
              <a:gd name="connsiteX72" fmla="*/ 5413304 w 6723944"/>
              <a:gd name="connsiteY72" fmla="*/ 314959 h 2062479"/>
              <a:gd name="connsiteX73" fmla="*/ 5494584 w 6723944"/>
              <a:gd name="connsiteY73" fmla="*/ 416559 h 2062479"/>
              <a:gd name="connsiteX74" fmla="*/ 5525064 w 6723944"/>
              <a:gd name="connsiteY74" fmla="*/ 467359 h 2062479"/>
              <a:gd name="connsiteX75" fmla="*/ 5596184 w 6723944"/>
              <a:gd name="connsiteY75" fmla="*/ 528319 h 2062479"/>
              <a:gd name="connsiteX76" fmla="*/ 5626664 w 6723944"/>
              <a:gd name="connsiteY76" fmla="*/ 568959 h 2062479"/>
              <a:gd name="connsiteX77" fmla="*/ 5677464 w 6723944"/>
              <a:gd name="connsiteY77" fmla="*/ 609599 h 2062479"/>
              <a:gd name="connsiteX78" fmla="*/ 5758744 w 6723944"/>
              <a:gd name="connsiteY78" fmla="*/ 711199 h 2062479"/>
              <a:gd name="connsiteX79" fmla="*/ 5809544 w 6723944"/>
              <a:gd name="connsiteY79" fmla="*/ 772159 h 2062479"/>
              <a:gd name="connsiteX80" fmla="*/ 5840024 w 6723944"/>
              <a:gd name="connsiteY80" fmla="*/ 822959 h 2062479"/>
              <a:gd name="connsiteX81" fmla="*/ 5911144 w 6723944"/>
              <a:gd name="connsiteY81" fmla="*/ 894079 h 2062479"/>
              <a:gd name="connsiteX82" fmla="*/ 5972104 w 6723944"/>
              <a:gd name="connsiteY82" fmla="*/ 914399 h 2062479"/>
              <a:gd name="connsiteX83" fmla="*/ 5982264 w 6723944"/>
              <a:gd name="connsiteY83" fmla="*/ 1158239 h 2062479"/>
              <a:gd name="connsiteX84" fmla="*/ 6022904 w 6723944"/>
              <a:gd name="connsiteY84" fmla="*/ 1168399 h 2062479"/>
              <a:gd name="connsiteX85" fmla="*/ 6073704 w 6723944"/>
              <a:gd name="connsiteY85" fmla="*/ 1219199 h 2062479"/>
              <a:gd name="connsiteX86" fmla="*/ 6104184 w 6723944"/>
              <a:gd name="connsiteY86" fmla="*/ 1269999 h 2062479"/>
              <a:gd name="connsiteX87" fmla="*/ 6144824 w 6723944"/>
              <a:gd name="connsiteY87" fmla="*/ 1330959 h 2062479"/>
              <a:gd name="connsiteX88" fmla="*/ 6195624 w 6723944"/>
              <a:gd name="connsiteY88" fmla="*/ 1422399 h 2062479"/>
              <a:gd name="connsiteX89" fmla="*/ 6205784 w 6723944"/>
              <a:gd name="connsiteY89" fmla="*/ 1473199 h 2062479"/>
              <a:gd name="connsiteX90" fmla="*/ 6287064 w 6723944"/>
              <a:gd name="connsiteY90" fmla="*/ 1523999 h 2062479"/>
              <a:gd name="connsiteX91" fmla="*/ 6317544 w 6723944"/>
              <a:gd name="connsiteY91" fmla="*/ 1574799 h 2062479"/>
              <a:gd name="connsiteX92" fmla="*/ 6337864 w 6723944"/>
              <a:gd name="connsiteY92" fmla="*/ 1645919 h 2062479"/>
              <a:gd name="connsiteX93" fmla="*/ 6348024 w 6723944"/>
              <a:gd name="connsiteY93" fmla="*/ 1676399 h 2062479"/>
              <a:gd name="connsiteX94" fmla="*/ 6378504 w 6723944"/>
              <a:gd name="connsiteY94" fmla="*/ 1788159 h 2062479"/>
              <a:gd name="connsiteX95" fmla="*/ 6439464 w 6723944"/>
              <a:gd name="connsiteY95" fmla="*/ 1859279 h 2062479"/>
              <a:gd name="connsiteX96" fmla="*/ 6459784 w 6723944"/>
              <a:gd name="connsiteY96" fmla="*/ 1889759 h 2062479"/>
              <a:gd name="connsiteX97" fmla="*/ 6561384 w 6723944"/>
              <a:gd name="connsiteY97" fmla="*/ 1940559 h 2062479"/>
              <a:gd name="connsiteX98" fmla="*/ 6591864 w 6723944"/>
              <a:gd name="connsiteY98" fmla="*/ 1960879 h 2062479"/>
              <a:gd name="connsiteX99" fmla="*/ 6622344 w 6723944"/>
              <a:gd name="connsiteY99" fmla="*/ 1971039 h 2062479"/>
              <a:gd name="connsiteX100" fmla="*/ 6642664 w 6723944"/>
              <a:gd name="connsiteY100" fmla="*/ 2031999 h 2062479"/>
              <a:gd name="connsiteX101" fmla="*/ 6662984 w 6723944"/>
              <a:gd name="connsiteY101" fmla="*/ 2062479 h 2062479"/>
              <a:gd name="connsiteX102" fmla="*/ 6723944 w 6723944"/>
              <a:gd name="connsiteY102" fmla="*/ 2052319 h 2062479"/>
              <a:gd name="connsiteX0" fmla="*/ 0 w 6723944"/>
              <a:gd name="connsiteY0" fmla="*/ 611755 h 2062481"/>
              <a:gd name="connsiteX1" fmla="*/ 87350 w 6723944"/>
              <a:gd name="connsiteY1" fmla="*/ 483683 h 2062481"/>
              <a:gd name="connsiteX2" fmla="*/ 161103 w 6723944"/>
              <a:gd name="connsiteY2" fmla="*/ 369967 h 2062481"/>
              <a:gd name="connsiteX3" fmla="*/ 272725 w 6723944"/>
              <a:gd name="connsiteY3" fmla="*/ 221088 h 2062481"/>
              <a:gd name="connsiteX4" fmla="*/ 463509 w 6723944"/>
              <a:gd name="connsiteY4" fmla="*/ 187382 h 2062481"/>
              <a:gd name="connsiteX5" fmla="*/ 606688 w 6723944"/>
              <a:gd name="connsiteY5" fmla="*/ 416763 h 2062481"/>
              <a:gd name="connsiteX6" fmla="*/ 902264 w 6723944"/>
              <a:gd name="connsiteY6" fmla="*/ 985521 h 2062481"/>
              <a:gd name="connsiteX7" fmla="*/ 953064 w 6723944"/>
              <a:gd name="connsiteY7" fmla="*/ 1026161 h 2062481"/>
              <a:gd name="connsiteX8" fmla="*/ 983544 w 6723944"/>
              <a:gd name="connsiteY8" fmla="*/ 1046481 h 2062481"/>
              <a:gd name="connsiteX9" fmla="*/ 1074984 w 6723944"/>
              <a:gd name="connsiteY9" fmla="*/ 1137921 h 2062481"/>
              <a:gd name="connsiteX10" fmla="*/ 1156264 w 6723944"/>
              <a:gd name="connsiteY10" fmla="*/ 1148081 h 2062481"/>
              <a:gd name="connsiteX11" fmla="*/ 1247704 w 6723944"/>
              <a:gd name="connsiteY11" fmla="*/ 1219201 h 2062481"/>
              <a:gd name="connsiteX12" fmla="*/ 1257864 w 6723944"/>
              <a:gd name="connsiteY12" fmla="*/ 1249681 h 2062481"/>
              <a:gd name="connsiteX13" fmla="*/ 1379784 w 6723944"/>
              <a:gd name="connsiteY13" fmla="*/ 1280161 h 2062481"/>
              <a:gd name="connsiteX14" fmla="*/ 1450904 w 6723944"/>
              <a:gd name="connsiteY14" fmla="*/ 1270001 h 2062481"/>
              <a:gd name="connsiteX15" fmla="*/ 1471224 w 6723944"/>
              <a:gd name="connsiteY15" fmla="*/ 1239521 h 2062481"/>
              <a:gd name="connsiteX16" fmla="*/ 1532184 w 6723944"/>
              <a:gd name="connsiteY16" fmla="*/ 1188721 h 2062481"/>
              <a:gd name="connsiteX17" fmla="*/ 1542344 w 6723944"/>
              <a:gd name="connsiteY17" fmla="*/ 1117601 h 2062481"/>
              <a:gd name="connsiteX18" fmla="*/ 1562664 w 6723944"/>
              <a:gd name="connsiteY18" fmla="*/ 1046481 h 2062481"/>
              <a:gd name="connsiteX19" fmla="*/ 1582984 w 6723944"/>
              <a:gd name="connsiteY19" fmla="*/ 955041 h 2062481"/>
              <a:gd name="connsiteX20" fmla="*/ 1603304 w 6723944"/>
              <a:gd name="connsiteY20" fmla="*/ 924561 h 2062481"/>
              <a:gd name="connsiteX21" fmla="*/ 1633784 w 6723944"/>
              <a:gd name="connsiteY21" fmla="*/ 914401 h 2062481"/>
              <a:gd name="connsiteX22" fmla="*/ 1674424 w 6723944"/>
              <a:gd name="connsiteY22" fmla="*/ 853441 h 2062481"/>
              <a:gd name="connsiteX23" fmla="*/ 1694744 w 6723944"/>
              <a:gd name="connsiteY23" fmla="*/ 792481 h 2062481"/>
              <a:gd name="connsiteX24" fmla="*/ 1796344 w 6723944"/>
              <a:gd name="connsiteY24" fmla="*/ 741681 h 2062481"/>
              <a:gd name="connsiteX25" fmla="*/ 1826824 w 6723944"/>
              <a:gd name="connsiteY25" fmla="*/ 721361 h 2062481"/>
              <a:gd name="connsiteX26" fmla="*/ 1847144 w 6723944"/>
              <a:gd name="connsiteY26" fmla="*/ 690881 h 2062481"/>
              <a:gd name="connsiteX27" fmla="*/ 1877624 w 6723944"/>
              <a:gd name="connsiteY27" fmla="*/ 650241 h 2062481"/>
              <a:gd name="connsiteX28" fmla="*/ 1979224 w 6723944"/>
              <a:gd name="connsiteY28" fmla="*/ 609601 h 2062481"/>
              <a:gd name="connsiteX29" fmla="*/ 2009704 w 6723944"/>
              <a:gd name="connsiteY29" fmla="*/ 599441 h 2062481"/>
              <a:gd name="connsiteX30" fmla="*/ 2243384 w 6723944"/>
              <a:gd name="connsiteY30" fmla="*/ 619761 h 2062481"/>
              <a:gd name="connsiteX31" fmla="*/ 2273864 w 6723944"/>
              <a:gd name="connsiteY31" fmla="*/ 640081 h 2062481"/>
              <a:gd name="connsiteX32" fmla="*/ 2304344 w 6723944"/>
              <a:gd name="connsiteY32" fmla="*/ 650241 h 2062481"/>
              <a:gd name="connsiteX33" fmla="*/ 2344984 w 6723944"/>
              <a:gd name="connsiteY33" fmla="*/ 680721 h 2062481"/>
              <a:gd name="connsiteX34" fmla="*/ 2365304 w 6723944"/>
              <a:gd name="connsiteY34" fmla="*/ 711201 h 2062481"/>
              <a:gd name="connsiteX35" fmla="*/ 2395784 w 6723944"/>
              <a:gd name="connsiteY35" fmla="*/ 721361 h 2062481"/>
              <a:gd name="connsiteX36" fmla="*/ 2578664 w 6723944"/>
              <a:gd name="connsiteY36" fmla="*/ 731521 h 2062481"/>
              <a:gd name="connsiteX37" fmla="*/ 2629464 w 6723944"/>
              <a:gd name="connsiteY37" fmla="*/ 741681 h 2062481"/>
              <a:gd name="connsiteX38" fmla="*/ 2659944 w 6723944"/>
              <a:gd name="connsiteY38" fmla="*/ 751841 h 2062481"/>
              <a:gd name="connsiteX39" fmla="*/ 2700584 w 6723944"/>
              <a:gd name="connsiteY39" fmla="*/ 762001 h 2062481"/>
              <a:gd name="connsiteX40" fmla="*/ 2731064 w 6723944"/>
              <a:gd name="connsiteY40" fmla="*/ 782321 h 2062481"/>
              <a:gd name="connsiteX41" fmla="*/ 2852984 w 6723944"/>
              <a:gd name="connsiteY41" fmla="*/ 762001 h 2062481"/>
              <a:gd name="connsiteX42" fmla="*/ 2934264 w 6723944"/>
              <a:gd name="connsiteY42" fmla="*/ 741681 h 2062481"/>
              <a:gd name="connsiteX43" fmla="*/ 3035864 w 6723944"/>
              <a:gd name="connsiteY43" fmla="*/ 690881 h 2062481"/>
              <a:gd name="connsiteX44" fmla="*/ 3066344 w 6723944"/>
              <a:gd name="connsiteY44" fmla="*/ 660401 h 2062481"/>
              <a:gd name="connsiteX45" fmla="*/ 3086664 w 6723944"/>
              <a:gd name="connsiteY45" fmla="*/ 629921 h 2062481"/>
              <a:gd name="connsiteX46" fmla="*/ 3147624 w 6723944"/>
              <a:gd name="connsiteY46" fmla="*/ 609601 h 2062481"/>
              <a:gd name="connsiteX47" fmla="*/ 3208584 w 6723944"/>
              <a:gd name="connsiteY47" fmla="*/ 568961 h 2062481"/>
              <a:gd name="connsiteX48" fmla="*/ 3279704 w 6723944"/>
              <a:gd name="connsiteY48" fmla="*/ 548641 h 2062481"/>
              <a:gd name="connsiteX49" fmla="*/ 3340664 w 6723944"/>
              <a:gd name="connsiteY49" fmla="*/ 528321 h 2062481"/>
              <a:gd name="connsiteX50" fmla="*/ 3442264 w 6723944"/>
              <a:gd name="connsiteY50" fmla="*/ 518161 h 2062481"/>
              <a:gd name="connsiteX51" fmla="*/ 3523544 w 6723944"/>
              <a:gd name="connsiteY51" fmla="*/ 487681 h 2062481"/>
              <a:gd name="connsiteX52" fmla="*/ 3564184 w 6723944"/>
              <a:gd name="connsiteY52" fmla="*/ 436881 h 2062481"/>
              <a:gd name="connsiteX53" fmla="*/ 3635304 w 6723944"/>
              <a:gd name="connsiteY53" fmla="*/ 375921 h 2062481"/>
              <a:gd name="connsiteX54" fmla="*/ 3736904 w 6723944"/>
              <a:gd name="connsiteY54" fmla="*/ 284481 h 2062481"/>
              <a:gd name="connsiteX55" fmla="*/ 3767384 w 6723944"/>
              <a:gd name="connsiteY55" fmla="*/ 274321 h 2062481"/>
              <a:gd name="connsiteX56" fmla="*/ 3808024 w 6723944"/>
              <a:gd name="connsiteY56" fmla="*/ 243841 h 2062481"/>
              <a:gd name="connsiteX57" fmla="*/ 3858824 w 6723944"/>
              <a:gd name="connsiteY57" fmla="*/ 213361 h 2062481"/>
              <a:gd name="connsiteX58" fmla="*/ 3868984 w 6723944"/>
              <a:gd name="connsiteY58" fmla="*/ 182881 h 2062481"/>
              <a:gd name="connsiteX59" fmla="*/ 3990904 w 6723944"/>
              <a:gd name="connsiteY59" fmla="*/ 91441 h 2062481"/>
              <a:gd name="connsiteX60" fmla="*/ 4051864 w 6723944"/>
              <a:gd name="connsiteY60" fmla="*/ 60961 h 2062481"/>
              <a:gd name="connsiteX61" fmla="*/ 4427784 w 6723944"/>
              <a:gd name="connsiteY61" fmla="*/ 50801 h 2062481"/>
              <a:gd name="connsiteX62" fmla="*/ 4590344 w 6723944"/>
              <a:gd name="connsiteY62" fmla="*/ 10161 h 2062481"/>
              <a:gd name="connsiteX63" fmla="*/ 4712264 w 6723944"/>
              <a:gd name="connsiteY63" fmla="*/ 1 h 2062481"/>
              <a:gd name="connsiteX64" fmla="*/ 4935784 w 6723944"/>
              <a:gd name="connsiteY64" fmla="*/ 10161 h 2062481"/>
              <a:gd name="connsiteX65" fmla="*/ 5037384 w 6723944"/>
              <a:gd name="connsiteY65" fmla="*/ 30481 h 2062481"/>
              <a:gd name="connsiteX66" fmla="*/ 5159304 w 6723944"/>
              <a:gd name="connsiteY66" fmla="*/ 60961 h 2062481"/>
              <a:gd name="connsiteX67" fmla="*/ 5189784 w 6723944"/>
              <a:gd name="connsiteY67" fmla="*/ 81281 h 2062481"/>
              <a:gd name="connsiteX68" fmla="*/ 5230424 w 6723944"/>
              <a:gd name="connsiteY68" fmla="*/ 101601 h 2062481"/>
              <a:gd name="connsiteX69" fmla="*/ 5291384 w 6723944"/>
              <a:gd name="connsiteY69" fmla="*/ 142241 h 2062481"/>
              <a:gd name="connsiteX70" fmla="*/ 5301544 w 6723944"/>
              <a:gd name="connsiteY70" fmla="*/ 172721 h 2062481"/>
              <a:gd name="connsiteX71" fmla="*/ 5372664 w 6723944"/>
              <a:gd name="connsiteY71" fmla="*/ 274321 h 2062481"/>
              <a:gd name="connsiteX72" fmla="*/ 5413304 w 6723944"/>
              <a:gd name="connsiteY72" fmla="*/ 314961 h 2062481"/>
              <a:gd name="connsiteX73" fmla="*/ 5494584 w 6723944"/>
              <a:gd name="connsiteY73" fmla="*/ 416561 h 2062481"/>
              <a:gd name="connsiteX74" fmla="*/ 5525064 w 6723944"/>
              <a:gd name="connsiteY74" fmla="*/ 467361 h 2062481"/>
              <a:gd name="connsiteX75" fmla="*/ 5596184 w 6723944"/>
              <a:gd name="connsiteY75" fmla="*/ 528321 h 2062481"/>
              <a:gd name="connsiteX76" fmla="*/ 5626664 w 6723944"/>
              <a:gd name="connsiteY76" fmla="*/ 568961 h 2062481"/>
              <a:gd name="connsiteX77" fmla="*/ 5677464 w 6723944"/>
              <a:gd name="connsiteY77" fmla="*/ 609601 h 2062481"/>
              <a:gd name="connsiteX78" fmla="*/ 5758744 w 6723944"/>
              <a:gd name="connsiteY78" fmla="*/ 711201 h 2062481"/>
              <a:gd name="connsiteX79" fmla="*/ 5809544 w 6723944"/>
              <a:gd name="connsiteY79" fmla="*/ 772161 h 2062481"/>
              <a:gd name="connsiteX80" fmla="*/ 5840024 w 6723944"/>
              <a:gd name="connsiteY80" fmla="*/ 822961 h 2062481"/>
              <a:gd name="connsiteX81" fmla="*/ 5911144 w 6723944"/>
              <a:gd name="connsiteY81" fmla="*/ 894081 h 2062481"/>
              <a:gd name="connsiteX82" fmla="*/ 5972104 w 6723944"/>
              <a:gd name="connsiteY82" fmla="*/ 914401 h 2062481"/>
              <a:gd name="connsiteX83" fmla="*/ 5982264 w 6723944"/>
              <a:gd name="connsiteY83" fmla="*/ 1158241 h 2062481"/>
              <a:gd name="connsiteX84" fmla="*/ 6022904 w 6723944"/>
              <a:gd name="connsiteY84" fmla="*/ 1168401 h 2062481"/>
              <a:gd name="connsiteX85" fmla="*/ 6073704 w 6723944"/>
              <a:gd name="connsiteY85" fmla="*/ 1219201 h 2062481"/>
              <a:gd name="connsiteX86" fmla="*/ 6104184 w 6723944"/>
              <a:gd name="connsiteY86" fmla="*/ 1270001 h 2062481"/>
              <a:gd name="connsiteX87" fmla="*/ 6144824 w 6723944"/>
              <a:gd name="connsiteY87" fmla="*/ 1330961 h 2062481"/>
              <a:gd name="connsiteX88" fmla="*/ 6195624 w 6723944"/>
              <a:gd name="connsiteY88" fmla="*/ 1422401 h 2062481"/>
              <a:gd name="connsiteX89" fmla="*/ 6205784 w 6723944"/>
              <a:gd name="connsiteY89" fmla="*/ 1473201 h 2062481"/>
              <a:gd name="connsiteX90" fmla="*/ 6287064 w 6723944"/>
              <a:gd name="connsiteY90" fmla="*/ 1524001 h 2062481"/>
              <a:gd name="connsiteX91" fmla="*/ 6317544 w 6723944"/>
              <a:gd name="connsiteY91" fmla="*/ 1574801 h 2062481"/>
              <a:gd name="connsiteX92" fmla="*/ 6337864 w 6723944"/>
              <a:gd name="connsiteY92" fmla="*/ 1645921 h 2062481"/>
              <a:gd name="connsiteX93" fmla="*/ 6348024 w 6723944"/>
              <a:gd name="connsiteY93" fmla="*/ 1676401 h 2062481"/>
              <a:gd name="connsiteX94" fmla="*/ 6378504 w 6723944"/>
              <a:gd name="connsiteY94" fmla="*/ 1788161 h 2062481"/>
              <a:gd name="connsiteX95" fmla="*/ 6439464 w 6723944"/>
              <a:gd name="connsiteY95" fmla="*/ 1859281 h 2062481"/>
              <a:gd name="connsiteX96" fmla="*/ 6459784 w 6723944"/>
              <a:gd name="connsiteY96" fmla="*/ 1889761 h 2062481"/>
              <a:gd name="connsiteX97" fmla="*/ 6561384 w 6723944"/>
              <a:gd name="connsiteY97" fmla="*/ 1940561 h 2062481"/>
              <a:gd name="connsiteX98" fmla="*/ 6591864 w 6723944"/>
              <a:gd name="connsiteY98" fmla="*/ 1960881 h 2062481"/>
              <a:gd name="connsiteX99" fmla="*/ 6622344 w 6723944"/>
              <a:gd name="connsiteY99" fmla="*/ 1971041 h 2062481"/>
              <a:gd name="connsiteX100" fmla="*/ 6642664 w 6723944"/>
              <a:gd name="connsiteY100" fmla="*/ 2032001 h 2062481"/>
              <a:gd name="connsiteX101" fmla="*/ 6662984 w 6723944"/>
              <a:gd name="connsiteY101" fmla="*/ 2062481 h 2062481"/>
              <a:gd name="connsiteX102" fmla="*/ 6723944 w 6723944"/>
              <a:gd name="connsiteY102" fmla="*/ 2052321 h 2062481"/>
              <a:gd name="connsiteX0" fmla="*/ 0 w 6723944"/>
              <a:gd name="connsiteY0" fmla="*/ 611753 h 2062479"/>
              <a:gd name="connsiteX1" fmla="*/ 87350 w 6723944"/>
              <a:gd name="connsiteY1" fmla="*/ 483681 h 2062479"/>
              <a:gd name="connsiteX2" fmla="*/ 161103 w 6723944"/>
              <a:gd name="connsiteY2" fmla="*/ 369965 h 2062479"/>
              <a:gd name="connsiteX3" fmla="*/ 272725 w 6723944"/>
              <a:gd name="connsiteY3" fmla="*/ 221086 h 2062479"/>
              <a:gd name="connsiteX4" fmla="*/ 463509 w 6723944"/>
              <a:gd name="connsiteY4" fmla="*/ 187380 h 2062479"/>
              <a:gd name="connsiteX5" fmla="*/ 606688 w 6723944"/>
              <a:gd name="connsiteY5" fmla="*/ 416761 h 2062479"/>
              <a:gd name="connsiteX6" fmla="*/ 702847 w 6723944"/>
              <a:gd name="connsiteY6" fmla="*/ 946077 h 2062479"/>
              <a:gd name="connsiteX7" fmla="*/ 902264 w 6723944"/>
              <a:gd name="connsiteY7" fmla="*/ 985519 h 2062479"/>
              <a:gd name="connsiteX8" fmla="*/ 953064 w 6723944"/>
              <a:gd name="connsiteY8" fmla="*/ 1026159 h 2062479"/>
              <a:gd name="connsiteX9" fmla="*/ 983544 w 6723944"/>
              <a:gd name="connsiteY9" fmla="*/ 1046479 h 2062479"/>
              <a:gd name="connsiteX10" fmla="*/ 1074984 w 6723944"/>
              <a:gd name="connsiteY10" fmla="*/ 1137919 h 2062479"/>
              <a:gd name="connsiteX11" fmla="*/ 1156264 w 6723944"/>
              <a:gd name="connsiteY11" fmla="*/ 1148079 h 2062479"/>
              <a:gd name="connsiteX12" fmla="*/ 1247704 w 6723944"/>
              <a:gd name="connsiteY12" fmla="*/ 1219199 h 2062479"/>
              <a:gd name="connsiteX13" fmla="*/ 1257864 w 6723944"/>
              <a:gd name="connsiteY13" fmla="*/ 1249679 h 2062479"/>
              <a:gd name="connsiteX14" fmla="*/ 1379784 w 6723944"/>
              <a:gd name="connsiteY14" fmla="*/ 1280159 h 2062479"/>
              <a:gd name="connsiteX15" fmla="*/ 1450904 w 6723944"/>
              <a:gd name="connsiteY15" fmla="*/ 1269999 h 2062479"/>
              <a:gd name="connsiteX16" fmla="*/ 1471224 w 6723944"/>
              <a:gd name="connsiteY16" fmla="*/ 1239519 h 2062479"/>
              <a:gd name="connsiteX17" fmla="*/ 1532184 w 6723944"/>
              <a:gd name="connsiteY17" fmla="*/ 1188719 h 2062479"/>
              <a:gd name="connsiteX18" fmla="*/ 1542344 w 6723944"/>
              <a:gd name="connsiteY18" fmla="*/ 1117599 h 2062479"/>
              <a:gd name="connsiteX19" fmla="*/ 1562664 w 6723944"/>
              <a:gd name="connsiteY19" fmla="*/ 1046479 h 2062479"/>
              <a:gd name="connsiteX20" fmla="*/ 1582984 w 6723944"/>
              <a:gd name="connsiteY20" fmla="*/ 955039 h 2062479"/>
              <a:gd name="connsiteX21" fmla="*/ 1603304 w 6723944"/>
              <a:gd name="connsiteY21" fmla="*/ 924559 h 2062479"/>
              <a:gd name="connsiteX22" fmla="*/ 1633784 w 6723944"/>
              <a:gd name="connsiteY22" fmla="*/ 914399 h 2062479"/>
              <a:gd name="connsiteX23" fmla="*/ 1674424 w 6723944"/>
              <a:gd name="connsiteY23" fmla="*/ 853439 h 2062479"/>
              <a:gd name="connsiteX24" fmla="*/ 1694744 w 6723944"/>
              <a:gd name="connsiteY24" fmla="*/ 792479 h 2062479"/>
              <a:gd name="connsiteX25" fmla="*/ 1796344 w 6723944"/>
              <a:gd name="connsiteY25" fmla="*/ 741679 h 2062479"/>
              <a:gd name="connsiteX26" fmla="*/ 1826824 w 6723944"/>
              <a:gd name="connsiteY26" fmla="*/ 721359 h 2062479"/>
              <a:gd name="connsiteX27" fmla="*/ 1847144 w 6723944"/>
              <a:gd name="connsiteY27" fmla="*/ 690879 h 2062479"/>
              <a:gd name="connsiteX28" fmla="*/ 1877624 w 6723944"/>
              <a:gd name="connsiteY28" fmla="*/ 650239 h 2062479"/>
              <a:gd name="connsiteX29" fmla="*/ 1979224 w 6723944"/>
              <a:gd name="connsiteY29" fmla="*/ 609599 h 2062479"/>
              <a:gd name="connsiteX30" fmla="*/ 2009704 w 6723944"/>
              <a:gd name="connsiteY30" fmla="*/ 599439 h 2062479"/>
              <a:gd name="connsiteX31" fmla="*/ 2243384 w 6723944"/>
              <a:gd name="connsiteY31" fmla="*/ 619759 h 2062479"/>
              <a:gd name="connsiteX32" fmla="*/ 2273864 w 6723944"/>
              <a:gd name="connsiteY32" fmla="*/ 640079 h 2062479"/>
              <a:gd name="connsiteX33" fmla="*/ 2304344 w 6723944"/>
              <a:gd name="connsiteY33" fmla="*/ 650239 h 2062479"/>
              <a:gd name="connsiteX34" fmla="*/ 2344984 w 6723944"/>
              <a:gd name="connsiteY34" fmla="*/ 680719 h 2062479"/>
              <a:gd name="connsiteX35" fmla="*/ 2365304 w 6723944"/>
              <a:gd name="connsiteY35" fmla="*/ 711199 h 2062479"/>
              <a:gd name="connsiteX36" fmla="*/ 2395784 w 6723944"/>
              <a:gd name="connsiteY36" fmla="*/ 721359 h 2062479"/>
              <a:gd name="connsiteX37" fmla="*/ 2578664 w 6723944"/>
              <a:gd name="connsiteY37" fmla="*/ 731519 h 2062479"/>
              <a:gd name="connsiteX38" fmla="*/ 2629464 w 6723944"/>
              <a:gd name="connsiteY38" fmla="*/ 741679 h 2062479"/>
              <a:gd name="connsiteX39" fmla="*/ 2659944 w 6723944"/>
              <a:gd name="connsiteY39" fmla="*/ 751839 h 2062479"/>
              <a:gd name="connsiteX40" fmla="*/ 2700584 w 6723944"/>
              <a:gd name="connsiteY40" fmla="*/ 761999 h 2062479"/>
              <a:gd name="connsiteX41" fmla="*/ 2731064 w 6723944"/>
              <a:gd name="connsiteY41" fmla="*/ 782319 h 2062479"/>
              <a:gd name="connsiteX42" fmla="*/ 2852984 w 6723944"/>
              <a:gd name="connsiteY42" fmla="*/ 761999 h 2062479"/>
              <a:gd name="connsiteX43" fmla="*/ 2934264 w 6723944"/>
              <a:gd name="connsiteY43" fmla="*/ 741679 h 2062479"/>
              <a:gd name="connsiteX44" fmla="*/ 3035864 w 6723944"/>
              <a:gd name="connsiteY44" fmla="*/ 690879 h 2062479"/>
              <a:gd name="connsiteX45" fmla="*/ 3066344 w 6723944"/>
              <a:gd name="connsiteY45" fmla="*/ 660399 h 2062479"/>
              <a:gd name="connsiteX46" fmla="*/ 3086664 w 6723944"/>
              <a:gd name="connsiteY46" fmla="*/ 629919 h 2062479"/>
              <a:gd name="connsiteX47" fmla="*/ 3147624 w 6723944"/>
              <a:gd name="connsiteY47" fmla="*/ 609599 h 2062479"/>
              <a:gd name="connsiteX48" fmla="*/ 3208584 w 6723944"/>
              <a:gd name="connsiteY48" fmla="*/ 568959 h 2062479"/>
              <a:gd name="connsiteX49" fmla="*/ 3279704 w 6723944"/>
              <a:gd name="connsiteY49" fmla="*/ 548639 h 2062479"/>
              <a:gd name="connsiteX50" fmla="*/ 3340664 w 6723944"/>
              <a:gd name="connsiteY50" fmla="*/ 528319 h 2062479"/>
              <a:gd name="connsiteX51" fmla="*/ 3442264 w 6723944"/>
              <a:gd name="connsiteY51" fmla="*/ 518159 h 2062479"/>
              <a:gd name="connsiteX52" fmla="*/ 3523544 w 6723944"/>
              <a:gd name="connsiteY52" fmla="*/ 487679 h 2062479"/>
              <a:gd name="connsiteX53" fmla="*/ 3564184 w 6723944"/>
              <a:gd name="connsiteY53" fmla="*/ 436879 h 2062479"/>
              <a:gd name="connsiteX54" fmla="*/ 3635304 w 6723944"/>
              <a:gd name="connsiteY54" fmla="*/ 375919 h 2062479"/>
              <a:gd name="connsiteX55" fmla="*/ 3736904 w 6723944"/>
              <a:gd name="connsiteY55" fmla="*/ 284479 h 2062479"/>
              <a:gd name="connsiteX56" fmla="*/ 3767384 w 6723944"/>
              <a:gd name="connsiteY56" fmla="*/ 274319 h 2062479"/>
              <a:gd name="connsiteX57" fmla="*/ 3808024 w 6723944"/>
              <a:gd name="connsiteY57" fmla="*/ 243839 h 2062479"/>
              <a:gd name="connsiteX58" fmla="*/ 3858824 w 6723944"/>
              <a:gd name="connsiteY58" fmla="*/ 213359 h 2062479"/>
              <a:gd name="connsiteX59" fmla="*/ 3868984 w 6723944"/>
              <a:gd name="connsiteY59" fmla="*/ 182879 h 2062479"/>
              <a:gd name="connsiteX60" fmla="*/ 3990904 w 6723944"/>
              <a:gd name="connsiteY60" fmla="*/ 91439 h 2062479"/>
              <a:gd name="connsiteX61" fmla="*/ 4051864 w 6723944"/>
              <a:gd name="connsiteY61" fmla="*/ 60959 h 2062479"/>
              <a:gd name="connsiteX62" fmla="*/ 4427784 w 6723944"/>
              <a:gd name="connsiteY62" fmla="*/ 50799 h 2062479"/>
              <a:gd name="connsiteX63" fmla="*/ 4590344 w 6723944"/>
              <a:gd name="connsiteY63" fmla="*/ 10159 h 2062479"/>
              <a:gd name="connsiteX64" fmla="*/ 4712264 w 6723944"/>
              <a:gd name="connsiteY64" fmla="*/ -1 h 2062479"/>
              <a:gd name="connsiteX65" fmla="*/ 4935784 w 6723944"/>
              <a:gd name="connsiteY65" fmla="*/ 10159 h 2062479"/>
              <a:gd name="connsiteX66" fmla="*/ 5037384 w 6723944"/>
              <a:gd name="connsiteY66" fmla="*/ 30479 h 2062479"/>
              <a:gd name="connsiteX67" fmla="*/ 5159304 w 6723944"/>
              <a:gd name="connsiteY67" fmla="*/ 60959 h 2062479"/>
              <a:gd name="connsiteX68" fmla="*/ 5189784 w 6723944"/>
              <a:gd name="connsiteY68" fmla="*/ 81279 h 2062479"/>
              <a:gd name="connsiteX69" fmla="*/ 5230424 w 6723944"/>
              <a:gd name="connsiteY69" fmla="*/ 101599 h 2062479"/>
              <a:gd name="connsiteX70" fmla="*/ 5291384 w 6723944"/>
              <a:gd name="connsiteY70" fmla="*/ 142239 h 2062479"/>
              <a:gd name="connsiteX71" fmla="*/ 5301544 w 6723944"/>
              <a:gd name="connsiteY71" fmla="*/ 172719 h 2062479"/>
              <a:gd name="connsiteX72" fmla="*/ 5372664 w 6723944"/>
              <a:gd name="connsiteY72" fmla="*/ 274319 h 2062479"/>
              <a:gd name="connsiteX73" fmla="*/ 5413304 w 6723944"/>
              <a:gd name="connsiteY73" fmla="*/ 314959 h 2062479"/>
              <a:gd name="connsiteX74" fmla="*/ 5494584 w 6723944"/>
              <a:gd name="connsiteY74" fmla="*/ 416559 h 2062479"/>
              <a:gd name="connsiteX75" fmla="*/ 5525064 w 6723944"/>
              <a:gd name="connsiteY75" fmla="*/ 467359 h 2062479"/>
              <a:gd name="connsiteX76" fmla="*/ 5596184 w 6723944"/>
              <a:gd name="connsiteY76" fmla="*/ 528319 h 2062479"/>
              <a:gd name="connsiteX77" fmla="*/ 5626664 w 6723944"/>
              <a:gd name="connsiteY77" fmla="*/ 568959 h 2062479"/>
              <a:gd name="connsiteX78" fmla="*/ 5677464 w 6723944"/>
              <a:gd name="connsiteY78" fmla="*/ 609599 h 2062479"/>
              <a:gd name="connsiteX79" fmla="*/ 5758744 w 6723944"/>
              <a:gd name="connsiteY79" fmla="*/ 711199 h 2062479"/>
              <a:gd name="connsiteX80" fmla="*/ 5809544 w 6723944"/>
              <a:gd name="connsiteY80" fmla="*/ 772159 h 2062479"/>
              <a:gd name="connsiteX81" fmla="*/ 5840024 w 6723944"/>
              <a:gd name="connsiteY81" fmla="*/ 822959 h 2062479"/>
              <a:gd name="connsiteX82" fmla="*/ 5911144 w 6723944"/>
              <a:gd name="connsiteY82" fmla="*/ 894079 h 2062479"/>
              <a:gd name="connsiteX83" fmla="*/ 5972104 w 6723944"/>
              <a:gd name="connsiteY83" fmla="*/ 914399 h 2062479"/>
              <a:gd name="connsiteX84" fmla="*/ 5982264 w 6723944"/>
              <a:gd name="connsiteY84" fmla="*/ 1158239 h 2062479"/>
              <a:gd name="connsiteX85" fmla="*/ 6022904 w 6723944"/>
              <a:gd name="connsiteY85" fmla="*/ 1168399 h 2062479"/>
              <a:gd name="connsiteX86" fmla="*/ 6073704 w 6723944"/>
              <a:gd name="connsiteY86" fmla="*/ 1219199 h 2062479"/>
              <a:gd name="connsiteX87" fmla="*/ 6104184 w 6723944"/>
              <a:gd name="connsiteY87" fmla="*/ 1269999 h 2062479"/>
              <a:gd name="connsiteX88" fmla="*/ 6144824 w 6723944"/>
              <a:gd name="connsiteY88" fmla="*/ 1330959 h 2062479"/>
              <a:gd name="connsiteX89" fmla="*/ 6195624 w 6723944"/>
              <a:gd name="connsiteY89" fmla="*/ 1422399 h 2062479"/>
              <a:gd name="connsiteX90" fmla="*/ 6205784 w 6723944"/>
              <a:gd name="connsiteY90" fmla="*/ 1473199 h 2062479"/>
              <a:gd name="connsiteX91" fmla="*/ 6287064 w 6723944"/>
              <a:gd name="connsiteY91" fmla="*/ 1523999 h 2062479"/>
              <a:gd name="connsiteX92" fmla="*/ 6317544 w 6723944"/>
              <a:gd name="connsiteY92" fmla="*/ 1574799 h 2062479"/>
              <a:gd name="connsiteX93" fmla="*/ 6337864 w 6723944"/>
              <a:gd name="connsiteY93" fmla="*/ 1645919 h 2062479"/>
              <a:gd name="connsiteX94" fmla="*/ 6348024 w 6723944"/>
              <a:gd name="connsiteY94" fmla="*/ 1676399 h 2062479"/>
              <a:gd name="connsiteX95" fmla="*/ 6378504 w 6723944"/>
              <a:gd name="connsiteY95" fmla="*/ 1788159 h 2062479"/>
              <a:gd name="connsiteX96" fmla="*/ 6439464 w 6723944"/>
              <a:gd name="connsiteY96" fmla="*/ 1859279 h 2062479"/>
              <a:gd name="connsiteX97" fmla="*/ 6459784 w 6723944"/>
              <a:gd name="connsiteY97" fmla="*/ 1889759 h 2062479"/>
              <a:gd name="connsiteX98" fmla="*/ 6561384 w 6723944"/>
              <a:gd name="connsiteY98" fmla="*/ 1940559 h 2062479"/>
              <a:gd name="connsiteX99" fmla="*/ 6591864 w 6723944"/>
              <a:gd name="connsiteY99" fmla="*/ 1960879 h 2062479"/>
              <a:gd name="connsiteX100" fmla="*/ 6622344 w 6723944"/>
              <a:gd name="connsiteY100" fmla="*/ 1971039 h 2062479"/>
              <a:gd name="connsiteX101" fmla="*/ 6642664 w 6723944"/>
              <a:gd name="connsiteY101" fmla="*/ 2031999 h 2062479"/>
              <a:gd name="connsiteX102" fmla="*/ 6662984 w 6723944"/>
              <a:gd name="connsiteY102" fmla="*/ 2062479 h 2062479"/>
              <a:gd name="connsiteX103" fmla="*/ 6723944 w 6723944"/>
              <a:gd name="connsiteY103" fmla="*/ 2052319 h 2062479"/>
              <a:gd name="connsiteX0" fmla="*/ 0 w 6723944"/>
              <a:gd name="connsiteY0" fmla="*/ 611755 h 2062481"/>
              <a:gd name="connsiteX1" fmla="*/ 87350 w 6723944"/>
              <a:gd name="connsiteY1" fmla="*/ 483683 h 2062481"/>
              <a:gd name="connsiteX2" fmla="*/ 161103 w 6723944"/>
              <a:gd name="connsiteY2" fmla="*/ 369967 h 2062481"/>
              <a:gd name="connsiteX3" fmla="*/ 272725 w 6723944"/>
              <a:gd name="connsiteY3" fmla="*/ 221088 h 2062481"/>
              <a:gd name="connsiteX4" fmla="*/ 463509 w 6723944"/>
              <a:gd name="connsiteY4" fmla="*/ 187382 h 2062481"/>
              <a:gd name="connsiteX5" fmla="*/ 606688 w 6723944"/>
              <a:gd name="connsiteY5" fmla="*/ 416763 h 2062481"/>
              <a:gd name="connsiteX6" fmla="*/ 816444 w 6723944"/>
              <a:gd name="connsiteY6" fmla="*/ 696379 h 2062481"/>
              <a:gd name="connsiteX7" fmla="*/ 902264 w 6723944"/>
              <a:gd name="connsiteY7" fmla="*/ 985521 h 2062481"/>
              <a:gd name="connsiteX8" fmla="*/ 953064 w 6723944"/>
              <a:gd name="connsiteY8" fmla="*/ 1026161 h 2062481"/>
              <a:gd name="connsiteX9" fmla="*/ 983544 w 6723944"/>
              <a:gd name="connsiteY9" fmla="*/ 1046481 h 2062481"/>
              <a:gd name="connsiteX10" fmla="*/ 1074984 w 6723944"/>
              <a:gd name="connsiteY10" fmla="*/ 1137921 h 2062481"/>
              <a:gd name="connsiteX11" fmla="*/ 1156264 w 6723944"/>
              <a:gd name="connsiteY11" fmla="*/ 1148081 h 2062481"/>
              <a:gd name="connsiteX12" fmla="*/ 1247704 w 6723944"/>
              <a:gd name="connsiteY12" fmla="*/ 1219201 h 2062481"/>
              <a:gd name="connsiteX13" fmla="*/ 1257864 w 6723944"/>
              <a:gd name="connsiteY13" fmla="*/ 1249681 h 2062481"/>
              <a:gd name="connsiteX14" fmla="*/ 1379784 w 6723944"/>
              <a:gd name="connsiteY14" fmla="*/ 1280161 h 2062481"/>
              <a:gd name="connsiteX15" fmla="*/ 1450904 w 6723944"/>
              <a:gd name="connsiteY15" fmla="*/ 1270001 h 2062481"/>
              <a:gd name="connsiteX16" fmla="*/ 1471224 w 6723944"/>
              <a:gd name="connsiteY16" fmla="*/ 1239521 h 2062481"/>
              <a:gd name="connsiteX17" fmla="*/ 1532184 w 6723944"/>
              <a:gd name="connsiteY17" fmla="*/ 1188721 h 2062481"/>
              <a:gd name="connsiteX18" fmla="*/ 1542344 w 6723944"/>
              <a:gd name="connsiteY18" fmla="*/ 1117601 h 2062481"/>
              <a:gd name="connsiteX19" fmla="*/ 1562664 w 6723944"/>
              <a:gd name="connsiteY19" fmla="*/ 1046481 h 2062481"/>
              <a:gd name="connsiteX20" fmla="*/ 1582984 w 6723944"/>
              <a:gd name="connsiteY20" fmla="*/ 955041 h 2062481"/>
              <a:gd name="connsiteX21" fmla="*/ 1603304 w 6723944"/>
              <a:gd name="connsiteY21" fmla="*/ 924561 h 2062481"/>
              <a:gd name="connsiteX22" fmla="*/ 1633784 w 6723944"/>
              <a:gd name="connsiteY22" fmla="*/ 914401 h 2062481"/>
              <a:gd name="connsiteX23" fmla="*/ 1674424 w 6723944"/>
              <a:gd name="connsiteY23" fmla="*/ 853441 h 2062481"/>
              <a:gd name="connsiteX24" fmla="*/ 1694744 w 6723944"/>
              <a:gd name="connsiteY24" fmla="*/ 792481 h 2062481"/>
              <a:gd name="connsiteX25" fmla="*/ 1796344 w 6723944"/>
              <a:gd name="connsiteY25" fmla="*/ 741681 h 2062481"/>
              <a:gd name="connsiteX26" fmla="*/ 1826824 w 6723944"/>
              <a:gd name="connsiteY26" fmla="*/ 721361 h 2062481"/>
              <a:gd name="connsiteX27" fmla="*/ 1847144 w 6723944"/>
              <a:gd name="connsiteY27" fmla="*/ 690881 h 2062481"/>
              <a:gd name="connsiteX28" fmla="*/ 1877624 w 6723944"/>
              <a:gd name="connsiteY28" fmla="*/ 650241 h 2062481"/>
              <a:gd name="connsiteX29" fmla="*/ 1979224 w 6723944"/>
              <a:gd name="connsiteY29" fmla="*/ 609601 h 2062481"/>
              <a:gd name="connsiteX30" fmla="*/ 2009704 w 6723944"/>
              <a:gd name="connsiteY30" fmla="*/ 599441 h 2062481"/>
              <a:gd name="connsiteX31" fmla="*/ 2243384 w 6723944"/>
              <a:gd name="connsiteY31" fmla="*/ 619761 h 2062481"/>
              <a:gd name="connsiteX32" fmla="*/ 2273864 w 6723944"/>
              <a:gd name="connsiteY32" fmla="*/ 640081 h 2062481"/>
              <a:gd name="connsiteX33" fmla="*/ 2304344 w 6723944"/>
              <a:gd name="connsiteY33" fmla="*/ 650241 h 2062481"/>
              <a:gd name="connsiteX34" fmla="*/ 2344984 w 6723944"/>
              <a:gd name="connsiteY34" fmla="*/ 680721 h 2062481"/>
              <a:gd name="connsiteX35" fmla="*/ 2365304 w 6723944"/>
              <a:gd name="connsiteY35" fmla="*/ 711201 h 2062481"/>
              <a:gd name="connsiteX36" fmla="*/ 2395784 w 6723944"/>
              <a:gd name="connsiteY36" fmla="*/ 721361 h 2062481"/>
              <a:gd name="connsiteX37" fmla="*/ 2578664 w 6723944"/>
              <a:gd name="connsiteY37" fmla="*/ 731521 h 2062481"/>
              <a:gd name="connsiteX38" fmla="*/ 2629464 w 6723944"/>
              <a:gd name="connsiteY38" fmla="*/ 741681 h 2062481"/>
              <a:gd name="connsiteX39" fmla="*/ 2659944 w 6723944"/>
              <a:gd name="connsiteY39" fmla="*/ 751841 h 2062481"/>
              <a:gd name="connsiteX40" fmla="*/ 2700584 w 6723944"/>
              <a:gd name="connsiteY40" fmla="*/ 762001 h 2062481"/>
              <a:gd name="connsiteX41" fmla="*/ 2731064 w 6723944"/>
              <a:gd name="connsiteY41" fmla="*/ 782321 h 2062481"/>
              <a:gd name="connsiteX42" fmla="*/ 2852984 w 6723944"/>
              <a:gd name="connsiteY42" fmla="*/ 762001 h 2062481"/>
              <a:gd name="connsiteX43" fmla="*/ 2934264 w 6723944"/>
              <a:gd name="connsiteY43" fmla="*/ 741681 h 2062481"/>
              <a:gd name="connsiteX44" fmla="*/ 3035864 w 6723944"/>
              <a:gd name="connsiteY44" fmla="*/ 690881 h 2062481"/>
              <a:gd name="connsiteX45" fmla="*/ 3066344 w 6723944"/>
              <a:gd name="connsiteY45" fmla="*/ 660401 h 2062481"/>
              <a:gd name="connsiteX46" fmla="*/ 3086664 w 6723944"/>
              <a:gd name="connsiteY46" fmla="*/ 629921 h 2062481"/>
              <a:gd name="connsiteX47" fmla="*/ 3147624 w 6723944"/>
              <a:gd name="connsiteY47" fmla="*/ 609601 h 2062481"/>
              <a:gd name="connsiteX48" fmla="*/ 3208584 w 6723944"/>
              <a:gd name="connsiteY48" fmla="*/ 568961 h 2062481"/>
              <a:gd name="connsiteX49" fmla="*/ 3279704 w 6723944"/>
              <a:gd name="connsiteY49" fmla="*/ 548641 h 2062481"/>
              <a:gd name="connsiteX50" fmla="*/ 3340664 w 6723944"/>
              <a:gd name="connsiteY50" fmla="*/ 528321 h 2062481"/>
              <a:gd name="connsiteX51" fmla="*/ 3442264 w 6723944"/>
              <a:gd name="connsiteY51" fmla="*/ 518161 h 2062481"/>
              <a:gd name="connsiteX52" fmla="*/ 3523544 w 6723944"/>
              <a:gd name="connsiteY52" fmla="*/ 487681 h 2062481"/>
              <a:gd name="connsiteX53" fmla="*/ 3564184 w 6723944"/>
              <a:gd name="connsiteY53" fmla="*/ 436881 h 2062481"/>
              <a:gd name="connsiteX54" fmla="*/ 3635304 w 6723944"/>
              <a:gd name="connsiteY54" fmla="*/ 375921 h 2062481"/>
              <a:gd name="connsiteX55" fmla="*/ 3736904 w 6723944"/>
              <a:gd name="connsiteY55" fmla="*/ 284481 h 2062481"/>
              <a:gd name="connsiteX56" fmla="*/ 3767384 w 6723944"/>
              <a:gd name="connsiteY56" fmla="*/ 274321 h 2062481"/>
              <a:gd name="connsiteX57" fmla="*/ 3808024 w 6723944"/>
              <a:gd name="connsiteY57" fmla="*/ 243841 h 2062481"/>
              <a:gd name="connsiteX58" fmla="*/ 3858824 w 6723944"/>
              <a:gd name="connsiteY58" fmla="*/ 213361 h 2062481"/>
              <a:gd name="connsiteX59" fmla="*/ 3868984 w 6723944"/>
              <a:gd name="connsiteY59" fmla="*/ 182881 h 2062481"/>
              <a:gd name="connsiteX60" fmla="*/ 3990904 w 6723944"/>
              <a:gd name="connsiteY60" fmla="*/ 91441 h 2062481"/>
              <a:gd name="connsiteX61" fmla="*/ 4051864 w 6723944"/>
              <a:gd name="connsiteY61" fmla="*/ 60961 h 2062481"/>
              <a:gd name="connsiteX62" fmla="*/ 4427784 w 6723944"/>
              <a:gd name="connsiteY62" fmla="*/ 50801 h 2062481"/>
              <a:gd name="connsiteX63" fmla="*/ 4590344 w 6723944"/>
              <a:gd name="connsiteY63" fmla="*/ 10161 h 2062481"/>
              <a:gd name="connsiteX64" fmla="*/ 4712264 w 6723944"/>
              <a:gd name="connsiteY64" fmla="*/ 1 h 2062481"/>
              <a:gd name="connsiteX65" fmla="*/ 4935784 w 6723944"/>
              <a:gd name="connsiteY65" fmla="*/ 10161 h 2062481"/>
              <a:gd name="connsiteX66" fmla="*/ 5037384 w 6723944"/>
              <a:gd name="connsiteY66" fmla="*/ 30481 h 2062481"/>
              <a:gd name="connsiteX67" fmla="*/ 5159304 w 6723944"/>
              <a:gd name="connsiteY67" fmla="*/ 60961 h 2062481"/>
              <a:gd name="connsiteX68" fmla="*/ 5189784 w 6723944"/>
              <a:gd name="connsiteY68" fmla="*/ 81281 h 2062481"/>
              <a:gd name="connsiteX69" fmla="*/ 5230424 w 6723944"/>
              <a:gd name="connsiteY69" fmla="*/ 101601 h 2062481"/>
              <a:gd name="connsiteX70" fmla="*/ 5291384 w 6723944"/>
              <a:gd name="connsiteY70" fmla="*/ 142241 h 2062481"/>
              <a:gd name="connsiteX71" fmla="*/ 5301544 w 6723944"/>
              <a:gd name="connsiteY71" fmla="*/ 172721 h 2062481"/>
              <a:gd name="connsiteX72" fmla="*/ 5372664 w 6723944"/>
              <a:gd name="connsiteY72" fmla="*/ 274321 h 2062481"/>
              <a:gd name="connsiteX73" fmla="*/ 5413304 w 6723944"/>
              <a:gd name="connsiteY73" fmla="*/ 314961 h 2062481"/>
              <a:gd name="connsiteX74" fmla="*/ 5494584 w 6723944"/>
              <a:gd name="connsiteY74" fmla="*/ 416561 h 2062481"/>
              <a:gd name="connsiteX75" fmla="*/ 5525064 w 6723944"/>
              <a:gd name="connsiteY75" fmla="*/ 467361 h 2062481"/>
              <a:gd name="connsiteX76" fmla="*/ 5596184 w 6723944"/>
              <a:gd name="connsiteY76" fmla="*/ 528321 h 2062481"/>
              <a:gd name="connsiteX77" fmla="*/ 5626664 w 6723944"/>
              <a:gd name="connsiteY77" fmla="*/ 568961 h 2062481"/>
              <a:gd name="connsiteX78" fmla="*/ 5677464 w 6723944"/>
              <a:gd name="connsiteY78" fmla="*/ 609601 h 2062481"/>
              <a:gd name="connsiteX79" fmla="*/ 5758744 w 6723944"/>
              <a:gd name="connsiteY79" fmla="*/ 711201 h 2062481"/>
              <a:gd name="connsiteX80" fmla="*/ 5809544 w 6723944"/>
              <a:gd name="connsiteY80" fmla="*/ 772161 h 2062481"/>
              <a:gd name="connsiteX81" fmla="*/ 5840024 w 6723944"/>
              <a:gd name="connsiteY81" fmla="*/ 822961 h 2062481"/>
              <a:gd name="connsiteX82" fmla="*/ 5911144 w 6723944"/>
              <a:gd name="connsiteY82" fmla="*/ 894081 h 2062481"/>
              <a:gd name="connsiteX83" fmla="*/ 5972104 w 6723944"/>
              <a:gd name="connsiteY83" fmla="*/ 914401 h 2062481"/>
              <a:gd name="connsiteX84" fmla="*/ 5982264 w 6723944"/>
              <a:gd name="connsiteY84" fmla="*/ 1158241 h 2062481"/>
              <a:gd name="connsiteX85" fmla="*/ 6022904 w 6723944"/>
              <a:gd name="connsiteY85" fmla="*/ 1168401 h 2062481"/>
              <a:gd name="connsiteX86" fmla="*/ 6073704 w 6723944"/>
              <a:gd name="connsiteY86" fmla="*/ 1219201 h 2062481"/>
              <a:gd name="connsiteX87" fmla="*/ 6104184 w 6723944"/>
              <a:gd name="connsiteY87" fmla="*/ 1270001 h 2062481"/>
              <a:gd name="connsiteX88" fmla="*/ 6144824 w 6723944"/>
              <a:gd name="connsiteY88" fmla="*/ 1330961 h 2062481"/>
              <a:gd name="connsiteX89" fmla="*/ 6195624 w 6723944"/>
              <a:gd name="connsiteY89" fmla="*/ 1422401 h 2062481"/>
              <a:gd name="connsiteX90" fmla="*/ 6205784 w 6723944"/>
              <a:gd name="connsiteY90" fmla="*/ 1473201 h 2062481"/>
              <a:gd name="connsiteX91" fmla="*/ 6287064 w 6723944"/>
              <a:gd name="connsiteY91" fmla="*/ 1524001 h 2062481"/>
              <a:gd name="connsiteX92" fmla="*/ 6317544 w 6723944"/>
              <a:gd name="connsiteY92" fmla="*/ 1574801 h 2062481"/>
              <a:gd name="connsiteX93" fmla="*/ 6337864 w 6723944"/>
              <a:gd name="connsiteY93" fmla="*/ 1645921 h 2062481"/>
              <a:gd name="connsiteX94" fmla="*/ 6348024 w 6723944"/>
              <a:gd name="connsiteY94" fmla="*/ 1676401 h 2062481"/>
              <a:gd name="connsiteX95" fmla="*/ 6378504 w 6723944"/>
              <a:gd name="connsiteY95" fmla="*/ 1788161 h 2062481"/>
              <a:gd name="connsiteX96" fmla="*/ 6439464 w 6723944"/>
              <a:gd name="connsiteY96" fmla="*/ 1859281 h 2062481"/>
              <a:gd name="connsiteX97" fmla="*/ 6459784 w 6723944"/>
              <a:gd name="connsiteY97" fmla="*/ 1889761 h 2062481"/>
              <a:gd name="connsiteX98" fmla="*/ 6561384 w 6723944"/>
              <a:gd name="connsiteY98" fmla="*/ 1940561 h 2062481"/>
              <a:gd name="connsiteX99" fmla="*/ 6591864 w 6723944"/>
              <a:gd name="connsiteY99" fmla="*/ 1960881 h 2062481"/>
              <a:gd name="connsiteX100" fmla="*/ 6622344 w 6723944"/>
              <a:gd name="connsiteY100" fmla="*/ 1971041 h 2062481"/>
              <a:gd name="connsiteX101" fmla="*/ 6642664 w 6723944"/>
              <a:gd name="connsiteY101" fmla="*/ 2032001 h 2062481"/>
              <a:gd name="connsiteX102" fmla="*/ 6662984 w 6723944"/>
              <a:gd name="connsiteY102" fmla="*/ 2062481 h 2062481"/>
              <a:gd name="connsiteX103" fmla="*/ 6723944 w 6723944"/>
              <a:gd name="connsiteY103" fmla="*/ 2052321 h 206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6723944" h="2062481">
                <a:moveTo>
                  <a:pt x="0" y="611755"/>
                </a:moveTo>
                <a:cubicBezTo>
                  <a:pt x="23707" y="608368"/>
                  <a:pt x="60500" y="523981"/>
                  <a:pt x="87350" y="483683"/>
                </a:cubicBezTo>
                <a:cubicBezTo>
                  <a:pt x="114201" y="443385"/>
                  <a:pt x="130207" y="413733"/>
                  <a:pt x="161103" y="369967"/>
                </a:cubicBezTo>
                <a:cubicBezTo>
                  <a:pt x="191999" y="326201"/>
                  <a:pt x="222324" y="251519"/>
                  <a:pt x="272725" y="221088"/>
                </a:cubicBezTo>
                <a:cubicBezTo>
                  <a:pt x="323126" y="190657"/>
                  <a:pt x="407849" y="154770"/>
                  <a:pt x="463509" y="187382"/>
                </a:cubicBezTo>
                <a:cubicBezTo>
                  <a:pt x="519169" y="219994"/>
                  <a:pt x="566798" y="290314"/>
                  <a:pt x="606688" y="416763"/>
                </a:cubicBezTo>
                <a:cubicBezTo>
                  <a:pt x="646578" y="543212"/>
                  <a:pt x="767181" y="601586"/>
                  <a:pt x="816444" y="696379"/>
                </a:cubicBezTo>
                <a:cubicBezTo>
                  <a:pt x="865707" y="791172"/>
                  <a:pt x="860561" y="972174"/>
                  <a:pt x="902264" y="985521"/>
                </a:cubicBezTo>
                <a:cubicBezTo>
                  <a:pt x="919197" y="999068"/>
                  <a:pt x="935716" y="1013150"/>
                  <a:pt x="953064" y="1026161"/>
                </a:cubicBezTo>
                <a:cubicBezTo>
                  <a:pt x="962833" y="1033487"/>
                  <a:pt x="975597" y="1037210"/>
                  <a:pt x="983544" y="1046481"/>
                </a:cubicBezTo>
                <a:cubicBezTo>
                  <a:pt x="1014709" y="1082841"/>
                  <a:pt x="1012284" y="1130084"/>
                  <a:pt x="1074984" y="1137921"/>
                </a:cubicBezTo>
                <a:lnTo>
                  <a:pt x="1156264" y="1148081"/>
                </a:lnTo>
                <a:cubicBezTo>
                  <a:pt x="1229179" y="1196691"/>
                  <a:pt x="1199955" y="1171452"/>
                  <a:pt x="1247704" y="1219201"/>
                </a:cubicBezTo>
                <a:cubicBezTo>
                  <a:pt x="1251091" y="1229361"/>
                  <a:pt x="1251174" y="1241318"/>
                  <a:pt x="1257864" y="1249681"/>
                </a:cubicBezTo>
                <a:cubicBezTo>
                  <a:pt x="1285180" y="1283825"/>
                  <a:pt x="1348241" y="1276656"/>
                  <a:pt x="1379784" y="1280161"/>
                </a:cubicBezTo>
                <a:cubicBezTo>
                  <a:pt x="1403491" y="1276774"/>
                  <a:pt x="1429021" y="1279727"/>
                  <a:pt x="1450904" y="1270001"/>
                </a:cubicBezTo>
                <a:cubicBezTo>
                  <a:pt x="1462062" y="1265042"/>
                  <a:pt x="1463407" y="1248902"/>
                  <a:pt x="1471224" y="1239521"/>
                </a:cubicBezTo>
                <a:cubicBezTo>
                  <a:pt x="1495670" y="1210185"/>
                  <a:pt x="1502214" y="1208701"/>
                  <a:pt x="1532184" y="1188721"/>
                </a:cubicBezTo>
                <a:cubicBezTo>
                  <a:pt x="1535571" y="1165014"/>
                  <a:pt x="1538060" y="1141162"/>
                  <a:pt x="1542344" y="1117601"/>
                </a:cubicBezTo>
                <a:cubicBezTo>
                  <a:pt x="1555014" y="1047918"/>
                  <a:pt x="1548156" y="1104514"/>
                  <a:pt x="1562664" y="1046481"/>
                </a:cubicBezTo>
                <a:cubicBezTo>
                  <a:pt x="1565557" y="1034908"/>
                  <a:pt x="1576726" y="969643"/>
                  <a:pt x="1582984" y="955041"/>
                </a:cubicBezTo>
                <a:cubicBezTo>
                  <a:pt x="1587794" y="943818"/>
                  <a:pt x="1593769" y="932189"/>
                  <a:pt x="1603304" y="924561"/>
                </a:cubicBezTo>
                <a:cubicBezTo>
                  <a:pt x="1611667" y="917871"/>
                  <a:pt x="1623624" y="917788"/>
                  <a:pt x="1633784" y="914401"/>
                </a:cubicBezTo>
                <a:cubicBezTo>
                  <a:pt x="1667396" y="813564"/>
                  <a:pt x="1611003" y="967599"/>
                  <a:pt x="1674424" y="853441"/>
                </a:cubicBezTo>
                <a:cubicBezTo>
                  <a:pt x="1684826" y="834717"/>
                  <a:pt x="1687971" y="812801"/>
                  <a:pt x="1694744" y="792481"/>
                </a:cubicBezTo>
                <a:cubicBezTo>
                  <a:pt x="1714778" y="732380"/>
                  <a:pt x="1694449" y="764324"/>
                  <a:pt x="1796344" y="741681"/>
                </a:cubicBezTo>
                <a:cubicBezTo>
                  <a:pt x="1806504" y="734908"/>
                  <a:pt x="1818190" y="729995"/>
                  <a:pt x="1826824" y="721361"/>
                </a:cubicBezTo>
                <a:cubicBezTo>
                  <a:pt x="1835458" y="712727"/>
                  <a:pt x="1840047" y="700817"/>
                  <a:pt x="1847144" y="690881"/>
                </a:cubicBezTo>
                <a:cubicBezTo>
                  <a:pt x="1856986" y="677102"/>
                  <a:pt x="1865650" y="662215"/>
                  <a:pt x="1877624" y="650241"/>
                </a:cubicBezTo>
                <a:cubicBezTo>
                  <a:pt x="1904829" y="623036"/>
                  <a:pt x="1944453" y="619536"/>
                  <a:pt x="1979224" y="609601"/>
                </a:cubicBezTo>
                <a:cubicBezTo>
                  <a:pt x="1989522" y="606659"/>
                  <a:pt x="1999544" y="602828"/>
                  <a:pt x="2009704" y="599441"/>
                </a:cubicBezTo>
                <a:cubicBezTo>
                  <a:pt x="2013159" y="599671"/>
                  <a:pt x="2206073" y="609585"/>
                  <a:pt x="2243384" y="619761"/>
                </a:cubicBezTo>
                <a:cubicBezTo>
                  <a:pt x="2255165" y="622974"/>
                  <a:pt x="2262942" y="634620"/>
                  <a:pt x="2273864" y="640081"/>
                </a:cubicBezTo>
                <a:cubicBezTo>
                  <a:pt x="2283443" y="644870"/>
                  <a:pt x="2294184" y="646854"/>
                  <a:pt x="2304344" y="650241"/>
                </a:cubicBezTo>
                <a:cubicBezTo>
                  <a:pt x="2317891" y="660401"/>
                  <a:pt x="2333010" y="668747"/>
                  <a:pt x="2344984" y="680721"/>
                </a:cubicBezTo>
                <a:cubicBezTo>
                  <a:pt x="2353618" y="689355"/>
                  <a:pt x="2355769" y="703573"/>
                  <a:pt x="2365304" y="711201"/>
                </a:cubicBezTo>
                <a:cubicBezTo>
                  <a:pt x="2373667" y="717891"/>
                  <a:pt x="2385123" y="720346"/>
                  <a:pt x="2395784" y="721361"/>
                </a:cubicBezTo>
                <a:cubicBezTo>
                  <a:pt x="2456563" y="727149"/>
                  <a:pt x="2517704" y="728134"/>
                  <a:pt x="2578664" y="731521"/>
                </a:cubicBezTo>
                <a:cubicBezTo>
                  <a:pt x="2595597" y="734908"/>
                  <a:pt x="2612711" y="737493"/>
                  <a:pt x="2629464" y="741681"/>
                </a:cubicBezTo>
                <a:cubicBezTo>
                  <a:pt x="2639854" y="744278"/>
                  <a:pt x="2649646" y="748899"/>
                  <a:pt x="2659944" y="751841"/>
                </a:cubicBezTo>
                <a:cubicBezTo>
                  <a:pt x="2673370" y="755677"/>
                  <a:pt x="2687037" y="758614"/>
                  <a:pt x="2700584" y="762001"/>
                </a:cubicBezTo>
                <a:cubicBezTo>
                  <a:pt x="2710744" y="768774"/>
                  <a:pt x="2718895" y="781307"/>
                  <a:pt x="2731064" y="782321"/>
                </a:cubicBezTo>
                <a:cubicBezTo>
                  <a:pt x="2806437" y="788602"/>
                  <a:pt x="2802738" y="775704"/>
                  <a:pt x="2852984" y="762001"/>
                </a:cubicBezTo>
                <a:cubicBezTo>
                  <a:pt x="2879927" y="754653"/>
                  <a:pt x="2934264" y="741681"/>
                  <a:pt x="2934264" y="741681"/>
                </a:cubicBezTo>
                <a:cubicBezTo>
                  <a:pt x="3006842" y="693295"/>
                  <a:pt x="2971532" y="706964"/>
                  <a:pt x="3035864" y="690881"/>
                </a:cubicBezTo>
                <a:cubicBezTo>
                  <a:pt x="3046024" y="680721"/>
                  <a:pt x="3057146" y="671439"/>
                  <a:pt x="3066344" y="660401"/>
                </a:cubicBezTo>
                <a:cubicBezTo>
                  <a:pt x="3074161" y="651020"/>
                  <a:pt x="3076309" y="636393"/>
                  <a:pt x="3086664" y="629921"/>
                </a:cubicBezTo>
                <a:cubicBezTo>
                  <a:pt x="3104827" y="618569"/>
                  <a:pt x="3129802" y="621482"/>
                  <a:pt x="3147624" y="609601"/>
                </a:cubicBezTo>
                <a:cubicBezTo>
                  <a:pt x="3167944" y="596054"/>
                  <a:pt x="3185416" y="576684"/>
                  <a:pt x="3208584" y="568961"/>
                </a:cubicBezTo>
                <a:cubicBezTo>
                  <a:pt x="3311018" y="534816"/>
                  <a:pt x="3152129" y="586913"/>
                  <a:pt x="3279704" y="548641"/>
                </a:cubicBezTo>
                <a:cubicBezTo>
                  <a:pt x="3300220" y="542486"/>
                  <a:pt x="3319612" y="532268"/>
                  <a:pt x="3340664" y="528321"/>
                </a:cubicBezTo>
                <a:cubicBezTo>
                  <a:pt x="3374117" y="522049"/>
                  <a:pt x="3408397" y="521548"/>
                  <a:pt x="3442264" y="518161"/>
                </a:cubicBezTo>
                <a:cubicBezTo>
                  <a:pt x="3468208" y="511675"/>
                  <a:pt x="3502292" y="506276"/>
                  <a:pt x="3523544" y="487681"/>
                </a:cubicBezTo>
                <a:cubicBezTo>
                  <a:pt x="3539864" y="473401"/>
                  <a:pt x="3549904" y="453201"/>
                  <a:pt x="3564184" y="436881"/>
                </a:cubicBezTo>
                <a:cubicBezTo>
                  <a:pt x="3610800" y="383606"/>
                  <a:pt x="3578264" y="427776"/>
                  <a:pt x="3635304" y="375921"/>
                </a:cubicBezTo>
                <a:cubicBezTo>
                  <a:pt x="3667483" y="346667"/>
                  <a:pt x="3695856" y="305005"/>
                  <a:pt x="3736904" y="284481"/>
                </a:cubicBezTo>
                <a:cubicBezTo>
                  <a:pt x="3746483" y="279692"/>
                  <a:pt x="3757224" y="277708"/>
                  <a:pt x="3767384" y="274321"/>
                </a:cubicBezTo>
                <a:cubicBezTo>
                  <a:pt x="3780931" y="264161"/>
                  <a:pt x="3793935" y="253234"/>
                  <a:pt x="3808024" y="243841"/>
                </a:cubicBezTo>
                <a:cubicBezTo>
                  <a:pt x="3824455" y="232887"/>
                  <a:pt x="3844860" y="227325"/>
                  <a:pt x="3858824" y="213361"/>
                </a:cubicBezTo>
                <a:cubicBezTo>
                  <a:pt x="3866397" y="205788"/>
                  <a:pt x="3862759" y="191596"/>
                  <a:pt x="3868984" y="182881"/>
                </a:cubicBezTo>
                <a:cubicBezTo>
                  <a:pt x="3901048" y="137991"/>
                  <a:pt x="3945356" y="121806"/>
                  <a:pt x="3990904" y="91441"/>
                </a:cubicBezTo>
                <a:cubicBezTo>
                  <a:pt x="4008259" y="79871"/>
                  <a:pt x="4029127" y="62098"/>
                  <a:pt x="4051864" y="60961"/>
                </a:cubicBezTo>
                <a:cubicBezTo>
                  <a:pt x="4177060" y="54701"/>
                  <a:pt x="4302477" y="54188"/>
                  <a:pt x="4427784" y="50801"/>
                </a:cubicBezTo>
                <a:cubicBezTo>
                  <a:pt x="4496944" y="27748"/>
                  <a:pt x="4507351" y="21478"/>
                  <a:pt x="4590344" y="10161"/>
                </a:cubicBezTo>
                <a:cubicBezTo>
                  <a:pt x="4630751" y="4651"/>
                  <a:pt x="4671624" y="3388"/>
                  <a:pt x="4712264" y="1"/>
                </a:cubicBezTo>
                <a:cubicBezTo>
                  <a:pt x="4786771" y="3388"/>
                  <a:pt x="4861390" y="4847"/>
                  <a:pt x="4935784" y="10161"/>
                </a:cubicBezTo>
                <a:cubicBezTo>
                  <a:pt x="4970660" y="12652"/>
                  <a:pt x="5003776" y="22079"/>
                  <a:pt x="5037384" y="30481"/>
                </a:cubicBezTo>
                <a:cubicBezTo>
                  <a:pt x="5107128" y="76977"/>
                  <a:pt x="5021203" y="26436"/>
                  <a:pt x="5159304" y="60961"/>
                </a:cubicBezTo>
                <a:cubicBezTo>
                  <a:pt x="5171150" y="63923"/>
                  <a:pt x="5179182" y="75223"/>
                  <a:pt x="5189784" y="81281"/>
                </a:cubicBezTo>
                <a:cubicBezTo>
                  <a:pt x="5202934" y="88795"/>
                  <a:pt x="5217437" y="93809"/>
                  <a:pt x="5230424" y="101601"/>
                </a:cubicBezTo>
                <a:cubicBezTo>
                  <a:pt x="5251365" y="114166"/>
                  <a:pt x="5291384" y="142241"/>
                  <a:pt x="5291384" y="142241"/>
                </a:cubicBezTo>
                <a:cubicBezTo>
                  <a:pt x="5294771" y="152401"/>
                  <a:pt x="5296343" y="163359"/>
                  <a:pt x="5301544" y="172721"/>
                </a:cubicBezTo>
                <a:cubicBezTo>
                  <a:pt x="5309869" y="187705"/>
                  <a:pt x="5356451" y="255791"/>
                  <a:pt x="5372664" y="274321"/>
                </a:cubicBezTo>
                <a:cubicBezTo>
                  <a:pt x="5385280" y="288739"/>
                  <a:pt x="5400836" y="300415"/>
                  <a:pt x="5413304" y="314961"/>
                </a:cubicBezTo>
                <a:cubicBezTo>
                  <a:pt x="5441529" y="347890"/>
                  <a:pt x="5472270" y="379371"/>
                  <a:pt x="5494584" y="416561"/>
                </a:cubicBezTo>
                <a:cubicBezTo>
                  <a:pt x="5504744" y="433494"/>
                  <a:pt x="5512940" y="451773"/>
                  <a:pt x="5525064" y="467361"/>
                </a:cubicBezTo>
                <a:cubicBezTo>
                  <a:pt x="5610033" y="576606"/>
                  <a:pt x="5527013" y="459150"/>
                  <a:pt x="5596184" y="528321"/>
                </a:cubicBezTo>
                <a:cubicBezTo>
                  <a:pt x="5608158" y="540295"/>
                  <a:pt x="5614690" y="556987"/>
                  <a:pt x="5626664" y="568961"/>
                </a:cubicBezTo>
                <a:cubicBezTo>
                  <a:pt x="5641998" y="584295"/>
                  <a:pt x="5662708" y="593710"/>
                  <a:pt x="5677464" y="609601"/>
                </a:cubicBezTo>
                <a:cubicBezTo>
                  <a:pt x="5706976" y="641383"/>
                  <a:pt x="5731395" y="677541"/>
                  <a:pt x="5758744" y="711201"/>
                </a:cubicBezTo>
                <a:cubicBezTo>
                  <a:pt x="5775424" y="731730"/>
                  <a:pt x="5795935" y="749480"/>
                  <a:pt x="5809544" y="772161"/>
                </a:cubicBezTo>
                <a:cubicBezTo>
                  <a:pt x="5819704" y="789094"/>
                  <a:pt x="5827382" y="807791"/>
                  <a:pt x="5840024" y="822961"/>
                </a:cubicBezTo>
                <a:cubicBezTo>
                  <a:pt x="5861487" y="848717"/>
                  <a:pt x="5879338" y="883479"/>
                  <a:pt x="5911144" y="894081"/>
                </a:cubicBezTo>
                <a:lnTo>
                  <a:pt x="5972104" y="914401"/>
                </a:lnTo>
                <a:cubicBezTo>
                  <a:pt x="5975491" y="995681"/>
                  <a:pt x="5966310" y="1078470"/>
                  <a:pt x="5982264" y="1158241"/>
                </a:cubicBezTo>
                <a:cubicBezTo>
                  <a:pt x="5985002" y="1171933"/>
                  <a:pt x="6011286" y="1160655"/>
                  <a:pt x="6022904" y="1168401"/>
                </a:cubicBezTo>
                <a:cubicBezTo>
                  <a:pt x="6042829" y="1181685"/>
                  <a:pt x="6058744" y="1200501"/>
                  <a:pt x="6073704" y="1219201"/>
                </a:cubicBezTo>
                <a:cubicBezTo>
                  <a:pt x="6086040" y="1234621"/>
                  <a:pt x="6093582" y="1253341"/>
                  <a:pt x="6104184" y="1270001"/>
                </a:cubicBezTo>
                <a:cubicBezTo>
                  <a:pt x="6117295" y="1290605"/>
                  <a:pt x="6132519" y="1309866"/>
                  <a:pt x="6144824" y="1330961"/>
                </a:cubicBezTo>
                <a:cubicBezTo>
                  <a:pt x="6228686" y="1474724"/>
                  <a:pt x="6136945" y="1334383"/>
                  <a:pt x="6195624" y="1422401"/>
                </a:cubicBezTo>
                <a:cubicBezTo>
                  <a:pt x="6199011" y="1439334"/>
                  <a:pt x="6198061" y="1457755"/>
                  <a:pt x="6205784" y="1473201"/>
                </a:cubicBezTo>
                <a:cubicBezTo>
                  <a:pt x="6222050" y="1505733"/>
                  <a:pt x="6257334" y="1512109"/>
                  <a:pt x="6287064" y="1524001"/>
                </a:cubicBezTo>
                <a:cubicBezTo>
                  <a:pt x="6297224" y="1540934"/>
                  <a:pt x="6308713" y="1557138"/>
                  <a:pt x="6317544" y="1574801"/>
                </a:cubicBezTo>
                <a:cubicBezTo>
                  <a:pt x="6325664" y="1591041"/>
                  <a:pt x="6333524" y="1630730"/>
                  <a:pt x="6337864" y="1645921"/>
                </a:cubicBezTo>
                <a:cubicBezTo>
                  <a:pt x="6340806" y="1656219"/>
                  <a:pt x="6345427" y="1666011"/>
                  <a:pt x="6348024" y="1676401"/>
                </a:cubicBezTo>
                <a:cubicBezTo>
                  <a:pt x="6353315" y="1697564"/>
                  <a:pt x="6363973" y="1773630"/>
                  <a:pt x="6378504" y="1788161"/>
                </a:cubicBezTo>
                <a:cubicBezTo>
                  <a:pt x="6415428" y="1825085"/>
                  <a:pt x="6406880" y="1813663"/>
                  <a:pt x="6439464" y="1859281"/>
                </a:cubicBezTo>
                <a:cubicBezTo>
                  <a:pt x="6446561" y="1869217"/>
                  <a:pt x="6450594" y="1881720"/>
                  <a:pt x="6459784" y="1889761"/>
                </a:cubicBezTo>
                <a:cubicBezTo>
                  <a:pt x="6508170" y="1932098"/>
                  <a:pt x="6510884" y="1927936"/>
                  <a:pt x="6561384" y="1940561"/>
                </a:cubicBezTo>
                <a:cubicBezTo>
                  <a:pt x="6571544" y="1947334"/>
                  <a:pt x="6580942" y="1955420"/>
                  <a:pt x="6591864" y="1960881"/>
                </a:cubicBezTo>
                <a:cubicBezTo>
                  <a:pt x="6601443" y="1965670"/>
                  <a:pt x="6616119" y="1962326"/>
                  <a:pt x="6622344" y="1971041"/>
                </a:cubicBezTo>
                <a:cubicBezTo>
                  <a:pt x="6634794" y="1988470"/>
                  <a:pt x="6630783" y="2014179"/>
                  <a:pt x="6642664" y="2032001"/>
                </a:cubicBezTo>
                <a:lnTo>
                  <a:pt x="6662984" y="2062481"/>
                </a:lnTo>
                <a:lnTo>
                  <a:pt x="6723944" y="20523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GB" sz="2177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10E632-33BC-4976-ADC2-E99A760C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42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a decision boundary sense…</a:t>
            </a:r>
          </a:p>
        </p:txBody>
      </p:sp>
      <p:sp>
        <p:nvSpPr>
          <p:cNvPr id="4" name="CustomShape 17"/>
          <p:cNvSpPr/>
          <p:nvPr/>
        </p:nvSpPr>
        <p:spPr>
          <a:xfrm>
            <a:off x="4157414" y="273144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2"/>
          <p:cNvSpPr/>
          <p:nvPr/>
        </p:nvSpPr>
        <p:spPr>
          <a:xfrm>
            <a:off x="3641943" y="3462202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2"/>
          <p:cNvSpPr/>
          <p:nvPr/>
        </p:nvSpPr>
        <p:spPr>
          <a:xfrm>
            <a:off x="3780197" y="3600457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17"/>
          <p:cNvSpPr/>
          <p:nvPr/>
        </p:nvSpPr>
        <p:spPr>
          <a:xfrm>
            <a:off x="4074462" y="3084619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7"/>
          <p:cNvSpPr/>
          <p:nvPr/>
        </p:nvSpPr>
        <p:spPr>
          <a:xfrm>
            <a:off x="4676770" y="363586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7"/>
          <p:cNvSpPr/>
          <p:nvPr/>
        </p:nvSpPr>
        <p:spPr>
          <a:xfrm>
            <a:off x="4427912" y="321898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7"/>
          <p:cNvSpPr/>
          <p:nvPr/>
        </p:nvSpPr>
        <p:spPr>
          <a:xfrm>
            <a:off x="4157414" y="3271100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7"/>
          <p:cNvSpPr/>
          <p:nvPr/>
        </p:nvSpPr>
        <p:spPr>
          <a:xfrm>
            <a:off x="4676770" y="3283479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7"/>
          <p:cNvSpPr/>
          <p:nvPr/>
        </p:nvSpPr>
        <p:spPr>
          <a:xfrm>
            <a:off x="4433923" y="288826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7"/>
          <p:cNvSpPr/>
          <p:nvPr/>
        </p:nvSpPr>
        <p:spPr>
          <a:xfrm>
            <a:off x="4372611" y="354970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2"/>
          <p:cNvSpPr/>
          <p:nvPr/>
        </p:nvSpPr>
        <p:spPr>
          <a:xfrm>
            <a:off x="4319594" y="3999476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2"/>
          <p:cNvSpPr/>
          <p:nvPr/>
        </p:nvSpPr>
        <p:spPr>
          <a:xfrm>
            <a:off x="4020767" y="4054028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22"/>
          <p:cNvSpPr/>
          <p:nvPr/>
        </p:nvSpPr>
        <p:spPr>
          <a:xfrm>
            <a:off x="4248771" y="4254178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22"/>
          <p:cNvSpPr/>
          <p:nvPr/>
        </p:nvSpPr>
        <p:spPr>
          <a:xfrm>
            <a:off x="3770194" y="3850084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17"/>
          <p:cNvSpPr/>
          <p:nvPr/>
        </p:nvSpPr>
        <p:spPr>
          <a:xfrm>
            <a:off x="4993063" y="306216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17"/>
          <p:cNvSpPr/>
          <p:nvPr/>
        </p:nvSpPr>
        <p:spPr>
          <a:xfrm>
            <a:off x="4910110" y="341534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7"/>
          <p:cNvSpPr/>
          <p:nvPr/>
        </p:nvSpPr>
        <p:spPr>
          <a:xfrm>
            <a:off x="5645159" y="3508890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17"/>
          <p:cNvSpPr/>
          <p:nvPr/>
        </p:nvSpPr>
        <p:spPr>
          <a:xfrm>
            <a:off x="5263561" y="354970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17"/>
          <p:cNvSpPr/>
          <p:nvPr/>
        </p:nvSpPr>
        <p:spPr>
          <a:xfrm>
            <a:off x="4993063" y="3601821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17"/>
          <p:cNvSpPr/>
          <p:nvPr/>
        </p:nvSpPr>
        <p:spPr>
          <a:xfrm>
            <a:off x="4827158" y="3879080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17"/>
          <p:cNvSpPr/>
          <p:nvPr/>
        </p:nvSpPr>
        <p:spPr>
          <a:xfrm>
            <a:off x="5269572" y="321898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17"/>
          <p:cNvSpPr/>
          <p:nvPr/>
        </p:nvSpPr>
        <p:spPr>
          <a:xfrm>
            <a:off x="5208259" y="388042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17"/>
          <p:cNvSpPr/>
          <p:nvPr/>
        </p:nvSpPr>
        <p:spPr>
          <a:xfrm>
            <a:off x="6180127" y="251023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22"/>
          <p:cNvSpPr/>
          <p:nvPr/>
        </p:nvSpPr>
        <p:spPr>
          <a:xfrm>
            <a:off x="3901809" y="4271345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22"/>
          <p:cNvSpPr/>
          <p:nvPr/>
        </p:nvSpPr>
        <p:spPr>
          <a:xfrm>
            <a:off x="4068343" y="3858266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17"/>
          <p:cNvSpPr/>
          <p:nvPr/>
        </p:nvSpPr>
        <p:spPr>
          <a:xfrm>
            <a:off x="6097174" y="286341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17"/>
          <p:cNvSpPr/>
          <p:nvPr/>
        </p:nvSpPr>
        <p:spPr>
          <a:xfrm>
            <a:off x="6699483" y="3414658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17"/>
          <p:cNvSpPr/>
          <p:nvPr/>
        </p:nvSpPr>
        <p:spPr>
          <a:xfrm>
            <a:off x="6450625" y="299777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17"/>
          <p:cNvSpPr/>
          <p:nvPr/>
        </p:nvSpPr>
        <p:spPr>
          <a:xfrm>
            <a:off x="6180127" y="304989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17"/>
          <p:cNvSpPr/>
          <p:nvPr/>
        </p:nvSpPr>
        <p:spPr>
          <a:xfrm>
            <a:off x="6699483" y="306227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17"/>
          <p:cNvSpPr/>
          <p:nvPr/>
        </p:nvSpPr>
        <p:spPr>
          <a:xfrm>
            <a:off x="6456636" y="266705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17"/>
          <p:cNvSpPr/>
          <p:nvPr/>
        </p:nvSpPr>
        <p:spPr>
          <a:xfrm>
            <a:off x="6395323" y="3328496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22"/>
          <p:cNvSpPr/>
          <p:nvPr/>
        </p:nvSpPr>
        <p:spPr>
          <a:xfrm>
            <a:off x="7905447" y="3684179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2"/>
          <p:cNvSpPr/>
          <p:nvPr/>
        </p:nvSpPr>
        <p:spPr>
          <a:xfrm>
            <a:off x="8014693" y="3425033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2"/>
          <p:cNvSpPr/>
          <p:nvPr/>
        </p:nvSpPr>
        <p:spPr>
          <a:xfrm>
            <a:off x="8043702" y="3822433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2"/>
          <p:cNvSpPr/>
          <p:nvPr/>
        </p:nvSpPr>
        <p:spPr>
          <a:xfrm>
            <a:off x="8152947" y="3563288"/>
            <a:ext cx="165905" cy="165905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17"/>
          <p:cNvSpPr/>
          <p:nvPr/>
        </p:nvSpPr>
        <p:spPr>
          <a:xfrm>
            <a:off x="7015776" y="284095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17"/>
          <p:cNvSpPr/>
          <p:nvPr/>
        </p:nvSpPr>
        <p:spPr>
          <a:xfrm>
            <a:off x="6932823" y="319413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17"/>
          <p:cNvSpPr/>
          <p:nvPr/>
        </p:nvSpPr>
        <p:spPr>
          <a:xfrm>
            <a:off x="7535132" y="3745379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17"/>
          <p:cNvSpPr/>
          <p:nvPr/>
        </p:nvSpPr>
        <p:spPr>
          <a:xfrm>
            <a:off x="7286274" y="3328496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17"/>
          <p:cNvSpPr/>
          <p:nvPr/>
        </p:nvSpPr>
        <p:spPr>
          <a:xfrm>
            <a:off x="7015776" y="338061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17"/>
          <p:cNvSpPr/>
          <p:nvPr/>
        </p:nvSpPr>
        <p:spPr>
          <a:xfrm>
            <a:off x="7535132" y="3392993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17"/>
          <p:cNvSpPr/>
          <p:nvPr/>
        </p:nvSpPr>
        <p:spPr>
          <a:xfrm>
            <a:off x="7292285" y="2997775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17"/>
          <p:cNvSpPr/>
          <p:nvPr/>
        </p:nvSpPr>
        <p:spPr>
          <a:xfrm>
            <a:off x="7230972" y="3659218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17"/>
          <p:cNvSpPr/>
          <p:nvPr/>
        </p:nvSpPr>
        <p:spPr>
          <a:xfrm>
            <a:off x="5846819" y="3194134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17"/>
          <p:cNvSpPr/>
          <p:nvPr/>
        </p:nvSpPr>
        <p:spPr>
          <a:xfrm>
            <a:off x="5542659" y="3107972"/>
            <a:ext cx="165905" cy="16590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Text Placeholder 2"/>
          <p:cNvSpPr>
            <a:spLocks noGrp="1"/>
          </p:cNvSpPr>
          <p:nvPr>
            <p:ph type="body"/>
          </p:nvPr>
        </p:nvSpPr>
        <p:spPr>
          <a:xfrm>
            <a:off x="1980740" y="1604842"/>
            <a:ext cx="8229627" cy="518858"/>
          </a:xfrm>
        </p:spPr>
        <p:txBody>
          <a:bodyPr/>
          <a:lstStyle/>
          <a:p>
            <a:pPr marL="414772" indent="-414772">
              <a:buFont typeface="Arial" panose="020B0604020202020204" pitchFamily="34" charset="0"/>
              <a:buChar char="•"/>
            </a:pPr>
            <a:r>
              <a:rPr lang="en-GB" sz="2540" dirty="0"/>
              <a:t>Carry out training and adjust weights…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3398973" y="3077667"/>
            <a:ext cx="4700739" cy="1226257"/>
          </a:xfrm>
          <a:custGeom>
            <a:avLst/>
            <a:gdLst>
              <a:gd name="connsiteX0" fmla="*/ 0 w 5181694"/>
              <a:gd name="connsiteY0" fmla="*/ 0 h 1351721"/>
              <a:gd name="connsiteX1" fmla="*/ 384313 w 5181694"/>
              <a:gd name="connsiteY1" fmla="*/ 26504 h 1351721"/>
              <a:gd name="connsiteX2" fmla="*/ 424070 w 5181694"/>
              <a:gd name="connsiteY2" fmla="*/ 39756 h 1351721"/>
              <a:gd name="connsiteX3" fmla="*/ 477078 w 5181694"/>
              <a:gd name="connsiteY3" fmla="*/ 53008 h 1351721"/>
              <a:gd name="connsiteX4" fmla="*/ 556591 w 5181694"/>
              <a:gd name="connsiteY4" fmla="*/ 79513 h 1351721"/>
              <a:gd name="connsiteX5" fmla="*/ 583096 w 5181694"/>
              <a:gd name="connsiteY5" fmla="*/ 106017 h 1351721"/>
              <a:gd name="connsiteX6" fmla="*/ 622852 w 5181694"/>
              <a:gd name="connsiteY6" fmla="*/ 132521 h 1351721"/>
              <a:gd name="connsiteX7" fmla="*/ 636104 w 5181694"/>
              <a:gd name="connsiteY7" fmla="*/ 251791 h 1351721"/>
              <a:gd name="connsiteX8" fmla="*/ 675861 w 5181694"/>
              <a:gd name="connsiteY8" fmla="*/ 384313 h 1351721"/>
              <a:gd name="connsiteX9" fmla="*/ 702365 w 5181694"/>
              <a:gd name="connsiteY9" fmla="*/ 424069 h 1351721"/>
              <a:gd name="connsiteX10" fmla="*/ 715618 w 5181694"/>
              <a:gd name="connsiteY10" fmla="*/ 463826 h 1351721"/>
              <a:gd name="connsiteX11" fmla="*/ 768626 w 5181694"/>
              <a:gd name="connsiteY11" fmla="*/ 543339 h 1351721"/>
              <a:gd name="connsiteX12" fmla="*/ 808383 w 5181694"/>
              <a:gd name="connsiteY12" fmla="*/ 609600 h 1351721"/>
              <a:gd name="connsiteX13" fmla="*/ 861391 w 5181694"/>
              <a:gd name="connsiteY13" fmla="*/ 675860 h 1351721"/>
              <a:gd name="connsiteX14" fmla="*/ 914400 w 5181694"/>
              <a:gd name="connsiteY14" fmla="*/ 742121 h 1351721"/>
              <a:gd name="connsiteX15" fmla="*/ 927652 w 5181694"/>
              <a:gd name="connsiteY15" fmla="*/ 781878 h 1351721"/>
              <a:gd name="connsiteX16" fmla="*/ 993913 w 5181694"/>
              <a:gd name="connsiteY16" fmla="*/ 834886 h 1351721"/>
              <a:gd name="connsiteX17" fmla="*/ 1046922 w 5181694"/>
              <a:gd name="connsiteY17" fmla="*/ 887895 h 1351721"/>
              <a:gd name="connsiteX18" fmla="*/ 1099931 w 5181694"/>
              <a:gd name="connsiteY18" fmla="*/ 940904 h 1351721"/>
              <a:gd name="connsiteX19" fmla="*/ 1139687 w 5181694"/>
              <a:gd name="connsiteY19" fmla="*/ 967408 h 1351721"/>
              <a:gd name="connsiteX20" fmla="*/ 1192696 w 5181694"/>
              <a:gd name="connsiteY20" fmla="*/ 1020417 h 1351721"/>
              <a:gd name="connsiteX21" fmla="*/ 1272209 w 5181694"/>
              <a:gd name="connsiteY21" fmla="*/ 1046921 h 1351721"/>
              <a:gd name="connsiteX22" fmla="*/ 1311965 w 5181694"/>
              <a:gd name="connsiteY22" fmla="*/ 1060173 h 1351721"/>
              <a:gd name="connsiteX23" fmla="*/ 1417983 w 5181694"/>
              <a:gd name="connsiteY23" fmla="*/ 1113182 h 1351721"/>
              <a:gd name="connsiteX24" fmla="*/ 1457739 w 5181694"/>
              <a:gd name="connsiteY24" fmla="*/ 1126434 h 1351721"/>
              <a:gd name="connsiteX25" fmla="*/ 1497496 w 5181694"/>
              <a:gd name="connsiteY25" fmla="*/ 1139686 h 1351721"/>
              <a:gd name="connsiteX26" fmla="*/ 1524000 w 5181694"/>
              <a:gd name="connsiteY26" fmla="*/ 1166191 h 1351721"/>
              <a:gd name="connsiteX27" fmla="*/ 1603513 w 5181694"/>
              <a:gd name="connsiteY27" fmla="*/ 1192695 h 1351721"/>
              <a:gd name="connsiteX28" fmla="*/ 1709531 w 5181694"/>
              <a:gd name="connsiteY28" fmla="*/ 1272208 h 1351721"/>
              <a:gd name="connsiteX29" fmla="*/ 1828800 w 5181694"/>
              <a:gd name="connsiteY29" fmla="*/ 1311965 h 1351721"/>
              <a:gd name="connsiteX30" fmla="*/ 1908313 w 5181694"/>
              <a:gd name="connsiteY30" fmla="*/ 1338469 h 1351721"/>
              <a:gd name="connsiteX31" fmla="*/ 1948070 w 5181694"/>
              <a:gd name="connsiteY31" fmla="*/ 1351721 h 1351721"/>
              <a:gd name="connsiteX32" fmla="*/ 2160104 w 5181694"/>
              <a:gd name="connsiteY32" fmla="*/ 1338469 h 1351721"/>
              <a:gd name="connsiteX33" fmla="*/ 2213113 w 5181694"/>
              <a:gd name="connsiteY33" fmla="*/ 1325217 h 1351721"/>
              <a:gd name="connsiteX34" fmla="*/ 2279374 w 5181694"/>
              <a:gd name="connsiteY34" fmla="*/ 1311965 h 1351721"/>
              <a:gd name="connsiteX35" fmla="*/ 2385391 w 5181694"/>
              <a:gd name="connsiteY35" fmla="*/ 1285460 h 1351721"/>
              <a:gd name="connsiteX36" fmla="*/ 2491409 w 5181694"/>
              <a:gd name="connsiteY36" fmla="*/ 1258956 h 1351721"/>
              <a:gd name="connsiteX37" fmla="*/ 2557670 w 5181694"/>
              <a:gd name="connsiteY37" fmla="*/ 1205947 h 1351721"/>
              <a:gd name="connsiteX38" fmla="*/ 2623931 w 5181694"/>
              <a:gd name="connsiteY38" fmla="*/ 1152939 h 1351721"/>
              <a:gd name="connsiteX39" fmla="*/ 2663687 w 5181694"/>
              <a:gd name="connsiteY39" fmla="*/ 1073426 h 1351721"/>
              <a:gd name="connsiteX40" fmla="*/ 2690191 w 5181694"/>
              <a:gd name="connsiteY40" fmla="*/ 1046921 h 1351721"/>
              <a:gd name="connsiteX41" fmla="*/ 2703444 w 5181694"/>
              <a:gd name="connsiteY41" fmla="*/ 1007165 h 1351721"/>
              <a:gd name="connsiteX42" fmla="*/ 2729948 w 5181694"/>
              <a:gd name="connsiteY42" fmla="*/ 980660 h 1351721"/>
              <a:gd name="connsiteX43" fmla="*/ 2756452 w 5181694"/>
              <a:gd name="connsiteY43" fmla="*/ 901147 h 1351721"/>
              <a:gd name="connsiteX44" fmla="*/ 2782957 w 5181694"/>
              <a:gd name="connsiteY44" fmla="*/ 821634 h 1351721"/>
              <a:gd name="connsiteX45" fmla="*/ 2796209 w 5181694"/>
              <a:gd name="connsiteY45" fmla="*/ 781878 h 1351721"/>
              <a:gd name="connsiteX46" fmla="*/ 2809461 w 5181694"/>
              <a:gd name="connsiteY46" fmla="*/ 742121 h 1351721"/>
              <a:gd name="connsiteX47" fmla="*/ 2862470 w 5181694"/>
              <a:gd name="connsiteY47" fmla="*/ 675860 h 1351721"/>
              <a:gd name="connsiteX48" fmla="*/ 2875722 w 5181694"/>
              <a:gd name="connsiteY48" fmla="*/ 636104 h 1351721"/>
              <a:gd name="connsiteX49" fmla="*/ 2915478 w 5181694"/>
              <a:gd name="connsiteY49" fmla="*/ 609600 h 1351721"/>
              <a:gd name="connsiteX50" fmla="*/ 2941983 w 5181694"/>
              <a:gd name="connsiteY50" fmla="*/ 583095 h 1351721"/>
              <a:gd name="connsiteX51" fmla="*/ 2994991 w 5181694"/>
              <a:gd name="connsiteY51" fmla="*/ 516834 h 1351721"/>
              <a:gd name="connsiteX52" fmla="*/ 3154018 w 5181694"/>
              <a:gd name="connsiteY52" fmla="*/ 530086 h 1351721"/>
              <a:gd name="connsiteX53" fmla="*/ 3233531 w 5181694"/>
              <a:gd name="connsiteY53" fmla="*/ 556591 h 1351721"/>
              <a:gd name="connsiteX54" fmla="*/ 3273287 w 5181694"/>
              <a:gd name="connsiteY54" fmla="*/ 583095 h 1351721"/>
              <a:gd name="connsiteX55" fmla="*/ 3313044 w 5181694"/>
              <a:gd name="connsiteY55" fmla="*/ 596347 h 1351721"/>
              <a:gd name="connsiteX56" fmla="*/ 3379304 w 5181694"/>
              <a:gd name="connsiteY56" fmla="*/ 649356 h 1351721"/>
              <a:gd name="connsiteX57" fmla="*/ 3458818 w 5181694"/>
              <a:gd name="connsiteY57" fmla="*/ 675860 h 1351721"/>
              <a:gd name="connsiteX58" fmla="*/ 3498574 w 5181694"/>
              <a:gd name="connsiteY58" fmla="*/ 689113 h 1351721"/>
              <a:gd name="connsiteX59" fmla="*/ 3538331 w 5181694"/>
              <a:gd name="connsiteY59" fmla="*/ 715617 h 1351721"/>
              <a:gd name="connsiteX60" fmla="*/ 3631096 w 5181694"/>
              <a:gd name="connsiteY60" fmla="*/ 742121 h 1351721"/>
              <a:gd name="connsiteX61" fmla="*/ 3816626 w 5181694"/>
              <a:gd name="connsiteY61" fmla="*/ 795130 h 1351721"/>
              <a:gd name="connsiteX62" fmla="*/ 3869635 w 5181694"/>
              <a:gd name="connsiteY62" fmla="*/ 808382 h 1351721"/>
              <a:gd name="connsiteX63" fmla="*/ 3922644 w 5181694"/>
              <a:gd name="connsiteY63" fmla="*/ 821634 h 1351721"/>
              <a:gd name="connsiteX64" fmla="*/ 4015409 w 5181694"/>
              <a:gd name="connsiteY64" fmla="*/ 848139 h 1351721"/>
              <a:gd name="connsiteX65" fmla="*/ 4094922 w 5181694"/>
              <a:gd name="connsiteY65" fmla="*/ 861391 h 1351721"/>
              <a:gd name="connsiteX66" fmla="*/ 4227444 w 5181694"/>
              <a:gd name="connsiteY66" fmla="*/ 914400 h 1351721"/>
              <a:gd name="connsiteX67" fmla="*/ 4306957 w 5181694"/>
              <a:gd name="connsiteY67" fmla="*/ 967408 h 1351721"/>
              <a:gd name="connsiteX68" fmla="*/ 4492487 w 5181694"/>
              <a:gd name="connsiteY68" fmla="*/ 1020417 h 1351721"/>
              <a:gd name="connsiteX69" fmla="*/ 4664765 w 5181694"/>
              <a:gd name="connsiteY69" fmla="*/ 1060173 h 1351721"/>
              <a:gd name="connsiteX70" fmla="*/ 4757531 w 5181694"/>
              <a:gd name="connsiteY70" fmla="*/ 1086678 h 1351721"/>
              <a:gd name="connsiteX71" fmla="*/ 4890052 w 5181694"/>
              <a:gd name="connsiteY71" fmla="*/ 1060173 h 1351721"/>
              <a:gd name="connsiteX72" fmla="*/ 4916557 w 5181694"/>
              <a:gd name="connsiteY72" fmla="*/ 1033669 h 1351721"/>
              <a:gd name="connsiteX73" fmla="*/ 4943061 w 5181694"/>
              <a:gd name="connsiteY73" fmla="*/ 980660 h 1351721"/>
              <a:gd name="connsiteX74" fmla="*/ 4916557 w 5181694"/>
              <a:gd name="connsiteY74" fmla="*/ 821634 h 1351721"/>
              <a:gd name="connsiteX75" fmla="*/ 4890052 w 5181694"/>
              <a:gd name="connsiteY75" fmla="*/ 795130 h 1351721"/>
              <a:gd name="connsiteX76" fmla="*/ 4863548 w 5181694"/>
              <a:gd name="connsiteY76" fmla="*/ 715617 h 1351721"/>
              <a:gd name="connsiteX77" fmla="*/ 4850296 w 5181694"/>
              <a:gd name="connsiteY77" fmla="*/ 675860 h 1351721"/>
              <a:gd name="connsiteX78" fmla="*/ 4876800 w 5181694"/>
              <a:gd name="connsiteY78" fmla="*/ 530086 h 1351721"/>
              <a:gd name="connsiteX79" fmla="*/ 4903304 w 5181694"/>
              <a:gd name="connsiteY79" fmla="*/ 490330 h 1351721"/>
              <a:gd name="connsiteX80" fmla="*/ 4956313 w 5181694"/>
              <a:gd name="connsiteY80" fmla="*/ 397565 h 1351721"/>
              <a:gd name="connsiteX81" fmla="*/ 5062331 w 5181694"/>
              <a:gd name="connsiteY81" fmla="*/ 318052 h 1351721"/>
              <a:gd name="connsiteX82" fmla="*/ 5102087 w 5181694"/>
              <a:gd name="connsiteY82" fmla="*/ 304800 h 1351721"/>
              <a:gd name="connsiteX83" fmla="*/ 5155096 w 5181694"/>
              <a:gd name="connsiteY83" fmla="*/ 251791 h 1351721"/>
              <a:gd name="connsiteX84" fmla="*/ 5181600 w 5181694"/>
              <a:gd name="connsiteY84" fmla="*/ 212034 h 135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181694" h="1351721">
                <a:moveTo>
                  <a:pt x="0" y="0"/>
                </a:moveTo>
                <a:cubicBezTo>
                  <a:pt x="105025" y="4774"/>
                  <a:pt x="265150" y="2672"/>
                  <a:pt x="384313" y="26504"/>
                </a:cubicBezTo>
                <a:cubicBezTo>
                  <a:pt x="398011" y="29244"/>
                  <a:pt x="410638" y="35918"/>
                  <a:pt x="424070" y="39756"/>
                </a:cubicBezTo>
                <a:cubicBezTo>
                  <a:pt x="441582" y="44759"/>
                  <a:pt x="459633" y="47774"/>
                  <a:pt x="477078" y="53008"/>
                </a:cubicBezTo>
                <a:cubicBezTo>
                  <a:pt x="503838" y="61036"/>
                  <a:pt x="556591" y="79513"/>
                  <a:pt x="556591" y="79513"/>
                </a:cubicBezTo>
                <a:cubicBezTo>
                  <a:pt x="565426" y="88348"/>
                  <a:pt x="573340" y="98212"/>
                  <a:pt x="583096" y="106017"/>
                </a:cubicBezTo>
                <a:cubicBezTo>
                  <a:pt x="595533" y="115966"/>
                  <a:pt x="617409" y="117553"/>
                  <a:pt x="622852" y="132521"/>
                </a:cubicBezTo>
                <a:cubicBezTo>
                  <a:pt x="636522" y="170114"/>
                  <a:pt x="630021" y="212255"/>
                  <a:pt x="636104" y="251791"/>
                </a:cubicBezTo>
                <a:cubicBezTo>
                  <a:pt x="639808" y="275864"/>
                  <a:pt x="668640" y="373481"/>
                  <a:pt x="675861" y="384313"/>
                </a:cubicBezTo>
                <a:cubicBezTo>
                  <a:pt x="684696" y="397565"/>
                  <a:pt x="695242" y="409824"/>
                  <a:pt x="702365" y="424069"/>
                </a:cubicBezTo>
                <a:cubicBezTo>
                  <a:pt x="708612" y="436563"/>
                  <a:pt x="708834" y="451615"/>
                  <a:pt x="715618" y="463826"/>
                </a:cubicBezTo>
                <a:cubicBezTo>
                  <a:pt x="731088" y="491672"/>
                  <a:pt x="758553" y="513120"/>
                  <a:pt x="768626" y="543339"/>
                </a:cubicBezTo>
                <a:cubicBezTo>
                  <a:pt x="785829" y="594948"/>
                  <a:pt x="772001" y="573218"/>
                  <a:pt x="808383" y="609600"/>
                </a:cubicBezTo>
                <a:cubicBezTo>
                  <a:pt x="841692" y="709527"/>
                  <a:pt x="792886" y="590229"/>
                  <a:pt x="861391" y="675860"/>
                </a:cubicBezTo>
                <a:cubicBezTo>
                  <a:pt x="934546" y="767303"/>
                  <a:pt x="800467" y="666166"/>
                  <a:pt x="914400" y="742121"/>
                </a:cubicBezTo>
                <a:cubicBezTo>
                  <a:pt x="918817" y="755373"/>
                  <a:pt x="920465" y="769900"/>
                  <a:pt x="927652" y="781878"/>
                </a:cubicBezTo>
                <a:cubicBezTo>
                  <a:pt x="940240" y="802858"/>
                  <a:pt x="975858" y="822849"/>
                  <a:pt x="993913" y="834886"/>
                </a:cubicBezTo>
                <a:cubicBezTo>
                  <a:pt x="1020417" y="914400"/>
                  <a:pt x="985078" y="843721"/>
                  <a:pt x="1046922" y="887895"/>
                </a:cubicBezTo>
                <a:cubicBezTo>
                  <a:pt x="1067256" y="902419"/>
                  <a:pt x="1079139" y="927043"/>
                  <a:pt x="1099931" y="940904"/>
                </a:cubicBezTo>
                <a:cubicBezTo>
                  <a:pt x="1113183" y="949739"/>
                  <a:pt x="1127594" y="957043"/>
                  <a:pt x="1139687" y="967408"/>
                </a:cubicBezTo>
                <a:cubicBezTo>
                  <a:pt x="1158660" y="983670"/>
                  <a:pt x="1168990" y="1012515"/>
                  <a:pt x="1192696" y="1020417"/>
                </a:cubicBezTo>
                <a:lnTo>
                  <a:pt x="1272209" y="1046921"/>
                </a:lnTo>
                <a:lnTo>
                  <a:pt x="1311965" y="1060173"/>
                </a:lnTo>
                <a:cubicBezTo>
                  <a:pt x="1358225" y="1106433"/>
                  <a:pt x="1326616" y="1082727"/>
                  <a:pt x="1417983" y="1113182"/>
                </a:cubicBezTo>
                <a:lnTo>
                  <a:pt x="1457739" y="1126434"/>
                </a:lnTo>
                <a:lnTo>
                  <a:pt x="1497496" y="1139686"/>
                </a:lnTo>
                <a:cubicBezTo>
                  <a:pt x="1506331" y="1148521"/>
                  <a:pt x="1512825" y="1160603"/>
                  <a:pt x="1524000" y="1166191"/>
                </a:cubicBezTo>
                <a:cubicBezTo>
                  <a:pt x="1548988" y="1178685"/>
                  <a:pt x="1603513" y="1192695"/>
                  <a:pt x="1603513" y="1192695"/>
                </a:cubicBezTo>
                <a:cubicBezTo>
                  <a:pt x="1634910" y="1224092"/>
                  <a:pt x="1664575" y="1257222"/>
                  <a:pt x="1709531" y="1272208"/>
                </a:cubicBezTo>
                <a:lnTo>
                  <a:pt x="1828800" y="1311965"/>
                </a:lnTo>
                <a:lnTo>
                  <a:pt x="1908313" y="1338469"/>
                </a:lnTo>
                <a:lnTo>
                  <a:pt x="1948070" y="1351721"/>
                </a:lnTo>
                <a:cubicBezTo>
                  <a:pt x="2018748" y="1347304"/>
                  <a:pt x="2089640" y="1345515"/>
                  <a:pt x="2160104" y="1338469"/>
                </a:cubicBezTo>
                <a:cubicBezTo>
                  <a:pt x="2178227" y="1336657"/>
                  <a:pt x="2195333" y="1329168"/>
                  <a:pt x="2213113" y="1325217"/>
                </a:cubicBezTo>
                <a:cubicBezTo>
                  <a:pt x="2235101" y="1320331"/>
                  <a:pt x="2257426" y="1317030"/>
                  <a:pt x="2279374" y="1311965"/>
                </a:cubicBezTo>
                <a:cubicBezTo>
                  <a:pt x="2314868" y="1303774"/>
                  <a:pt x="2349672" y="1292604"/>
                  <a:pt x="2385391" y="1285460"/>
                </a:cubicBezTo>
                <a:cubicBezTo>
                  <a:pt x="2465350" y="1269468"/>
                  <a:pt x="2430283" y="1279331"/>
                  <a:pt x="2491409" y="1258956"/>
                </a:cubicBezTo>
                <a:cubicBezTo>
                  <a:pt x="2613771" y="1177381"/>
                  <a:pt x="2463255" y="1281480"/>
                  <a:pt x="2557670" y="1205947"/>
                </a:cubicBezTo>
                <a:cubicBezTo>
                  <a:pt x="2595932" y="1175337"/>
                  <a:pt x="2595491" y="1188489"/>
                  <a:pt x="2623931" y="1152939"/>
                </a:cubicBezTo>
                <a:cubicBezTo>
                  <a:pt x="2704352" y="1052413"/>
                  <a:pt x="2604906" y="1171395"/>
                  <a:pt x="2663687" y="1073426"/>
                </a:cubicBezTo>
                <a:cubicBezTo>
                  <a:pt x="2670115" y="1062712"/>
                  <a:pt x="2681356" y="1055756"/>
                  <a:pt x="2690191" y="1046921"/>
                </a:cubicBezTo>
                <a:cubicBezTo>
                  <a:pt x="2694609" y="1033669"/>
                  <a:pt x="2696257" y="1019143"/>
                  <a:pt x="2703444" y="1007165"/>
                </a:cubicBezTo>
                <a:cubicBezTo>
                  <a:pt x="2709872" y="996451"/>
                  <a:pt x="2724360" y="991835"/>
                  <a:pt x="2729948" y="980660"/>
                </a:cubicBezTo>
                <a:cubicBezTo>
                  <a:pt x="2742442" y="955671"/>
                  <a:pt x="2747617" y="927651"/>
                  <a:pt x="2756452" y="901147"/>
                </a:cubicBezTo>
                <a:lnTo>
                  <a:pt x="2782957" y="821634"/>
                </a:lnTo>
                <a:lnTo>
                  <a:pt x="2796209" y="781878"/>
                </a:lnTo>
                <a:cubicBezTo>
                  <a:pt x="2800626" y="768626"/>
                  <a:pt x="2801712" y="753744"/>
                  <a:pt x="2809461" y="742121"/>
                </a:cubicBezTo>
                <a:cubicBezTo>
                  <a:pt x="2842896" y="691969"/>
                  <a:pt x="2824703" y="713627"/>
                  <a:pt x="2862470" y="675860"/>
                </a:cubicBezTo>
                <a:cubicBezTo>
                  <a:pt x="2866887" y="662608"/>
                  <a:pt x="2866996" y="647012"/>
                  <a:pt x="2875722" y="636104"/>
                </a:cubicBezTo>
                <a:cubicBezTo>
                  <a:pt x="2885671" y="623667"/>
                  <a:pt x="2903041" y="619549"/>
                  <a:pt x="2915478" y="609600"/>
                </a:cubicBezTo>
                <a:cubicBezTo>
                  <a:pt x="2925235" y="601795"/>
                  <a:pt x="2934178" y="592852"/>
                  <a:pt x="2941983" y="583095"/>
                </a:cubicBezTo>
                <a:cubicBezTo>
                  <a:pt x="3008859" y="499501"/>
                  <a:pt x="2930991" y="580836"/>
                  <a:pt x="2994991" y="516834"/>
                </a:cubicBezTo>
                <a:cubicBezTo>
                  <a:pt x="3048000" y="521251"/>
                  <a:pt x="3101549" y="521341"/>
                  <a:pt x="3154018" y="530086"/>
                </a:cubicBezTo>
                <a:cubicBezTo>
                  <a:pt x="3181576" y="534679"/>
                  <a:pt x="3233531" y="556591"/>
                  <a:pt x="3233531" y="556591"/>
                </a:cubicBezTo>
                <a:cubicBezTo>
                  <a:pt x="3246783" y="565426"/>
                  <a:pt x="3259041" y="575972"/>
                  <a:pt x="3273287" y="583095"/>
                </a:cubicBezTo>
                <a:cubicBezTo>
                  <a:pt x="3285781" y="589342"/>
                  <a:pt x="3301066" y="589160"/>
                  <a:pt x="3313044" y="596347"/>
                </a:cubicBezTo>
                <a:cubicBezTo>
                  <a:pt x="3391720" y="643553"/>
                  <a:pt x="3277003" y="603890"/>
                  <a:pt x="3379304" y="649356"/>
                </a:cubicBezTo>
                <a:cubicBezTo>
                  <a:pt x="3404834" y="660703"/>
                  <a:pt x="3432313" y="667025"/>
                  <a:pt x="3458818" y="675860"/>
                </a:cubicBezTo>
                <a:cubicBezTo>
                  <a:pt x="3472070" y="680277"/>
                  <a:pt x="3486951" y="681365"/>
                  <a:pt x="3498574" y="689113"/>
                </a:cubicBezTo>
                <a:cubicBezTo>
                  <a:pt x="3511826" y="697948"/>
                  <a:pt x="3524085" y="708494"/>
                  <a:pt x="3538331" y="715617"/>
                </a:cubicBezTo>
                <a:cubicBezTo>
                  <a:pt x="3560601" y="726752"/>
                  <a:pt x="3609864" y="735751"/>
                  <a:pt x="3631096" y="742121"/>
                </a:cubicBezTo>
                <a:cubicBezTo>
                  <a:pt x="3821214" y="799157"/>
                  <a:pt x="3584351" y="737062"/>
                  <a:pt x="3816626" y="795130"/>
                </a:cubicBezTo>
                <a:lnTo>
                  <a:pt x="3869635" y="808382"/>
                </a:lnTo>
                <a:cubicBezTo>
                  <a:pt x="3887305" y="812799"/>
                  <a:pt x="3905365" y="815874"/>
                  <a:pt x="3922644" y="821634"/>
                </a:cubicBezTo>
                <a:cubicBezTo>
                  <a:pt x="3960531" y="834263"/>
                  <a:pt x="3973814" y="839820"/>
                  <a:pt x="4015409" y="848139"/>
                </a:cubicBezTo>
                <a:cubicBezTo>
                  <a:pt x="4041757" y="853409"/>
                  <a:pt x="4068418" y="856974"/>
                  <a:pt x="4094922" y="861391"/>
                </a:cubicBezTo>
                <a:cubicBezTo>
                  <a:pt x="4151818" y="880356"/>
                  <a:pt x="4178692" y="885149"/>
                  <a:pt x="4227444" y="914400"/>
                </a:cubicBezTo>
                <a:cubicBezTo>
                  <a:pt x="4254759" y="930789"/>
                  <a:pt x="4276738" y="957335"/>
                  <a:pt x="4306957" y="967408"/>
                </a:cubicBezTo>
                <a:cubicBezTo>
                  <a:pt x="4382743" y="992670"/>
                  <a:pt x="4409283" y="1003776"/>
                  <a:pt x="4492487" y="1020417"/>
                </a:cubicBezTo>
                <a:cubicBezTo>
                  <a:pt x="4594459" y="1040811"/>
                  <a:pt x="4536910" y="1028209"/>
                  <a:pt x="4664765" y="1060173"/>
                </a:cubicBezTo>
                <a:cubicBezTo>
                  <a:pt x="4731317" y="1076811"/>
                  <a:pt x="4700502" y="1067669"/>
                  <a:pt x="4757531" y="1086678"/>
                </a:cubicBezTo>
                <a:cubicBezTo>
                  <a:pt x="4773624" y="1084379"/>
                  <a:pt x="4861137" y="1077522"/>
                  <a:pt x="4890052" y="1060173"/>
                </a:cubicBezTo>
                <a:cubicBezTo>
                  <a:pt x="4900766" y="1053745"/>
                  <a:pt x="4907722" y="1042504"/>
                  <a:pt x="4916557" y="1033669"/>
                </a:cubicBezTo>
                <a:cubicBezTo>
                  <a:pt x="4925392" y="1015999"/>
                  <a:pt x="4941420" y="1000347"/>
                  <a:pt x="4943061" y="980660"/>
                </a:cubicBezTo>
                <a:cubicBezTo>
                  <a:pt x="4943594" y="974266"/>
                  <a:pt x="4930241" y="849003"/>
                  <a:pt x="4916557" y="821634"/>
                </a:cubicBezTo>
                <a:cubicBezTo>
                  <a:pt x="4910969" y="810459"/>
                  <a:pt x="4898887" y="803965"/>
                  <a:pt x="4890052" y="795130"/>
                </a:cubicBezTo>
                <a:lnTo>
                  <a:pt x="4863548" y="715617"/>
                </a:lnTo>
                <a:lnTo>
                  <a:pt x="4850296" y="675860"/>
                </a:lnTo>
                <a:cubicBezTo>
                  <a:pt x="4851784" y="666929"/>
                  <a:pt x="4871244" y="544903"/>
                  <a:pt x="4876800" y="530086"/>
                </a:cubicBezTo>
                <a:cubicBezTo>
                  <a:pt x="4882392" y="515173"/>
                  <a:pt x="4895402" y="504158"/>
                  <a:pt x="4903304" y="490330"/>
                </a:cubicBezTo>
                <a:cubicBezTo>
                  <a:pt x="4930510" y="442720"/>
                  <a:pt x="4924028" y="437921"/>
                  <a:pt x="4956313" y="397565"/>
                </a:cubicBezTo>
                <a:cubicBezTo>
                  <a:pt x="4979147" y="369023"/>
                  <a:pt x="5039205" y="325761"/>
                  <a:pt x="5062331" y="318052"/>
                </a:cubicBezTo>
                <a:lnTo>
                  <a:pt x="5102087" y="304800"/>
                </a:lnTo>
                <a:lnTo>
                  <a:pt x="5155096" y="251791"/>
                </a:lnTo>
                <a:cubicBezTo>
                  <a:pt x="5184723" y="222163"/>
                  <a:pt x="5181600" y="237780"/>
                  <a:pt x="5181600" y="2120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F92D15-355C-4BEB-844C-C53031E7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42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C589-A83A-4D54-82EA-0C2344C0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3178C-767E-4BE4-AAD6-443B69FA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Advances in the field</a:t>
            </a:r>
          </a:p>
          <a:p>
            <a:r>
              <a:rPr lang="en-GB" dirty="0"/>
              <a:t>Some theory…</a:t>
            </a:r>
          </a:p>
          <a:p>
            <a:r>
              <a:rPr lang="en-GB" dirty="0"/>
              <a:t>What does this all mean?</a:t>
            </a:r>
          </a:p>
          <a:p>
            <a:r>
              <a:rPr lang="en-GB" dirty="0"/>
              <a:t>Future trends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0E09E-0A77-48C6-B7FA-C57DEDB5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9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B619-B52E-4B59-890A-CCE94B2D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layers?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CBA75-44A3-4B4D-82D8-F1B9C3CF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Deep learning works because of the architecture of the network but..</a:t>
            </a:r>
          </a:p>
          <a:p>
            <a:r>
              <a:rPr lang="en-GB" dirty="0"/>
              <a:t>It is the optimization routine applied to that architecture that makes the difference</a:t>
            </a:r>
          </a:p>
          <a:p>
            <a:r>
              <a:rPr lang="en-GB" dirty="0"/>
              <a:t>Consider how an autoencoder work…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06B73-E696-4BB8-92C2-90F700A8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391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Autoencoders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389" y="1926203"/>
            <a:ext cx="5553223" cy="300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0740" y="5020825"/>
            <a:ext cx="7052059" cy="76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77" dirty="0"/>
              <a:t>Autoencoders reproduce the inputs. By making this happen, </a:t>
            </a:r>
          </a:p>
          <a:p>
            <a:r>
              <a:rPr lang="en-GB" sz="2177" dirty="0"/>
              <a:t>the hidden layer becomes good feature extractors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E25C7A-03AF-4DB6-9840-E02E3775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420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E2AA-2DC3-4251-97D3-86BF4939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6474-FF41-4413-8EA9-310593B7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0D083-0524-4957-8465-8E598E67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975" y="1288596"/>
            <a:ext cx="7248209" cy="49841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46FF7-0848-4732-A010-DFF4389E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578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55F6-C73F-47C5-8F71-A7D6D640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Techniques considered for deep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8A87-7BEC-46A9-858C-DC00DC1C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5A168-A836-46A8-9C57-7DA23D9D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655985"/>
            <a:ext cx="4733925" cy="500675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8BEFD-7009-4D99-BC31-A8AE1BD5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005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A6C8-816E-491F-AE4D-75C19F0B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93969-9CB8-49DA-9ABC-D79D40998C9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55360" y="5349240"/>
            <a:ext cx="1247760" cy="1213560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DA906B-4A96-4F46-8D84-CDC75FE7B81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80920" y="4105656"/>
            <a:ext cx="1222200" cy="118872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E6A1B6-4D07-402A-8B06-24543750463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14400" y="1627632"/>
            <a:ext cx="1188720" cy="1155960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164F7-A866-4E43-AEFD-086DF45E1093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92080" y="2862072"/>
            <a:ext cx="1211040" cy="1188720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07733A-0B1D-41D4-AAB7-365948ED5740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297680" y="1642149"/>
            <a:ext cx="1218960" cy="1180800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B35295-965F-4A14-9D5D-D68FAEABD1C5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297680" y="2862072"/>
            <a:ext cx="1238040" cy="1171080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2AF398-3EF6-4EC9-8567-2BF1116DBF5E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4297680" y="4014216"/>
            <a:ext cx="1199880" cy="120924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B08775-2DB6-4E49-8912-51F95C1315CA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4297680" y="5294520"/>
            <a:ext cx="1199880" cy="1152000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00431B-AB8D-4D92-9A83-F28405CF9864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7557480" y="1901952"/>
            <a:ext cx="1037880" cy="980640"/>
          </a:xfrm>
          <a:prstGeom prst="rect">
            <a:avLst/>
          </a:prstGeom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ECEF73-C80F-4069-A1B0-15CCB69DA2B9}"/>
              </a:ext>
            </a:extLst>
          </p:cNvPr>
          <p:cNvPicPr/>
          <p:nvPr/>
        </p:nvPicPr>
        <p:blipFill>
          <a:blip r:embed="rId11"/>
          <a:stretch/>
        </p:blipFill>
        <p:spPr>
          <a:xfrm>
            <a:off x="7548120" y="3031992"/>
            <a:ext cx="1047240" cy="1018800"/>
          </a:xfrm>
          <a:prstGeom prst="rect">
            <a:avLst/>
          </a:prstGeom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7C6BAA-495D-49D2-9381-7B6AB1F1F34E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498080" y="4197096"/>
            <a:ext cx="1056960" cy="1018800"/>
          </a:xfrm>
          <a:prstGeom prst="rect">
            <a:avLst/>
          </a:prstGeom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D2F23C-0D22-41D7-9449-6F77F3152011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7498080" y="5349240"/>
            <a:ext cx="1028520" cy="999720"/>
          </a:xfrm>
          <a:prstGeom prst="rect">
            <a:avLst/>
          </a:prstGeom>
          <a:ln>
            <a:noFill/>
          </a:ln>
        </p:spPr>
      </p:pic>
      <p:sp>
        <p:nvSpPr>
          <p:cNvPr id="17" name="Line 2">
            <a:extLst>
              <a:ext uri="{FF2B5EF4-FFF2-40B4-BE49-F238E27FC236}">
                <a16:creationId xmlns:a16="http://schemas.microsoft.com/office/drawing/2014/main" id="{8B7E7C72-DE2D-4FC1-87CD-537A392936C1}"/>
              </a:ext>
            </a:extLst>
          </p:cNvPr>
          <p:cNvSpPr/>
          <p:nvPr/>
        </p:nvSpPr>
        <p:spPr>
          <a:xfrm>
            <a:off x="2286000" y="2176272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3">
            <a:extLst>
              <a:ext uri="{FF2B5EF4-FFF2-40B4-BE49-F238E27FC236}">
                <a16:creationId xmlns:a16="http://schemas.microsoft.com/office/drawing/2014/main" id="{5A66875E-0C68-4E4A-93D3-E2747C8A0C3C}"/>
              </a:ext>
            </a:extLst>
          </p:cNvPr>
          <p:cNvSpPr/>
          <p:nvPr/>
        </p:nvSpPr>
        <p:spPr>
          <a:xfrm>
            <a:off x="2286000" y="3410712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Line 4">
            <a:extLst>
              <a:ext uri="{FF2B5EF4-FFF2-40B4-BE49-F238E27FC236}">
                <a16:creationId xmlns:a16="http://schemas.microsoft.com/office/drawing/2014/main" id="{93A9F2BE-0C7D-49AF-A3F8-A5BC10FCB579}"/>
              </a:ext>
            </a:extLst>
          </p:cNvPr>
          <p:cNvSpPr/>
          <p:nvPr/>
        </p:nvSpPr>
        <p:spPr>
          <a:xfrm>
            <a:off x="2194560" y="4654296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Line 5">
            <a:extLst>
              <a:ext uri="{FF2B5EF4-FFF2-40B4-BE49-F238E27FC236}">
                <a16:creationId xmlns:a16="http://schemas.microsoft.com/office/drawing/2014/main" id="{1FAB0B99-E947-4F1A-B74D-22366835CB35}"/>
              </a:ext>
            </a:extLst>
          </p:cNvPr>
          <p:cNvSpPr/>
          <p:nvPr/>
        </p:nvSpPr>
        <p:spPr>
          <a:xfrm>
            <a:off x="2194560" y="598932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Line 6">
            <a:extLst>
              <a:ext uri="{FF2B5EF4-FFF2-40B4-BE49-F238E27FC236}">
                <a16:creationId xmlns:a16="http://schemas.microsoft.com/office/drawing/2014/main" id="{11A0CD88-A910-43B5-BD58-43F865B6BCE6}"/>
              </a:ext>
            </a:extLst>
          </p:cNvPr>
          <p:cNvSpPr/>
          <p:nvPr/>
        </p:nvSpPr>
        <p:spPr>
          <a:xfrm>
            <a:off x="5669280" y="2176272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Line 7">
            <a:extLst>
              <a:ext uri="{FF2B5EF4-FFF2-40B4-BE49-F238E27FC236}">
                <a16:creationId xmlns:a16="http://schemas.microsoft.com/office/drawing/2014/main" id="{F5230274-ACBB-456D-8037-CBC11DE99B09}"/>
              </a:ext>
            </a:extLst>
          </p:cNvPr>
          <p:cNvSpPr/>
          <p:nvPr/>
        </p:nvSpPr>
        <p:spPr>
          <a:xfrm>
            <a:off x="5669280" y="3410712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Line 8">
            <a:extLst>
              <a:ext uri="{FF2B5EF4-FFF2-40B4-BE49-F238E27FC236}">
                <a16:creationId xmlns:a16="http://schemas.microsoft.com/office/drawing/2014/main" id="{46DE34EB-F0CE-47FB-886A-B2599880162B}"/>
              </a:ext>
            </a:extLst>
          </p:cNvPr>
          <p:cNvSpPr/>
          <p:nvPr/>
        </p:nvSpPr>
        <p:spPr>
          <a:xfrm>
            <a:off x="5577840" y="4654296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Line 9">
            <a:extLst>
              <a:ext uri="{FF2B5EF4-FFF2-40B4-BE49-F238E27FC236}">
                <a16:creationId xmlns:a16="http://schemas.microsoft.com/office/drawing/2014/main" id="{E06DB72D-0319-4A5B-94C4-61C338DBE4DF}"/>
              </a:ext>
            </a:extLst>
          </p:cNvPr>
          <p:cNvSpPr/>
          <p:nvPr/>
        </p:nvSpPr>
        <p:spPr>
          <a:xfrm>
            <a:off x="5577840" y="598932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TextShape 10">
            <a:extLst>
              <a:ext uri="{FF2B5EF4-FFF2-40B4-BE49-F238E27FC236}">
                <a16:creationId xmlns:a16="http://schemas.microsoft.com/office/drawing/2014/main" id="{B7BE157E-BAAC-4F9D-B532-E1B797109322}"/>
              </a:ext>
            </a:extLst>
          </p:cNvPr>
          <p:cNvSpPr txBox="1"/>
          <p:nvPr/>
        </p:nvSpPr>
        <p:spPr>
          <a:xfrm>
            <a:off x="2123640" y="1536192"/>
            <a:ext cx="1991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Covolutional layer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Pooling layer</a:t>
            </a:r>
          </a:p>
        </p:txBody>
      </p:sp>
      <p:sp>
        <p:nvSpPr>
          <p:cNvPr id="26" name="TextShape 11">
            <a:extLst>
              <a:ext uri="{FF2B5EF4-FFF2-40B4-BE49-F238E27FC236}">
                <a16:creationId xmlns:a16="http://schemas.microsoft.com/office/drawing/2014/main" id="{2942F840-2058-4B47-8481-7FC9D87C1932}"/>
              </a:ext>
            </a:extLst>
          </p:cNvPr>
          <p:cNvSpPr txBox="1"/>
          <p:nvPr/>
        </p:nvSpPr>
        <p:spPr>
          <a:xfrm>
            <a:off x="5669280" y="1444752"/>
            <a:ext cx="23356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Fully connected layer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45762-4DEA-4ED1-9261-A83F0158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648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4F72-53CC-45F2-A944-3A897486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9EEB-F278-40BA-913C-D970608E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AE806-DAE1-4062-B16B-B460D1F19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55" y="1403971"/>
            <a:ext cx="8540497" cy="48600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E96928-4E87-48EF-B031-7A8AC4DA075F}"/>
              </a:ext>
            </a:extLst>
          </p:cNvPr>
          <p:cNvSpPr/>
          <p:nvPr/>
        </p:nvSpPr>
        <p:spPr>
          <a:xfrm>
            <a:off x="329183" y="6273264"/>
            <a:ext cx="12097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Wei Zhang, </a:t>
            </a:r>
            <a:r>
              <a:rPr lang="en-GB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Gaoliang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 Peng, </a:t>
            </a:r>
            <a:r>
              <a:rPr lang="en-GB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Chuanhao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 Li, </a:t>
            </a:r>
            <a:r>
              <a:rPr lang="en-GB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Yuanhang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 Chen and </a:t>
            </a:r>
            <a:r>
              <a:rPr lang="en-GB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Zhujun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 Zhang . A New Deep Learning Model for Fault Diagnosis with Good Anti-Noise and Domain Adaptation Ability on Raw Vibration Signals </a:t>
            </a:r>
            <a:r>
              <a:rPr lang="en-GB" sz="1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Sensors </a:t>
            </a: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2017, </a:t>
            </a:r>
            <a:r>
              <a:rPr lang="en-GB" sz="1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425; doi:10.3390/s17020425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D265D-A114-4090-BF3E-501E19BC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489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5DBC-9F20-466F-A88F-5DB8B469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45F4C-0C73-43D3-B44E-62FB85467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Deep Learning is subjective to its application and discipline</a:t>
            </a:r>
          </a:p>
          <a:p>
            <a:r>
              <a:rPr lang="en-GB" dirty="0"/>
              <a:t>It may return limited benefits when used for time series analysis as compared to its application in pattern recognition. Perhaps a greater CPU energy consumption does not justify its use </a:t>
            </a:r>
          </a:p>
          <a:p>
            <a:r>
              <a:rPr lang="en-GB" dirty="0"/>
              <a:t>The problem of complexity</a:t>
            </a:r>
          </a:p>
          <a:p>
            <a:pPr marL="0" indent="0">
              <a:buNone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A65B2-B6A6-4D7F-A9FD-472C2579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685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5DBC-9F20-466F-A88F-5DB8B469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45F4C-0C73-43D3-B44E-62FB85467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Deep Learning is subjective to its application and discipline</a:t>
            </a:r>
          </a:p>
          <a:p>
            <a:r>
              <a:rPr lang="en-GB" dirty="0"/>
              <a:t>It may return limited benefits when used for time series analysis as compared to its application in pattern recognition. Perhaps a greater CPU energy consumption does not justify its use </a:t>
            </a:r>
          </a:p>
          <a:p>
            <a:r>
              <a:rPr lang="en-GB" dirty="0"/>
              <a:t>The problem of complexity</a:t>
            </a:r>
          </a:p>
          <a:p>
            <a:r>
              <a:rPr lang="en-GB" dirty="0"/>
              <a:t>Health management comprises of: fault detection, fault classification and fault prediction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21ECE-FAF9-4919-A59B-2544FE9A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925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5DBC-9F20-466F-A88F-5DB8B469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45F4C-0C73-43D3-B44E-62FB85467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Deep Learning is subjective to its application and discipline…</a:t>
            </a:r>
          </a:p>
          <a:p>
            <a:r>
              <a:rPr lang="en-GB" dirty="0"/>
              <a:t>But since feature design, feature extraction/selection and model training can not be jointly optimized which may hinder the final performance of the whole system</a:t>
            </a:r>
          </a:p>
          <a:p>
            <a:r>
              <a:rPr lang="en-GB" dirty="0"/>
              <a:t>Health management comprises of: fault detection, fault classification and fault prediction </a:t>
            </a:r>
          </a:p>
          <a:p>
            <a:r>
              <a:rPr lang="en-GB" dirty="0"/>
              <a:t>Deep learning models have several variants so the problem of complexity…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CBBB4-0DE7-4AA2-8CFE-C52551F3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590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F52C-07E2-4562-9E8D-81FC4990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mean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92D88-5901-4CDF-B257-FC00AB46F691}"/>
              </a:ext>
            </a:extLst>
          </p:cNvPr>
          <p:cNvSpPr/>
          <p:nvPr/>
        </p:nvSpPr>
        <p:spPr>
          <a:xfrm>
            <a:off x="1062539" y="1899697"/>
            <a:ext cx="1385740" cy="81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Data 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2264E6-5292-4FD1-BE71-9F7301AA78A1}"/>
              </a:ext>
            </a:extLst>
          </p:cNvPr>
          <p:cNvSpPr/>
          <p:nvPr/>
        </p:nvSpPr>
        <p:spPr>
          <a:xfrm>
            <a:off x="1062539" y="4383990"/>
            <a:ext cx="1385740" cy="81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Data 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520A85-4D57-4982-854F-95463505FAA8}"/>
              </a:ext>
            </a:extLst>
          </p:cNvPr>
          <p:cNvSpPr/>
          <p:nvPr/>
        </p:nvSpPr>
        <p:spPr>
          <a:xfrm>
            <a:off x="2994386" y="1899697"/>
            <a:ext cx="1385740" cy="81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Data acquisition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2BD36-E52B-4DEF-B11B-5CCB3411286E}"/>
              </a:ext>
            </a:extLst>
          </p:cNvPr>
          <p:cNvSpPr/>
          <p:nvPr/>
        </p:nvSpPr>
        <p:spPr>
          <a:xfrm>
            <a:off x="2964306" y="4383990"/>
            <a:ext cx="1385740" cy="81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Data acquisition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2DCFDD-6655-4297-BE0A-013D344EE01F}"/>
              </a:ext>
            </a:extLst>
          </p:cNvPr>
          <p:cNvSpPr/>
          <p:nvPr/>
        </p:nvSpPr>
        <p:spPr>
          <a:xfrm>
            <a:off x="4862672" y="1699600"/>
            <a:ext cx="1385740" cy="189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Hand design features</a:t>
            </a:r>
          </a:p>
          <a:p>
            <a:pPr algn="ctr"/>
            <a:r>
              <a:rPr lang="en-GB" dirty="0"/>
              <a:t>-RMS</a:t>
            </a:r>
          </a:p>
          <a:p>
            <a:pPr algn="ctr"/>
            <a:r>
              <a:rPr lang="en-GB" dirty="0"/>
              <a:t>-Variance</a:t>
            </a:r>
          </a:p>
          <a:p>
            <a:pPr algn="ctr"/>
            <a:r>
              <a:rPr lang="en-GB" dirty="0"/>
              <a:t>-Peaks</a:t>
            </a:r>
          </a:p>
          <a:p>
            <a:pPr algn="ctr"/>
            <a:r>
              <a:rPr lang="en-GB" dirty="0"/>
              <a:t>-etc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2C5409-1E4D-4EE0-917A-88158F3F1D1F}"/>
              </a:ext>
            </a:extLst>
          </p:cNvPr>
          <p:cNvSpPr/>
          <p:nvPr/>
        </p:nvSpPr>
        <p:spPr>
          <a:xfrm>
            <a:off x="6843086" y="1699599"/>
            <a:ext cx="1385740" cy="189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Feature selection methods</a:t>
            </a:r>
          </a:p>
          <a:p>
            <a:pPr algn="ctr"/>
            <a:r>
              <a:rPr lang="en-GB" dirty="0"/>
              <a:t>-PCA</a:t>
            </a:r>
          </a:p>
          <a:p>
            <a:pPr algn="ctr"/>
            <a:r>
              <a:rPr lang="en-GB" dirty="0"/>
              <a:t>-ICA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27DB01-4839-44F7-9C6D-C8E46CAEF0D8}"/>
              </a:ext>
            </a:extLst>
          </p:cNvPr>
          <p:cNvSpPr/>
          <p:nvPr/>
        </p:nvSpPr>
        <p:spPr>
          <a:xfrm>
            <a:off x="8725086" y="1699598"/>
            <a:ext cx="1385740" cy="189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Model training</a:t>
            </a:r>
          </a:p>
          <a:p>
            <a:pPr algn="ctr"/>
            <a:r>
              <a:rPr lang="en-GB" dirty="0"/>
              <a:t>-SVM</a:t>
            </a:r>
          </a:p>
          <a:p>
            <a:pPr algn="ctr"/>
            <a:r>
              <a:rPr lang="en-GB" dirty="0"/>
              <a:t>-Random forest</a:t>
            </a:r>
          </a:p>
          <a:p>
            <a:pPr algn="ctr"/>
            <a:r>
              <a:rPr lang="en-GB" dirty="0"/>
              <a:t>-NN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8EC952-D2A6-40B5-B530-20B3070E737A}"/>
              </a:ext>
            </a:extLst>
          </p:cNvPr>
          <p:cNvSpPr/>
          <p:nvPr/>
        </p:nvSpPr>
        <p:spPr>
          <a:xfrm>
            <a:off x="6843086" y="1699600"/>
            <a:ext cx="1385740" cy="189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Feature selection methods</a:t>
            </a:r>
          </a:p>
          <a:p>
            <a:pPr algn="ctr"/>
            <a:r>
              <a:rPr lang="en-GB" dirty="0"/>
              <a:t>-PCA</a:t>
            </a:r>
          </a:p>
          <a:p>
            <a:pPr algn="ctr"/>
            <a:r>
              <a:rPr lang="en-GB" dirty="0"/>
              <a:t>-ICA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06E76-94F8-4DC3-B7D3-8171FF86F138}"/>
              </a:ext>
            </a:extLst>
          </p:cNvPr>
          <p:cNvSpPr/>
          <p:nvPr/>
        </p:nvSpPr>
        <p:spPr>
          <a:xfrm>
            <a:off x="4824231" y="4383990"/>
            <a:ext cx="5385009" cy="189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From simple features to abstract features</a:t>
            </a:r>
          </a:p>
          <a:p>
            <a:pPr algn="ctr"/>
            <a:endParaRPr lang="en-GB" b="1" dirty="0"/>
          </a:p>
          <a:p>
            <a:pPr algn="ctr"/>
            <a:endParaRPr lang="en-GB" b="1" dirty="0"/>
          </a:p>
          <a:p>
            <a:pPr algn="ctr"/>
            <a:endParaRPr lang="en-GB" b="1" dirty="0"/>
          </a:p>
          <a:p>
            <a:pPr algn="ctr"/>
            <a:endParaRPr lang="en-GB" b="1" dirty="0"/>
          </a:p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BA11CC-3F51-46C3-9A25-36857E4E4377}"/>
              </a:ext>
            </a:extLst>
          </p:cNvPr>
          <p:cNvSpPr/>
          <p:nvPr/>
        </p:nvSpPr>
        <p:spPr>
          <a:xfrm rot="5400000">
            <a:off x="10305904" y="2391379"/>
            <a:ext cx="1385740" cy="514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Targets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7AF8BF-0A55-4975-AEFA-C19ACB182FAA}"/>
              </a:ext>
            </a:extLst>
          </p:cNvPr>
          <p:cNvSpPr/>
          <p:nvPr/>
        </p:nvSpPr>
        <p:spPr>
          <a:xfrm rot="5400000">
            <a:off x="10305904" y="5075770"/>
            <a:ext cx="1385740" cy="514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Targets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C9505B-BBB4-45E1-8F79-AA73BD81EC5B}"/>
              </a:ext>
            </a:extLst>
          </p:cNvPr>
          <p:cNvSpPr/>
          <p:nvPr/>
        </p:nvSpPr>
        <p:spPr>
          <a:xfrm rot="5400000">
            <a:off x="5226063" y="5331355"/>
            <a:ext cx="1173205" cy="5142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95C332-BD77-459A-92C1-0AD67984E31D}"/>
              </a:ext>
            </a:extLst>
          </p:cNvPr>
          <p:cNvSpPr/>
          <p:nvPr/>
        </p:nvSpPr>
        <p:spPr>
          <a:xfrm rot="5400000">
            <a:off x="6339597" y="5331354"/>
            <a:ext cx="1173205" cy="5142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5B89F8-30CD-4852-8AC4-D3944D6BDD79}"/>
              </a:ext>
            </a:extLst>
          </p:cNvPr>
          <p:cNvSpPr/>
          <p:nvPr/>
        </p:nvSpPr>
        <p:spPr>
          <a:xfrm rot="5400000">
            <a:off x="8310202" y="5331353"/>
            <a:ext cx="1173205" cy="5142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9B3F87-FFF4-4AB0-B3EF-06229A7EB987}"/>
              </a:ext>
            </a:extLst>
          </p:cNvPr>
          <p:cNvSpPr/>
          <p:nvPr/>
        </p:nvSpPr>
        <p:spPr>
          <a:xfrm rot="5400000">
            <a:off x="7328032" y="5338508"/>
            <a:ext cx="1173205" cy="5142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C7E347-92AB-463A-AAA1-A76B3E31A251}"/>
              </a:ext>
            </a:extLst>
          </p:cNvPr>
          <p:cNvCxnSpPr/>
          <p:nvPr/>
        </p:nvCxnSpPr>
        <p:spPr>
          <a:xfrm>
            <a:off x="6069791" y="5295014"/>
            <a:ext cx="256988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3F91E9-8860-460D-9656-212D0FBBD33E}"/>
              </a:ext>
            </a:extLst>
          </p:cNvPr>
          <p:cNvCxnSpPr/>
          <p:nvPr/>
        </p:nvCxnSpPr>
        <p:spPr>
          <a:xfrm>
            <a:off x="6052068" y="5883352"/>
            <a:ext cx="256988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365882-D51E-4AD3-A0C9-B7C26D083658}"/>
              </a:ext>
            </a:extLst>
          </p:cNvPr>
          <p:cNvCxnSpPr>
            <a:cxnSpLocks/>
          </p:cNvCxnSpPr>
          <p:nvPr/>
        </p:nvCxnSpPr>
        <p:spPr>
          <a:xfrm flipV="1">
            <a:off x="6066243" y="5295014"/>
            <a:ext cx="2573436" cy="5706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114346-2A3D-4D9D-9DE8-5B34D2ECFDED}"/>
              </a:ext>
            </a:extLst>
          </p:cNvPr>
          <p:cNvCxnSpPr>
            <a:cxnSpLocks/>
          </p:cNvCxnSpPr>
          <p:nvPr/>
        </p:nvCxnSpPr>
        <p:spPr>
          <a:xfrm>
            <a:off x="6066243" y="5295014"/>
            <a:ext cx="2555713" cy="5706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D88C5AA-6130-42C1-8363-38DF777C2C34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069791" y="5295014"/>
            <a:ext cx="599283" cy="2934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626F86-D4F5-4DA1-8F82-D1EB1BDC8FEF}"/>
              </a:ext>
            </a:extLst>
          </p:cNvPr>
          <p:cNvCxnSpPr>
            <a:cxnSpLocks/>
          </p:cNvCxnSpPr>
          <p:nvPr/>
        </p:nvCxnSpPr>
        <p:spPr>
          <a:xfrm flipV="1">
            <a:off x="7072798" y="5341086"/>
            <a:ext cx="599283" cy="2934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73EC1D-D255-4151-ACF6-DAE15904636F}"/>
              </a:ext>
            </a:extLst>
          </p:cNvPr>
          <p:cNvCxnSpPr>
            <a:cxnSpLocks/>
          </p:cNvCxnSpPr>
          <p:nvPr/>
        </p:nvCxnSpPr>
        <p:spPr>
          <a:xfrm flipV="1">
            <a:off x="8086435" y="5302098"/>
            <a:ext cx="599283" cy="2934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89EEC7-E7A9-47F3-A46C-1C042C7DF158}"/>
              </a:ext>
            </a:extLst>
          </p:cNvPr>
          <p:cNvCxnSpPr>
            <a:cxnSpLocks/>
            <a:stCxn id="20" idx="0"/>
          </p:cNvCxnSpPr>
          <p:nvPr/>
        </p:nvCxnSpPr>
        <p:spPr>
          <a:xfrm>
            <a:off x="8171760" y="5595634"/>
            <a:ext cx="513958" cy="2877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F3161A-B4B6-4E44-ADF8-6AF63FDE5BDB}"/>
              </a:ext>
            </a:extLst>
          </p:cNvPr>
          <p:cNvCxnSpPr>
            <a:cxnSpLocks/>
          </p:cNvCxnSpPr>
          <p:nvPr/>
        </p:nvCxnSpPr>
        <p:spPr>
          <a:xfrm>
            <a:off x="7175844" y="5556644"/>
            <a:ext cx="513958" cy="2877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15CC9E-F737-4A64-BDF6-50B080F52862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6069791" y="5588481"/>
            <a:ext cx="578017" cy="2558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7F5994-B74B-42AF-A0D5-494CFBB347CF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9153930" y="5580321"/>
            <a:ext cx="467918" cy="815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7A4204-CF47-436B-B393-CE8F3E3BB7F1}"/>
              </a:ext>
            </a:extLst>
          </p:cNvPr>
          <p:cNvSpPr txBox="1"/>
          <p:nvPr/>
        </p:nvSpPr>
        <p:spPr>
          <a:xfrm>
            <a:off x="9150382" y="4998328"/>
            <a:ext cx="94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</a:rPr>
              <a:t>Softmax</a:t>
            </a:r>
            <a:r>
              <a:rPr lang="en-GB" sz="1400" dirty="0">
                <a:solidFill>
                  <a:schemeClr val="bg1"/>
                </a:solidFill>
              </a:rPr>
              <a:t>/</a:t>
            </a:r>
          </a:p>
          <a:p>
            <a:r>
              <a:rPr lang="en-GB" sz="1400" dirty="0">
                <a:solidFill>
                  <a:schemeClr val="bg1"/>
                </a:solidFill>
              </a:rPr>
              <a:t>regression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66DA4A-CD56-4A1C-925B-1ED5491955B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448279" y="2305050"/>
            <a:ext cx="546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B3B73C-AD4A-4AEC-89B4-DA19C1D2CF76}"/>
              </a:ext>
            </a:extLst>
          </p:cNvPr>
          <p:cNvCxnSpPr>
            <a:stCxn id="6" idx="3"/>
          </p:cNvCxnSpPr>
          <p:nvPr/>
        </p:nvCxnSpPr>
        <p:spPr>
          <a:xfrm flipV="1">
            <a:off x="4380126" y="2297967"/>
            <a:ext cx="444105" cy="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6C3A06-1BFD-4EC5-870F-AB8D809B5BE3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248412" y="2648506"/>
            <a:ext cx="594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08B740-4D95-4861-AB9E-1DBF29C6EC85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 flipV="1">
            <a:off x="8228826" y="2648504"/>
            <a:ext cx="4962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70042BB-1CB1-4579-9C18-43473158608D}"/>
              </a:ext>
            </a:extLst>
          </p:cNvPr>
          <p:cNvCxnSpPr>
            <a:stCxn id="10" idx="3"/>
            <a:endCxn id="14" idx="2"/>
          </p:cNvCxnSpPr>
          <p:nvPr/>
        </p:nvCxnSpPr>
        <p:spPr>
          <a:xfrm>
            <a:off x="10110826" y="2648504"/>
            <a:ext cx="6308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CCB64EE-509B-46C0-A1AB-2063B148564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448279" y="4789343"/>
            <a:ext cx="516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0BDF8DF-2001-461D-9D74-E2700F0BD8F4}"/>
              </a:ext>
            </a:extLst>
          </p:cNvPr>
          <p:cNvCxnSpPr>
            <a:stCxn id="7" idx="3"/>
          </p:cNvCxnSpPr>
          <p:nvPr/>
        </p:nvCxnSpPr>
        <p:spPr>
          <a:xfrm flipV="1">
            <a:off x="4350046" y="4789342"/>
            <a:ext cx="3920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966DA8-5854-461B-B549-C570B362893B}"/>
              </a:ext>
            </a:extLst>
          </p:cNvPr>
          <p:cNvCxnSpPr>
            <a:stCxn id="13" idx="3"/>
            <a:endCxn id="15" idx="2"/>
          </p:cNvCxnSpPr>
          <p:nvPr/>
        </p:nvCxnSpPr>
        <p:spPr>
          <a:xfrm>
            <a:off x="10209240" y="5332896"/>
            <a:ext cx="532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820BDB-62EB-43E4-9710-5849765DDA82}"/>
              </a:ext>
            </a:extLst>
          </p:cNvPr>
          <p:cNvSpPr txBox="1"/>
          <p:nvPr/>
        </p:nvSpPr>
        <p:spPr>
          <a:xfrm>
            <a:off x="1062539" y="3341375"/>
            <a:ext cx="25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Conventional data driven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6D53E2-9A17-4B09-9343-2199176F0D14}"/>
              </a:ext>
            </a:extLst>
          </p:cNvPr>
          <p:cNvSpPr txBox="1"/>
          <p:nvPr/>
        </p:nvSpPr>
        <p:spPr>
          <a:xfrm>
            <a:off x="1017088" y="5504747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Deep learning based</a:t>
            </a: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DF5E8A7D-187B-4557-B187-88B8D246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53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BE12-C648-43ED-83B0-734E8332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Advances in related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BE9B-1E13-428B-B717-972B7E49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ability to collect, store, and operate over large amounts of data has greatly advanced over the last decade (for instance, the Apache Hadoop Ecosystem). </a:t>
            </a:r>
          </a:p>
          <a:p>
            <a:r>
              <a:rPr lang="en-GB" dirty="0"/>
              <a:t>The ability to generate supervised training data (which is basically data with labels—an example of this would be pictures annotated with the objects in the picture) has improved a lot with the availability of crowd-sourcing services (like Amazon Mechanical Turk). </a:t>
            </a:r>
          </a:p>
          <a:p>
            <a:r>
              <a:rPr lang="en-GB" dirty="0"/>
              <a:t>The massive improvements in computational horsepower brought about by</a:t>
            </a:r>
            <a:br>
              <a:rPr lang="en-GB" dirty="0"/>
            </a:br>
            <a:r>
              <a:rPr lang="en-GB" dirty="0"/>
              <a:t>Graphical Processor Units. </a:t>
            </a:r>
          </a:p>
          <a:p>
            <a:r>
              <a:rPr lang="en-GB" dirty="0"/>
              <a:t>The advances in both theory and software implementation of automatic</a:t>
            </a:r>
            <a:br>
              <a:rPr lang="en-GB" dirty="0"/>
            </a:br>
            <a:r>
              <a:rPr lang="en-GB" dirty="0"/>
              <a:t>differentiation (like </a:t>
            </a:r>
            <a:r>
              <a:rPr lang="en-GB" dirty="0" err="1"/>
              <a:t>Theano</a:t>
            </a:r>
            <a:r>
              <a:rPr lang="en-GB" dirty="0"/>
              <a:t>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3F71A-7BA7-4FF8-9C70-2112CD43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834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17B7-FC89-413E-A0D8-FE3FC137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A0CF-D456-43B3-9D50-F4C0BDC4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20E5AE-4889-41CA-8276-D995400D8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347411"/>
              </p:ext>
            </p:extLst>
          </p:nvPr>
        </p:nvGraphicFramePr>
        <p:xfrm>
          <a:off x="838200" y="1687227"/>
          <a:ext cx="10515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7456">
                  <a:extLst>
                    <a:ext uri="{9D8B030D-6E8A-4147-A177-3AD203B41FA5}">
                      <a16:colId xmlns:a16="http://schemas.microsoft.com/office/drawing/2014/main" val="3017079616"/>
                    </a:ext>
                  </a:extLst>
                </a:gridCol>
                <a:gridCol w="2518144">
                  <a:extLst>
                    <a:ext uri="{9D8B030D-6E8A-4147-A177-3AD203B41FA5}">
                      <a16:colId xmlns:a16="http://schemas.microsoft.com/office/drawing/2014/main" val="224795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Autoencoders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3194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Used to learn high-level representations from machinery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Sun et al (2016)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118599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Stacked denoising autoencoders with three hidden layers used for fault diagnosis of rotary machinery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Lu et al (2017)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0838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Two-layer SAE were used and evaluated for their performances in fault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S. Tao at al (2015)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95117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Used the frequency spectra of time-series data into SAE for rotating machinery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Jia et al. (2016)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964351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digital wavelet frame and nonlinear soft threshold method to process the vibration signal and built a SAE on the </a:t>
                      </a:r>
                      <a:r>
                        <a:rPr lang="en-GB" dirty="0" err="1"/>
                        <a:t>preprocessed</a:t>
                      </a:r>
                      <a:r>
                        <a:rPr lang="en-GB" dirty="0"/>
                        <a:t> signal for roller bearing fault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Jia et al. (2016)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872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SAE for hydraulic pump fault diagnosis with input as frequency domain features after Fourier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Zhu et al. (2015)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4122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875377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7176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48022-BE6C-43CB-9FE5-FDD12763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931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17B7-FC89-413E-A0D8-FE3FC137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A0CF-D456-43B3-9D50-F4C0BDC4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20E5AE-4889-41CA-8276-D995400D8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19520"/>
              </p:ext>
            </p:extLst>
          </p:nvPr>
        </p:nvGraphicFramePr>
        <p:xfrm>
          <a:off x="838200" y="1687227"/>
          <a:ext cx="10515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7456">
                  <a:extLst>
                    <a:ext uri="{9D8B030D-6E8A-4147-A177-3AD203B41FA5}">
                      <a16:colId xmlns:a16="http://schemas.microsoft.com/office/drawing/2014/main" val="3017079616"/>
                    </a:ext>
                  </a:extLst>
                </a:gridCol>
                <a:gridCol w="2518144">
                  <a:extLst>
                    <a:ext uri="{9D8B030D-6E8A-4147-A177-3AD203B41FA5}">
                      <a16:colId xmlns:a16="http://schemas.microsoft.com/office/drawing/2014/main" val="224795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Convolutional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3194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built a 2D deep convolution neural network to predict the RUL of system based on </a:t>
                      </a:r>
                      <a:r>
                        <a:rPr lang="en-GB" dirty="0" err="1"/>
                        <a:t>normalizedvariate</a:t>
                      </a:r>
                      <a:r>
                        <a:rPr lang="en-GB" dirty="0"/>
                        <a:t> time series from sensor signals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Babu</a:t>
                      </a:r>
                      <a:r>
                        <a:rPr lang="en-GB" dirty="0"/>
                        <a:t> et al (2016)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118599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wavelet packet energy (WPE) image were used as input for spindle bearing fault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Ding et al (2017)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0838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 hierarchical adaptive deep convolution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Guo et al (2016)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95117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enhanced CNN was proposed for machinery fault diagnosis by pre-processing  vibration data, decomposed by </a:t>
                      </a:r>
                      <a:r>
                        <a:rPr lang="en-GB" dirty="0" err="1"/>
                        <a:t>morlet</a:t>
                      </a:r>
                      <a:r>
                        <a:rPr lang="en-GB" dirty="0"/>
                        <a:t> wavelet to obtain wavelet </a:t>
                      </a:r>
                      <a:r>
                        <a:rPr lang="en-GB" dirty="0" err="1"/>
                        <a:t>scaleogram</a:t>
                      </a:r>
                      <a:r>
                        <a:rPr lang="en-GB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Wnag</a:t>
                      </a:r>
                      <a:r>
                        <a:rPr lang="en-GB" dirty="0"/>
                        <a:t> et al (2016)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964351"/>
                  </a:ext>
                </a:extLst>
              </a:tr>
              <a:tr h="61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study of various design configurations of deep CNN for visual defect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Weimer et al (2016)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872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applied in the field of diagnosing the early small faults of front-end controlled wind generator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Dong et al (2016)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4122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875377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7176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1AB02-EC6B-4D9C-8F9E-284D6D03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258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EE72-02CF-477F-8930-AD0690F7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23A9-4D4E-4395-80D4-10C5C6A34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Deep learning is not a skeleton key to all machine health monitoring problems.</a:t>
            </a:r>
          </a:p>
          <a:p>
            <a:r>
              <a:rPr lang="en-GB" dirty="0"/>
              <a:t>There are essentially black boxes models, i.e., their inner computation mechanisms are unexplainable so some kind of visualisation…?</a:t>
            </a:r>
          </a:p>
          <a:p>
            <a:r>
              <a:rPr lang="en-GB" dirty="0"/>
              <a:t>Transfer learning to other domains</a:t>
            </a:r>
          </a:p>
          <a:p>
            <a:r>
              <a:rPr lang="en-GB" dirty="0"/>
              <a:t>It is difficult to assess whether it will be in the academic frontier in upcoming years </a:t>
            </a:r>
          </a:p>
          <a:p>
            <a:r>
              <a:rPr lang="en-GB" dirty="0"/>
              <a:t>A number of technology organizations are pushing for solutions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3B528-BF69-4FD6-8A5C-8EBF6613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743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5CF9-548F-41F6-8AEE-91535F69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knowledge from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1B65-8212-4AE8-A075-9735C0AAE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engineer may lack the knowledge to develop further deep learning architectures</a:t>
            </a:r>
          </a:p>
          <a:p>
            <a:r>
              <a:rPr lang="en-GB" dirty="0"/>
              <a:t>Libraries, optimisers found in </a:t>
            </a:r>
            <a:r>
              <a:rPr lang="en-GB" dirty="0" err="1"/>
              <a:t>Matlab</a:t>
            </a:r>
            <a:r>
              <a:rPr lang="en-GB" dirty="0"/>
              <a:t> seem outdated for novel deep learning algorithms – but excellent for time series analysis</a:t>
            </a:r>
          </a:p>
          <a:p>
            <a:r>
              <a:rPr lang="en-GB" dirty="0"/>
              <a:t>Libraries in </a:t>
            </a:r>
            <a:r>
              <a:rPr lang="en-GB" dirty="0" err="1"/>
              <a:t>Theano</a:t>
            </a:r>
            <a:r>
              <a:rPr lang="en-GB" dirty="0"/>
              <a:t> such as </a:t>
            </a:r>
            <a:r>
              <a:rPr lang="en-GB" dirty="0" err="1"/>
              <a:t>Tensorflow</a:t>
            </a:r>
            <a:r>
              <a:rPr lang="en-GB" dirty="0"/>
              <a:t> are much more capable and simple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F65FA-1515-4559-99D1-48D5C0A4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549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9FFF-CA79-4ADD-82FA-47D4E620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AFB91-0D91-4E03-8196-50428027A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brief description of deep learning</a:t>
            </a:r>
          </a:p>
          <a:p>
            <a:r>
              <a:rPr lang="en-GB" dirty="0"/>
              <a:t>A lot more work is required for time series analysis</a:t>
            </a:r>
          </a:p>
          <a:p>
            <a:r>
              <a:rPr lang="en-GB" dirty="0"/>
              <a:t>Automatic differentiation is an advantage – express a lot of complicated data</a:t>
            </a:r>
          </a:p>
          <a:p>
            <a:r>
              <a:rPr lang="en-GB" dirty="0"/>
              <a:t>End-to-end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46EAD-D3F4-407E-9C1C-0A5D9D65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4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8EFD-3398-4A9A-B1F4-100ECCD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Advances in related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551E-5C18-4E29-AFB1-6BE2E7CB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While these advancements are peripheral to any type of learning, they have played a big role for advancing data-driven approaches.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4D930-9673-4251-B5A1-F23F8F4C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899" y="2758924"/>
            <a:ext cx="5559996" cy="40209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C2B82-08B1-4681-B892-FCA1881B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52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8EFD-3398-4A9A-B1F4-100ECCD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Advances in related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551E-5C18-4E29-AFB1-6BE2E7CB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While these advancements are peripheral to any type of learning, they have played a big role for advancing data-driven approaches.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4D930-9673-4251-B5A1-F23F8F4C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899" y="2758925"/>
            <a:ext cx="5236845" cy="3787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76CCEC-6653-405A-8EB7-68DA365B2668}"/>
              </a:ext>
            </a:extLst>
          </p:cNvPr>
          <p:cNvSpPr txBox="1"/>
          <p:nvPr/>
        </p:nvSpPr>
        <p:spPr>
          <a:xfrm rot="20754547" flipH="1">
            <a:off x="7961375" y="3610123"/>
            <a:ext cx="380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deep learning?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37506B-C4ED-4A34-8BBC-F19F84453556}"/>
              </a:ext>
            </a:extLst>
          </p:cNvPr>
          <p:cNvCxnSpPr>
            <a:cxnSpLocks/>
          </p:cNvCxnSpPr>
          <p:nvPr/>
        </p:nvCxnSpPr>
        <p:spPr>
          <a:xfrm flipH="1">
            <a:off x="6778687" y="4306824"/>
            <a:ext cx="2164145" cy="1130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DE750-6E2D-4CAE-9A1C-A754D13F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89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8EFD-3398-4A9A-B1F4-100ECCD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Advances in related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551E-5C18-4E29-AFB1-6BE2E7CB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While these advancements are peripheral to any type of learning, they have played a big role for advancing data-driven approaches.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4D930-9673-4251-B5A1-F23F8F4C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899" y="2758925"/>
            <a:ext cx="5236845" cy="3787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76CCEC-6653-405A-8EB7-68DA365B2668}"/>
              </a:ext>
            </a:extLst>
          </p:cNvPr>
          <p:cNvSpPr txBox="1"/>
          <p:nvPr/>
        </p:nvSpPr>
        <p:spPr>
          <a:xfrm rot="20754547" flipH="1">
            <a:off x="7961375" y="3610123"/>
            <a:ext cx="380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deep learning?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37506B-C4ED-4A34-8BBC-F19F84453556}"/>
              </a:ext>
            </a:extLst>
          </p:cNvPr>
          <p:cNvCxnSpPr>
            <a:cxnSpLocks/>
          </p:cNvCxnSpPr>
          <p:nvPr/>
        </p:nvCxnSpPr>
        <p:spPr>
          <a:xfrm flipH="1">
            <a:off x="6778687" y="4306824"/>
            <a:ext cx="2164145" cy="1130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7DBA4F-4199-4662-BBC2-71DB011D8F17}"/>
              </a:ext>
            </a:extLst>
          </p:cNvPr>
          <p:cNvSpPr txBox="1"/>
          <p:nvPr/>
        </p:nvSpPr>
        <p:spPr>
          <a:xfrm rot="20824935" flipH="1">
            <a:off x="8452859" y="4147538"/>
            <a:ext cx="380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do we apply it?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40641-DF7A-4BB4-B8B1-04AF2725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2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8EFD-3398-4A9A-B1F4-100ECCD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Advances in related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551E-5C18-4E29-AFB1-6BE2E7CB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While these advancements are peripheral to any type of learning, they have played a big role for advancing data-driven approaches.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4D930-9673-4251-B5A1-F23F8F4C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899" y="2758925"/>
            <a:ext cx="5236845" cy="3787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76CCEC-6653-405A-8EB7-68DA365B2668}"/>
              </a:ext>
            </a:extLst>
          </p:cNvPr>
          <p:cNvSpPr txBox="1"/>
          <p:nvPr/>
        </p:nvSpPr>
        <p:spPr>
          <a:xfrm rot="20754547" flipH="1">
            <a:off x="7961375" y="3610123"/>
            <a:ext cx="380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deep learning?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37506B-C4ED-4A34-8BBC-F19F84453556}"/>
              </a:ext>
            </a:extLst>
          </p:cNvPr>
          <p:cNvCxnSpPr>
            <a:cxnSpLocks/>
          </p:cNvCxnSpPr>
          <p:nvPr/>
        </p:nvCxnSpPr>
        <p:spPr>
          <a:xfrm flipH="1">
            <a:off x="6778687" y="4306824"/>
            <a:ext cx="2164145" cy="1130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7DBA4F-4199-4662-BBC2-71DB011D8F17}"/>
              </a:ext>
            </a:extLst>
          </p:cNvPr>
          <p:cNvSpPr txBox="1"/>
          <p:nvPr/>
        </p:nvSpPr>
        <p:spPr>
          <a:xfrm rot="20824935" flipH="1">
            <a:off x="8452859" y="4147538"/>
            <a:ext cx="380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do we apply it?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A145C-9B98-4E7C-85BE-B35A59257B4D}"/>
              </a:ext>
            </a:extLst>
          </p:cNvPr>
          <p:cNvSpPr txBox="1"/>
          <p:nvPr/>
        </p:nvSpPr>
        <p:spPr>
          <a:xfrm rot="20873411" flipH="1">
            <a:off x="8136015" y="4667257"/>
            <a:ext cx="380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easy is it to implement?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7E2D4-6546-4AF7-BC2D-989CFFAC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3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E03555-C4F1-413D-BD95-BAA71D73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961" y="79710"/>
            <a:ext cx="5286375" cy="139913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6AA986-084C-4203-809F-1D64F127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60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E03555-C4F1-413D-BD95-BAA71D73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961" y="79710"/>
            <a:ext cx="5286375" cy="1399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EC16D0-278D-4C4D-A226-E3CABC530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011" y="1527175"/>
            <a:ext cx="5267325" cy="103561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D5E6C9-0279-4745-BA95-F7FFB36A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0F6-ABA4-4895-8478-39B2722E0E0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5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1186</Words>
  <Application>Microsoft Office PowerPoint</Application>
  <PresentationFormat>Widescreen</PresentationFormat>
  <Paragraphs>187</Paragraphs>
  <Slides>34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Perspectives on using deep learning for system health management</vt:lpstr>
      <vt:lpstr>Agenda </vt:lpstr>
      <vt:lpstr>Advances in related fields</vt:lpstr>
      <vt:lpstr>Advances in related fields</vt:lpstr>
      <vt:lpstr>Advances in related fields</vt:lpstr>
      <vt:lpstr>Advances in related fields</vt:lpstr>
      <vt:lpstr>Advances in related fields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a decision boundary sense…</vt:lpstr>
      <vt:lpstr>In a decision boundary sense…</vt:lpstr>
      <vt:lpstr>In a decision boundary sense…</vt:lpstr>
      <vt:lpstr>In a decision boundary sense…</vt:lpstr>
      <vt:lpstr>In a decision boundary sense…</vt:lpstr>
      <vt:lpstr>In a decision boundary sense…</vt:lpstr>
      <vt:lpstr>How many layers?</vt:lpstr>
      <vt:lpstr>Autoencoders</vt:lpstr>
      <vt:lpstr>Autoencoders</vt:lpstr>
      <vt:lpstr>Techniques considered for deep learning </vt:lpstr>
      <vt:lpstr>Convolutional neural networks</vt:lpstr>
      <vt:lpstr>Convolutional neural networks</vt:lpstr>
      <vt:lpstr>What does this mean</vt:lpstr>
      <vt:lpstr>What does this mean</vt:lpstr>
      <vt:lpstr>What does this mean</vt:lpstr>
      <vt:lpstr>What does this mean</vt:lpstr>
      <vt:lpstr>PowerPoint Presentation</vt:lpstr>
      <vt:lpstr>PowerPoint Presentation</vt:lpstr>
      <vt:lpstr>Future trends</vt:lpstr>
      <vt:lpstr>Moving knowledge from Computer science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Perspectives on using deep learning for system health management</dc:title>
  <dc:creator>Samir Khan</dc:creator>
  <cp:lastModifiedBy>Samir Khan</cp:lastModifiedBy>
  <cp:revision>23</cp:revision>
  <dcterms:created xsi:type="dcterms:W3CDTF">2017-07-11T02:59:50Z</dcterms:created>
  <dcterms:modified xsi:type="dcterms:W3CDTF">2017-07-12T13:27:39Z</dcterms:modified>
</cp:coreProperties>
</file>