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3208A3-4748-445D-B4D6-10E808DF86EF}" v="39" dt="2025-07-25T05:11:10.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6" d="100"/>
          <a:sy n="96" d="100"/>
        </p:scale>
        <p:origin x="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Rabinowitz" userId="a228cd43919fce0a" providerId="LiveId" clId="{E93208A3-4748-445D-B4D6-10E808DF86EF}"/>
    <pc:docChg chg="undo custSel modSld">
      <pc:chgData name="Sam Rabinowitz" userId="a228cd43919fce0a" providerId="LiveId" clId="{E93208A3-4748-445D-B4D6-10E808DF86EF}" dt="2025-07-25T05:11:10.343" v="79"/>
      <pc:docMkLst>
        <pc:docMk/>
      </pc:docMkLst>
      <pc:sldChg chg="addSp modSp mod">
        <pc:chgData name="Sam Rabinowitz" userId="a228cd43919fce0a" providerId="LiveId" clId="{E93208A3-4748-445D-B4D6-10E808DF86EF}" dt="2025-07-25T04:16:52.608" v="35" actId="113"/>
        <pc:sldMkLst>
          <pc:docMk/>
          <pc:sldMk cId="2649571767" sldId="256"/>
        </pc:sldMkLst>
        <pc:spChg chg="mod">
          <ac:chgData name="Sam Rabinowitz" userId="a228cd43919fce0a" providerId="LiveId" clId="{E93208A3-4748-445D-B4D6-10E808DF86EF}" dt="2025-07-25T04:16:52.608" v="35" actId="113"/>
          <ac:spMkLst>
            <pc:docMk/>
            <pc:sldMk cId="2649571767" sldId="256"/>
            <ac:spMk id="2" creationId="{452C8446-7301-7C63-85D0-CF38805A0FFA}"/>
          </ac:spMkLst>
        </pc:spChg>
        <pc:picChg chg="add mod ord">
          <ac:chgData name="Sam Rabinowitz" userId="a228cd43919fce0a" providerId="LiveId" clId="{E93208A3-4748-445D-B4D6-10E808DF86EF}" dt="2025-07-25T04:16:27.476" v="32" actId="1076"/>
          <ac:picMkLst>
            <pc:docMk/>
            <pc:sldMk cId="2649571767" sldId="256"/>
            <ac:picMk id="4" creationId="{8E1FE46A-0BDE-C81C-9B26-C4AFAE3ADABA}"/>
          </ac:picMkLst>
        </pc:picChg>
      </pc:sldChg>
      <pc:sldChg chg="addSp delSp modSp mod setBg delDesignElem">
        <pc:chgData name="Sam Rabinowitz" userId="a228cd43919fce0a" providerId="LiveId" clId="{E93208A3-4748-445D-B4D6-10E808DF86EF}" dt="2025-07-25T05:09:09.711" v="58"/>
        <pc:sldMkLst>
          <pc:docMk/>
          <pc:sldMk cId="186499171" sldId="258"/>
        </pc:sldMkLst>
        <pc:spChg chg="mod ord">
          <ac:chgData name="Sam Rabinowitz" userId="a228cd43919fce0a" providerId="LiveId" clId="{E93208A3-4748-445D-B4D6-10E808DF86EF}" dt="2025-07-25T05:09:09.711" v="58"/>
          <ac:spMkLst>
            <pc:docMk/>
            <pc:sldMk cId="186499171" sldId="258"/>
            <ac:spMk id="2" creationId="{A1E8E404-BF79-02D6-AE43-204115F9A72D}"/>
          </ac:spMkLst>
        </pc:spChg>
        <pc:spChg chg="mod">
          <ac:chgData name="Sam Rabinowitz" userId="a228cd43919fce0a" providerId="LiveId" clId="{E93208A3-4748-445D-B4D6-10E808DF86EF}" dt="2025-07-25T05:06:13.769" v="47" actId="26606"/>
          <ac:spMkLst>
            <pc:docMk/>
            <pc:sldMk cId="186499171" sldId="258"/>
            <ac:spMk id="4" creationId="{2924F7CE-59BF-B83D-DB31-B3C190FB483B}"/>
          </ac:spMkLst>
        </pc:spChg>
        <pc:spChg chg="add del">
          <ac:chgData name="Sam Rabinowitz" userId="a228cd43919fce0a" providerId="LiveId" clId="{E93208A3-4748-445D-B4D6-10E808DF86EF}" dt="2025-07-25T05:06:13.746" v="46" actId="26606"/>
          <ac:spMkLst>
            <pc:docMk/>
            <pc:sldMk cId="186499171" sldId="258"/>
            <ac:spMk id="17" creationId="{8735A508-2662-409F-B5A3-AEA22CE92AD9}"/>
          </ac:spMkLst>
        </pc:spChg>
        <pc:spChg chg="add del">
          <ac:chgData name="Sam Rabinowitz" userId="a228cd43919fce0a" providerId="LiveId" clId="{E93208A3-4748-445D-B4D6-10E808DF86EF}" dt="2025-07-25T05:06:13.746" v="46" actId="26606"/>
          <ac:spMkLst>
            <pc:docMk/>
            <pc:sldMk cId="186499171" sldId="258"/>
            <ac:spMk id="19" creationId="{CB8B592B-E5AA-4055-8CB3-6AEDB35AD4E5}"/>
          </ac:spMkLst>
        </pc:spChg>
        <pc:spChg chg="add del">
          <ac:chgData name="Sam Rabinowitz" userId="a228cd43919fce0a" providerId="LiveId" clId="{E93208A3-4748-445D-B4D6-10E808DF86EF}" dt="2025-07-25T05:09:09.711" v="58"/>
          <ac:spMkLst>
            <pc:docMk/>
            <pc:sldMk cId="186499171" sldId="258"/>
            <ac:spMk id="29" creationId="{1AB8FFBB-0A2D-4D4C-B94B-320ABB3490DA}"/>
          </ac:spMkLst>
        </pc:spChg>
        <pc:grpChg chg="add del">
          <ac:chgData name="Sam Rabinowitz" userId="a228cd43919fce0a" providerId="LiveId" clId="{E93208A3-4748-445D-B4D6-10E808DF86EF}" dt="2025-07-25T05:06:13.746" v="46" actId="26606"/>
          <ac:grpSpMkLst>
            <pc:docMk/>
            <pc:sldMk cId="186499171" sldId="258"/>
            <ac:grpSpMk id="10" creationId="{8F1EF17D-1B70-428C-8A8A-A2C5B390E1E9}"/>
          </ac:grpSpMkLst>
        </pc:grpChg>
        <pc:grpChg chg="add del">
          <ac:chgData name="Sam Rabinowitz" userId="a228cd43919fce0a" providerId="LiveId" clId="{E93208A3-4748-445D-B4D6-10E808DF86EF}" dt="2025-07-25T05:06:13.746" v="46" actId="26606"/>
          <ac:grpSpMkLst>
            <pc:docMk/>
            <pc:sldMk cId="186499171" sldId="258"/>
            <ac:grpSpMk id="21" creationId="{6E8443E6-406A-4E9D-BBDF-18D82C7E570C}"/>
          </ac:grpSpMkLst>
        </pc:grpChg>
        <pc:grpChg chg="add del">
          <ac:chgData name="Sam Rabinowitz" userId="a228cd43919fce0a" providerId="LiveId" clId="{E93208A3-4748-445D-B4D6-10E808DF86EF}" dt="2025-07-25T05:09:09.711" v="58"/>
          <ac:grpSpMkLst>
            <pc:docMk/>
            <pc:sldMk cId="186499171" sldId="258"/>
            <ac:grpSpMk id="28" creationId="{8F1EF17D-1B70-428C-8A8A-A2C5B390E1E9}"/>
          </ac:grpSpMkLst>
        </pc:grpChg>
        <pc:grpChg chg="add del">
          <ac:chgData name="Sam Rabinowitz" userId="a228cd43919fce0a" providerId="LiveId" clId="{E93208A3-4748-445D-B4D6-10E808DF86EF}" dt="2025-07-25T05:09:09.711" v="58"/>
          <ac:grpSpMkLst>
            <pc:docMk/>
            <pc:sldMk cId="186499171" sldId="258"/>
            <ac:grpSpMk id="30" creationId="{0EC92BD4-3684-4A4A-84FF-704DCA7A3E0C}"/>
          </ac:grpSpMkLst>
        </pc:grpChg>
        <pc:picChg chg="mod">
          <ac:chgData name="Sam Rabinowitz" userId="a228cd43919fce0a" providerId="LiveId" clId="{E93208A3-4748-445D-B4D6-10E808DF86EF}" dt="2025-07-25T05:09:09.711" v="58"/>
          <ac:picMkLst>
            <pc:docMk/>
            <pc:sldMk cId="186499171" sldId="258"/>
            <ac:picMk id="5" creationId="{0EE53C8F-4B01-437C-B7BB-E557DA323C5A}"/>
          </ac:picMkLst>
        </pc:picChg>
      </pc:sldChg>
      <pc:sldChg chg="addSp delSp modSp mod">
        <pc:chgData name="Sam Rabinowitz" userId="a228cd43919fce0a" providerId="LiveId" clId="{E93208A3-4748-445D-B4D6-10E808DF86EF}" dt="2025-07-25T05:09:28.984" v="59" actId="26606"/>
        <pc:sldMkLst>
          <pc:docMk/>
          <pc:sldMk cId="3455222978" sldId="259"/>
        </pc:sldMkLst>
        <pc:spChg chg="mod ord">
          <ac:chgData name="Sam Rabinowitz" userId="a228cd43919fce0a" providerId="LiveId" clId="{E93208A3-4748-445D-B4D6-10E808DF86EF}" dt="2025-07-25T05:09:28.984" v="59" actId="26606"/>
          <ac:spMkLst>
            <pc:docMk/>
            <pc:sldMk cId="3455222978" sldId="259"/>
            <ac:spMk id="2" creationId="{4D90D680-FB16-88FA-8F42-FBFD196AB263}"/>
          </ac:spMkLst>
        </pc:spChg>
        <pc:spChg chg="mod">
          <ac:chgData name="Sam Rabinowitz" userId="a228cd43919fce0a" providerId="LiveId" clId="{E93208A3-4748-445D-B4D6-10E808DF86EF}" dt="2025-07-25T05:09:28.984" v="59" actId="26606"/>
          <ac:spMkLst>
            <pc:docMk/>
            <pc:sldMk cId="3455222978" sldId="259"/>
            <ac:spMk id="4" creationId="{A3269E4D-82C2-1CA1-A50B-A8B05BD11DE0}"/>
          </ac:spMkLst>
        </pc:spChg>
        <pc:spChg chg="add">
          <ac:chgData name="Sam Rabinowitz" userId="a228cd43919fce0a" providerId="LiveId" clId="{E93208A3-4748-445D-B4D6-10E808DF86EF}" dt="2025-07-25T05:09:28.984" v="59" actId="26606"/>
          <ac:spMkLst>
            <pc:docMk/>
            <pc:sldMk cId="3455222978" sldId="259"/>
            <ac:spMk id="8" creationId="{1AB8FFBB-0A2D-4D4C-B94B-320ABB3490DA}"/>
          </ac:spMkLst>
        </pc:spChg>
        <pc:spChg chg="add del">
          <ac:chgData name="Sam Rabinowitz" userId="a228cd43919fce0a" providerId="LiveId" clId="{E93208A3-4748-445D-B4D6-10E808DF86EF}" dt="2025-07-25T05:09:00.392" v="56" actId="26606"/>
          <ac:spMkLst>
            <pc:docMk/>
            <pc:sldMk cId="3455222978" sldId="259"/>
            <ac:spMk id="17" creationId="{1AB8FFBB-0A2D-4D4C-B94B-320ABB3490DA}"/>
          </ac:spMkLst>
        </pc:spChg>
        <pc:grpChg chg="add">
          <ac:chgData name="Sam Rabinowitz" userId="a228cd43919fce0a" providerId="LiveId" clId="{E93208A3-4748-445D-B4D6-10E808DF86EF}" dt="2025-07-25T05:09:28.984" v="59" actId="26606"/>
          <ac:grpSpMkLst>
            <pc:docMk/>
            <pc:sldMk cId="3455222978" sldId="259"/>
            <ac:grpSpMk id="7" creationId="{8F1EF17D-1B70-428C-8A8A-A2C5B390E1E9}"/>
          </ac:grpSpMkLst>
        </pc:grpChg>
        <pc:grpChg chg="add">
          <ac:chgData name="Sam Rabinowitz" userId="a228cd43919fce0a" providerId="LiveId" clId="{E93208A3-4748-445D-B4D6-10E808DF86EF}" dt="2025-07-25T05:09:28.984" v="59" actId="26606"/>
          <ac:grpSpMkLst>
            <pc:docMk/>
            <pc:sldMk cId="3455222978" sldId="259"/>
            <ac:grpSpMk id="9" creationId="{0EC92BD4-3684-4A4A-84FF-704DCA7A3E0C}"/>
          </ac:grpSpMkLst>
        </pc:grpChg>
        <pc:grpChg chg="add del">
          <ac:chgData name="Sam Rabinowitz" userId="a228cd43919fce0a" providerId="LiveId" clId="{E93208A3-4748-445D-B4D6-10E808DF86EF}" dt="2025-07-25T05:09:00.392" v="56" actId="26606"/>
          <ac:grpSpMkLst>
            <pc:docMk/>
            <pc:sldMk cId="3455222978" sldId="259"/>
            <ac:grpSpMk id="10" creationId="{8F1EF17D-1B70-428C-8A8A-A2C5B390E1E9}"/>
          </ac:grpSpMkLst>
        </pc:grpChg>
        <pc:grpChg chg="add del">
          <ac:chgData name="Sam Rabinowitz" userId="a228cd43919fce0a" providerId="LiveId" clId="{E93208A3-4748-445D-B4D6-10E808DF86EF}" dt="2025-07-25T05:09:00.392" v="56" actId="26606"/>
          <ac:grpSpMkLst>
            <pc:docMk/>
            <pc:sldMk cId="3455222978" sldId="259"/>
            <ac:grpSpMk id="19" creationId="{0EC92BD4-3684-4A4A-84FF-704DCA7A3E0C}"/>
          </ac:grpSpMkLst>
        </pc:grpChg>
        <pc:picChg chg="mod">
          <ac:chgData name="Sam Rabinowitz" userId="a228cd43919fce0a" providerId="LiveId" clId="{E93208A3-4748-445D-B4D6-10E808DF86EF}" dt="2025-07-25T05:09:28.984" v="59" actId="26606"/>
          <ac:picMkLst>
            <pc:docMk/>
            <pc:sldMk cId="3455222978" sldId="259"/>
            <ac:picMk id="5" creationId="{2ED8A168-A85A-4372-8591-EA1347ACB251}"/>
          </ac:picMkLst>
        </pc:picChg>
      </pc:sldChg>
      <pc:sldChg chg="addSp delSp modSp mod">
        <pc:chgData name="Sam Rabinowitz" userId="a228cd43919fce0a" providerId="LiveId" clId="{E93208A3-4748-445D-B4D6-10E808DF86EF}" dt="2025-07-25T05:09:36.535" v="60" actId="26606"/>
        <pc:sldMkLst>
          <pc:docMk/>
          <pc:sldMk cId="4143579231" sldId="260"/>
        </pc:sldMkLst>
        <pc:spChg chg="mod">
          <ac:chgData name="Sam Rabinowitz" userId="a228cd43919fce0a" providerId="LiveId" clId="{E93208A3-4748-445D-B4D6-10E808DF86EF}" dt="2025-07-25T05:09:36.535" v="60" actId="26606"/>
          <ac:spMkLst>
            <pc:docMk/>
            <pc:sldMk cId="4143579231" sldId="260"/>
            <ac:spMk id="2" creationId="{BABDDC9C-ABE6-0C1A-40E6-A0C836EB1532}"/>
          </ac:spMkLst>
        </pc:spChg>
        <pc:spChg chg="add del mod">
          <ac:chgData name="Sam Rabinowitz" userId="a228cd43919fce0a" providerId="LiveId" clId="{E93208A3-4748-445D-B4D6-10E808DF86EF}" dt="2025-07-25T05:09:36.535" v="60" actId="26606"/>
          <ac:spMkLst>
            <pc:docMk/>
            <pc:sldMk cId="4143579231" sldId="260"/>
            <ac:spMk id="3" creationId="{7CD86274-5735-71B5-D9E3-0170870A3A7D}"/>
          </ac:spMkLst>
        </pc:spChg>
        <pc:spChg chg="add del">
          <ac:chgData name="Sam Rabinowitz" userId="a228cd43919fce0a" providerId="LiveId" clId="{E93208A3-4748-445D-B4D6-10E808DF86EF}" dt="2025-07-25T05:09:00.014" v="55" actId="26606"/>
          <ac:spMkLst>
            <pc:docMk/>
            <pc:sldMk cId="4143579231" sldId="260"/>
            <ac:spMk id="7" creationId="{7CD86274-5735-71B5-D9E3-0170870A3A7D}"/>
          </ac:spMkLst>
        </pc:spChg>
        <pc:spChg chg="add del">
          <ac:chgData name="Sam Rabinowitz" userId="a228cd43919fce0a" providerId="LiveId" clId="{E93208A3-4748-445D-B4D6-10E808DF86EF}" dt="2025-07-25T05:09:00.014" v="55" actId="26606"/>
          <ac:spMkLst>
            <pc:docMk/>
            <pc:sldMk cId="4143579231" sldId="260"/>
            <ac:spMk id="8" creationId="{F4E5D790-EF7E-4E52-B208-793079B497B6}"/>
          </ac:spMkLst>
        </pc:spChg>
        <pc:spChg chg="add">
          <ac:chgData name="Sam Rabinowitz" userId="a228cd43919fce0a" providerId="LiveId" clId="{E93208A3-4748-445D-B4D6-10E808DF86EF}" dt="2025-07-25T05:09:36.535" v="60" actId="26606"/>
          <ac:spMkLst>
            <pc:docMk/>
            <pc:sldMk cId="4143579231" sldId="260"/>
            <ac:spMk id="9" creationId="{1AB8FFBB-0A2D-4D4C-B94B-320ABB3490DA}"/>
          </ac:spMkLst>
        </pc:spChg>
        <pc:spChg chg="add del">
          <ac:chgData name="Sam Rabinowitz" userId="a228cd43919fce0a" providerId="LiveId" clId="{E93208A3-4748-445D-B4D6-10E808DF86EF}" dt="2025-07-25T05:09:00.014" v="55" actId="26606"/>
          <ac:spMkLst>
            <pc:docMk/>
            <pc:sldMk cId="4143579231" sldId="260"/>
            <ac:spMk id="10" creationId="{479F3ED9-A242-463F-84AE-C4B05016BD36}"/>
          </ac:spMkLst>
        </pc:spChg>
        <pc:grpChg chg="add">
          <ac:chgData name="Sam Rabinowitz" userId="a228cd43919fce0a" providerId="LiveId" clId="{E93208A3-4748-445D-B4D6-10E808DF86EF}" dt="2025-07-25T05:09:36.535" v="60" actId="26606"/>
          <ac:grpSpMkLst>
            <pc:docMk/>
            <pc:sldMk cId="4143579231" sldId="260"/>
            <ac:grpSpMk id="11" creationId="{0EC92BD4-3684-4A4A-84FF-704DCA7A3E0C}"/>
          </ac:grpSpMkLst>
        </pc:grpChg>
        <pc:graphicFrameChg chg="add del">
          <ac:chgData name="Sam Rabinowitz" userId="a228cd43919fce0a" providerId="LiveId" clId="{E93208A3-4748-445D-B4D6-10E808DF86EF}" dt="2025-07-25T05:08:35.942" v="53" actId="26606"/>
          <ac:graphicFrameMkLst>
            <pc:docMk/>
            <pc:sldMk cId="4143579231" sldId="260"/>
            <ac:graphicFrameMk id="5" creationId="{8DCE615B-E6EA-D1CF-E37F-5AE898D85413}"/>
          </ac:graphicFrameMkLst>
        </pc:graphicFrameChg>
        <pc:picChg chg="add">
          <ac:chgData name="Sam Rabinowitz" userId="a228cd43919fce0a" providerId="LiveId" clId="{E93208A3-4748-445D-B4D6-10E808DF86EF}" dt="2025-07-25T05:09:36.535" v="60" actId="26606"/>
          <ac:picMkLst>
            <pc:docMk/>
            <pc:sldMk cId="4143579231" sldId="260"/>
            <ac:picMk id="6" creationId="{C50D53E6-3DD1-8D6E-6556-7A95768E6128}"/>
          </ac:picMkLst>
        </pc:picChg>
      </pc:sldChg>
      <pc:sldChg chg="setBg">
        <pc:chgData name="Sam Rabinowitz" userId="a228cd43919fce0a" providerId="LiveId" clId="{E93208A3-4748-445D-B4D6-10E808DF86EF}" dt="2025-07-25T05:11:10.343" v="79"/>
        <pc:sldMkLst>
          <pc:docMk/>
          <pc:sldMk cId="1257459939" sldId="261"/>
        </pc:sldMkLst>
      </pc:sldChg>
      <pc:sldChg chg="modSp">
        <pc:chgData name="Sam Rabinowitz" userId="a228cd43919fce0a" providerId="LiveId" clId="{E93208A3-4748-445D-B4D6-10E808DF86EF}" dt="2025-07-25T05:09:09.711" v="58"/>
        <pc:sldMkLst>
          <pc:docMk/>
          <pc:sldMk cId="2055679884" sldId="262"/>
        </pc:sldMkLst>
        <pc:picChg chg="mod">
          <ac:chgData name="Sam Rabinowitz" userId="a228cd43919fce0a" providerId="LiveId" clId="{E93208A3-4748-445D-B4D6-10E808DF86EF}" dt="2025-07-25T05:09:09.711" v="58"/>
          <ac:picMkLst>
            <pc:docMk/>
            <pc:sldMk cId="2055679884" sldId="262"/>
            <ac:picMk id="5" creationId="{3F60B756-C274-4109-9AD1-E387A0EFA8E3}"/>
          </ac:picMkLst>
        </pc:picChg>
      </pc:sldChg>
      <pc:sldChg chg="modSp mod setBg setClrOvrMap">
        <pc:chgData name="Sam Rabinowitz" userId="a228cd43919fce0a" providerId="LiveId" clId="{E93208A3-4748-445D-B4D6-10E808DF86EF}" dt="2025-07-25T05:09:09.711" v="58"/>
        <pc:sldMkLst>
          <pc:docMk/>
          <pc:sldMk cId="4146637246" sldId="264"/>
        </pc:sldMkLst>
        <pc:spChg chg="mod">
          <ac:chgData name="Sam Rabinowitz" userId="a228cd43919fce0a" providerId="LiveId" clId="{E93208A3-4748-445D-B4D6-10E808DF86EF}" dt="2025-07-25T05:09:09.711" v="58"/>
          <ac:spMkLst>
            <pc:docMk/>
            <pc:sldMk cId="4146637246" sldId="264"/>
            <ac:spMk id="2" creationId="{7EF200BD-74A2-7190-F6AE-16C7C8AE9CC2}"/>
          </ac:spMkLst>
        </pc:spChg>
        <pc:graphicFrameChg chg="mod modGraphic">
          <ac:chgData name="Sam Rabinowitz" userId="a228cd43919fce0a" providerId="LiveId" clId="{E93208A3-4748-445D-B4D6-10E808DF86EF}" dt="2025-07-25T04:11:54.302" v="16"/>
          <ac:graphicFrameMkLst>
            <pc:docMk/>
            <pc:sldMk cId="4146637246" sldId="264"/>
            <ac:graphicFrameMk id="5" creationId="{F09484B6-D3D2-45B8-2192-D42C2ED4C5E0}"/>
          </ac:graphicFrameMkLst>
        </pc:graphicFrameChg>
      </pc:sldChg>
      <pc:sldChg chg="delSp delDesignElem">
        <pc:chgData name="Sam Rabinowitz" userId="a228cd43919fce0a" providerId="LiveId" clId="{E93208A3-4748-445D-B4D6-10E808DF86EF}" dt="2025-07-25T05:05:21.040" v="44"/>
        <pc:sldMkLst>
          <pc:docMk/>
          <pc:sldMk cId="1271567325" sldId="265"/>
        </pc:sldMkLst>
        <pc:spChg chg="del">
          <ac:chgData name="Sam Rabinowitz" userId="a228cd43919fce0a" providerId="LiveId" clId="{E93208A3-4748-445D-B4D6-10E808DF86EF}" dt="2025-07-25T05:05:21.040" v="44"/>
          <ac:spMkLst>
            <pc:docMk/>
            <pc:sldMk cId="1271567325" sldId="265"/>
            <ac:spMk id="19" creationId="{ED2D7C63-562A-41C7-892E-0C73F5D59870}"/>
          </ac:spMkLst>
        </pc:spChg>
        <pc:grpChg chg="del">
          <ac:chgData name="Sam Rabinowitz" userId="a228cd43919fce0a" providerId="LiveId" clId="{E93208A3-4748-445D-B4D6-10E808DF86EF}" dt="2025-07-25T05:05:21.040" v="44"/>
          <ac:grpSpMkLst>
            <pc:docMk/>
            <pc:sldMk cId="1271567325" sldId="265"/>
            <ac:grpSpMk id="21" creationId="{6DF25E23-BE15-4E36-A700-59F0CE8C54A8}"/>
          </ac:grpSpMkLst>
        </pc:grpChg>
        <pc:cxnChg chg="del">
          <ac:chgData name="Sam Rabinowitz" userId="a228cd43919fce0a" providerId="LiveId" clId="{E93208A3-4748-445D-B4D6-10E808DF86EF}" dt="2025-07-25T05:05:21.040" v="44"/>
          <ac:cxnSpMkLst>
            <pc:docMk/>
            <pc:sldMk cId="1271567325" sldId="265"/>
            <ac:cxnSpMk id="9" creationId="{8FD48FB1-66D8-4676-B0AA-C139A1DB78D1}"/>
          </ac:cxnSpMkLst>
        </pc:cxnChg>
        <pc:cxnChg chg="del">
          <ac:chgData name="Sam Rabinowitz" userId="a228cd43919fce0a" providerId="LiveId" clId="{E93208A3-4748-445D-B4D6-10E808DF86EF}" dt="2025-07-25T05:05:21.040" v="44"/>
          <ac:cxnSpMkLst>
            <pc:docMk/>
            <pc:sldMk cId="1271567325" sldId="265"/>
            <ac:cxnSpMk id="11" creationId="{F033F5AE-6728-4F19-8DED-658E674B31B9}"/>
          </ac:cxnSpMkLst>
        </pc:cxnChg>
        <pc:cxnChg chg="del">
          <ac:chgData name="Sam Rabinowitz" userId="a228cd43919fce0a" providerId="LiveId" clId="{E93208A3-4748-445D-B4D6-10E808DF86EF}" dt="2025-07-25T05:05:21.040" v="44"/>
          <ac:cxnSpMkLst>
            <pc:docMk/>
            <pc:sldMk cId="1271567325" sldId="265"/>
            <ac:cxnSpMk id="13" creationId="{82C7D74A-18BA-4709-A808-44E8815C4430}"/>
          </ac:cxnSpMkLst>
        </pc:cxnChg>
        <pc:cxnChg chg="del">
          <ac:chgData name="Sam Rabinowitz" userId="a228cd43919fce0a" providerId="LiveId" clId="{E93208A3-4748-445D-B4D6-10E808DF86EF}" dt="2025-07-25T05:05:21.040" v="44"/>
          <ac:cxnSpMkLst>
            <pc:docMk/>
            <pc:sldMk cId="1271567325" sldId="265"/>
            <ac:cxnSpMk id="15" creationId="{B5164A3F-1561-4039-8185-AB0EEB713EA7}"/>
          </ac:cxnSpMkLst>
        </pc:cxnChg>
        <pc:cxnChg chg="del">
          <ac:chgData name="Sam Rabinowitz" userId="a228cd43919fce0a" providerId="LiveId" clId="{E93208A3-4748-445D-B4D6-10E808DF86EF}" dt="2025-07-25T05:05:21.040" v="44"/>
          <ac:cxnSpMkLst>
            <pc:docMk/>
            <pc:sldMk cId="1271567325" sldId="265"/>
            <ac:cxnSpMk id="17" creationId="{2A35DB53-42BE-460E-9CA1-1294C98463CB}"/>
          </ac:cxnSpMkLst>
        </pc:cxnChg>
      </pc:sldChg>
      <pc:sldChg chg="delSp modSp delDesignElem">
        <pc:chgData name="Sam Rabinowitz" userId="a228cd43919fce0a" providerId="LiveId" clId="{E93208A3-4748-445D-B4D6-10E808DF86EF}" dt="2025-07-25T05:09:09.711" v="58"/>
        <pc:sldMkLst>
          <pc:docMk/>
          <pc:sldMk cId="4259597441" sldId="266"/>
        </pc:sldMkLst>
        <pc:grpChg chg="del">
          <ac:chgData name="Sam Rabinowitz" userId="a228cd43919fce0a" providerId="LiveId" clId="{E93208A3-4748-445D-B4D6-10E808DF86EF}" dt="2025-07-25T05:05:21.040" v="44"/>
          <ac:grpSpMkLst>
            <pc:docMk/>
            <pc:sldMk cId="4259597441" sldId="266"/>
            <ac:grpSpMk id="10" creationId="{8F1EF17D-1B70-428C-8A8A-A2C5B390E1E9}"/>
          </ac:grpSpMkLst>
        </pc:grpChg>
        <pc:grpChg chg="del">
          <ac:chgData name="Sam Rabinowitz" userId="a228cd43919fce0a" providerId="LiveId" clId="{E93208A3-4748-445D-B4D6-10E808DF86EF}" dt="2025-07-25T05:05:21.040" v="44"/>
          <ac:grpSpMkLst>
            <pc:docMk/>
            <pc:sldMk cId="4259597441" sldId="266"/>
            <ac:grpSpMk id="17" creationId="{6B975FEB-EB22-4265-87DB-98C8B1A03E61}"/>
          </ac:grpSpMkLst>
        </pc:grpChg>
        <pc:picChg chg="mod">
          <ac:chgData name="Sam Rabinowitz" userId="a228cd43919fce0a" providerId="LiveId" clId="{E93208A3-4748-445D-B4D6-10E808DF86EF}" dt="2025-07-25T05:09:09.711" v="58"/>
          <ac:picMkLst>
            <pc:docMk/>
            <pc:sldMk cId="4259597441" sldId="266"/>
            <ac:picMk id="5" creationId="{56DCA758-D79E-4E0B-801A-9556FF992910}"/>
          </ac:picMkLst>
        </pc:picChg>
      </pc:sldChg>
      <pc:sldChg chg="delSp modSp delDesignElem">
        <pc:chgData name="Sam Rabinowitz" userId="a228cd43919fce0a" providerId="LiveId" clId="{E93208A3-4748-445D-B4D6-10E808DF86EF}" dt="2025-07-25T05:09:09.711" v="58"/>
        <pc:sldMkLst>
          <pc:docMk/>
          <pc:sldMk cId="4257966230" sldId="267"/>
        </pc:sldMkLst>
        <pc:spChg chg="mod">
          <ac:chgData name="Sam Rabinowitz" userId="a228cd43919fce0a" providerId="LiveId" clId="{E93208A3-4748-445D-B4D6-10E808DF86EF}" dt="2025-07-25T05:09:09.711" v="58"/>
          <ac:spMkLst>
            <pc:docMk/>
            <pc:sldMk cId="4257966230" sldId="267"/>
            <ac:spMk id="2" creationId="{C00F7AB4-8350-2F54-7D75-1E309A0B237A}"/>
          </ac:spMkLst>
        </pc:spChg>
        <pc:spChg chg="del">
          <ac:chgData name="Sam Rabinowitz" userId="a228cd43919fce0a" providerId="LiveId" clId="{E93208A3-4748-445D-B4D6-10E808DF86EF}" dt="2025-07-25T05:05:21.040" v="44"/>
          <ac:spMkLst>
            <pc:docMk/>
            <pc:sldMk cId="4257966230" sldId="267"/>
            <ac:spMk id="36" creationId="{1AB8FFBB-0A2D-4D4C-B94B-320ABB3490DA}"/>
          </ac:spMkLst>
        </pc:spChg>
        <pc:grpChg chg="del">
          <ac:chgData name="Sam Rabinowitz" userId="a228cd43919fce0a" providerId="LiveId" clId="{E93208A3-4748-445D-B4D6-10E808DF86EF}" dt="2025-07-25T05:05:21.040" v="44"/>
          <ac:grpSpMkLst>
            <pc:docMk/>
            <pc:sldMk cId="4257966230" sldId="267"/>
            <ac:grpSpMk id="29" creationId="{8F1EF17D-1B70-428C-8A8A-A2C5B390E1E9}"/>
          </ac:grpSpMkLst>
        </pc:grpChg>
        <pc:grpChg chg="del">
          <ac:chgData name="Sam Rabinowitz" userId="a228cd43919fce0a" providerId="LiveId" clId="{E93208A3-4748-445D-B4D6-10E808DF86EF}" dt="2025-07-25T05:05:21.040" v="44"/>
          <ac:grpSpMkLst>
            <pc:docMk/>
            <pc:sldMk cId="4257966230" sldId="267"/>
            <ac:grpSpMk id="38" creationId="{0EC92BD4-3684-4A4A-84FF-704DCA7A3E0C}"/>
          </ac:grpSpMkLst>
        </pc:grpChg>
        <pc:picChg chg="mod">
          <ac:chgData name="Sam Rabinowitz" userId="a228cd43919fce0a" providerId="LiveId" clId="{E93208A3-4748-445D-B4D6-10E808DF86EF}" dt="2025-07-25T05:09:09.711" v="58"/>
          <ac:picMkLst>
            <pc:docMk/>
            <pc:sldMk cId="4257966230" sldId="267"/>
            <ac:picMk id="5" creationId="{B23915AA-B294-452B-910E-12EFEC6BE58C}"/>
          </ac:picMkLst>
        </pc:picChg>
      </pc:sldChg>
      <pc:sldChg chg="delSp modSp delDesignElem">
        <pc:chgData name="Sam Rabinowitz" userId="a228cd43919fce0a" providerId="LiveId" clId="{E93208A3-4748-445D-B4D6-10E808DF86EF}" dt="2025-07-25T05:09:09.711" v="58"/>
        <pc:sldMkLst>
          <pc:docMk/>
          <pc:sldMk cId="45777413" sldId="268"/>
        </pc:sldMkLst>
        <pc:spChg chg="mod">
          <ac:chgData name="Sam Rabinowitz" userId="a228cd43919fce0a" providerId="LiveId" clId="{E93208A3-4748-445D-B4D6-10E808DF86EF}" dt="2025-07-25T05:09:09.711" v="58"/>
          <ac:spMkLst>
            <pc:docMk/>
            <pc:sldMk cId="45777413" sldId="268"/>
            <ac:spMk id="2" creationId="{5D9A2239-78E9-FD11-2353-6D9810F52657}"/>
          </ac:spMkLst>
        </pc:spChg>
        <pc:spChg chg="del">
          <ac:chgData name="Sam Rabinowitz" userId="a228cd43919fce0a" providerId="LiveId" clId="{E93208A3-4748-445D-B4D6-10E808DF86EF}" dt="2025-07-25T05:05:21.040" v="44"/>
          <ac:spMkLst>
            <pc:docMk/>
            <pc:sldMk cId="45777413" sldId="268"/>
            <ac:spMk id="17" creationId="{8735A508-2662-409F-B5A3-AEA22CE92AD9}"/>
          </ac:spMkLst>
        </pc:spChg>
        <pc:spChg chg="del">
          <ac:chgData name="Sam Rabinowitz" userId="a228cd43919fce0a" providerId="LiveId" clId="{E93208A3-4748-445D-B4D6-10E808DF86EF}" dt="2025-07-25T05:05:21.040" v="44"/>
          <ac:spMkLst>
            <pc:docMk/>
            <pc:sldMk cId="45777413" sldId="268"/>
            <ac:spMk id="19" creationId="{CB8B592B-E5AA-4055-8CB3-6AEDB35AD4E5}"/>
          </ac:spMkLst>
        </pc:spChg>
        <pc:grpChg chg="del">
          <ac:chgData name="Sam Rabinowitz" userId="a228cd43919fce0a" providerId="LiveId" clId="{E93208A3-4748-445D-B4D6-10E808DF86EF}" dt="2025-07-25T05:05:21.040" v="44"/>
          <ac:grpSpMkLst>
            <pc:docMk/>
            <pc:sldMk cId="45777413" sldId="268"/>
            <ac:grpSpMk id="10" creationId="{8F1EF17D-1B70-428C-8A8A-A2C5B390E1E9}"/>
          </ac:grpSpMkLst>
        </pc:grpChg>
        <pc:grpChg chg="del">
          <ac:chgData name="Sam Rabinowitz" userId="a228cd43919fce0a" providerId="LiveId" clId="{E93208A3-4748-445D-B4D6-10E808DF86EF}" dt="2025-07-25T05:05:21.040" v="44"/>
          <ac:grpSpMkLst>
            <pc:docMk/>
            <pc:sldMk cId="45777413" sldId="268"/>
            <ac:grpSpMk id="21" creationId="{6E8443E6-406A-4E9D-BBDF-18D82C7E570C}"/>
          </ac:grpSpMkLst>
        </pc:grpChg>
        <pc:picChg chg="mod">
          <ac:chgData name="Sam Rabinowitz" userId="a228cd43919fce0a" providerId="LiveId" clId="{E93208A3-4748-445D-B4D6-10E808DF86EF}" dt="2025-07-25T05:09:09.711" v="58"/>
          <ac:picMkLst>
            <pc:docMk/>
            <pc:sldMk cId="45777413" sldId="268"/>
            <ac:picMk id="5" creationId="{180D4E60-F5BD-4D20-90FF-C04AA143FF2D}"/>
          </ac:picMkLst>
        </pc:picChg>
      </pc:sldChg>
      <pc:sldChg chg="delSp modSp delDesignElem">
        <pc:chgData name="Sam Rabinowitz" userId="a228cd43919fce0a" providerId="LiveId" clId="{E93208A3-4748-445D-B4D6-10E808DF86EF}" dt="2025-07-25T05:09:09.711" v="58"/>
        <pc:sldMkLst>
          <pc:docMk/>
          <pc:sldMk cId="1993065746" sldId="269"/>
        </pc:sldMkLst>
        <pc:spChg chg="mod">
          <ac:chgData name="Sam Rabinowitz" userId="a228cd43919fce0a" providerId="LiveId" clId="{E93208A3-4748-445D-B4D6-10E808DF86EF}" dt="2025-07-25T05:09:09.711" v="58"/>
          <ac:spMkLst>
            <pc:docMk/>
            <pc:sldMk cId="1993065746" sldId="269"/>
            <ac:spMk id="2" creationId="{4FA9B8DB-A38E-6808-52CC-A1AAFF85F470}"/>
          </ac:spMkLst>
        </pc:spChg>
        <pc:spChg chg="del">
          <ac:chgData name="Sam Rabinowitz" userId="a228cd43919fce0a" providerId="LiveId" clId="{E93208A3-4748-445D-B4D6-10E808DF86EF}" dt="2025-07-25T05:05:21.040" v="44"/>
          <ac:spMkLst>
            <pc:docMk/>
            <pc:sldMk cId="1993065746" sldId="269"/>
            <ac:spMk id="17" creationId="{1AB8FFBB-0A2D-4D4C-B94B-320ABB3490DA}"/>
          </ac:spMkLst>
        </pc:spChg>
        <pc:grpChg chg="del">
          <ac:chgData name="Sam Rabinowitz" userId="a228cd43919fce0a" providerId="LiveId" clId="{E93208A3-4748-445D-B4D6-10E808DF86EF}" dt="2025-07-25T05:05:21.040" v="44"/>
          <ac:grpSpMkLst>
            <pc:docMk/>
            <pc:sldMk cId="1993065746" sldId="269"/>
            <ac:grpSpMk id="10" creationId="{8F1EF17D-1B70-428C-8A8A-A2C5B390E1E9}"/>
          </ac:grpSpMkLst>
        </pc:grpChg>
        <pc:grpChg chg="del">
          <ac:chgData name="Sam Rabinowitz" userId="a228cd43919fce0a" providerId="LiveId" clId="{E93208A3-4748-445D-B4D6-10E808DF86EF}" dt="2025-07-25T05:05:21.040" v="44"/>
          <ac:grpSpMkLst>
            <pc:docMk/>
            <pc:sldMk cId="1993065746" sldId="269"/>
            <ac:grpSpMk id="19" creationId="{0EC92BD4-3684-4A4A-84FF-704DCA7A3E0C}"/>
          </ac:grpSpMkLst>
        </pc:grpChg>
        <pc:picChg chg="mod">
          <ac:chgData name="Sam Rabinowitz" userId="a228cd43919fce0a" providerId="LiveId" clId="{E93208A3-4748-445D-B4D6-10E808DF86EF}" dt="2025-07-25T05:09:09.711" v="58"/>
          <ac:picMkLst>
            <pc:docMk/>
            <pc:sldMk cId="1993065746" sldId="269"/>
            <ac:picMk id="5" creationId="{62FE5597-D3F2-4C5D-A9E5-2D7A4456A841}"/>
          </ac:picMkLst>
        </pc:picChg>
      </pc:sldChg>
      <pc:sldChg chg="delSp modSp delDesignElem">
        <pc:chgData name="Sam Rabinowitz" userId="a228cd43919fce0a" providerId="LiveId" clId="{E93208A3-4748-445D-B4D6-10E808DF86EF}" dt="2025-07-25T05:09:09.711" v="58"/>
        <pc:sldMkLst>
          <pc:docMk/>
          <pc:sldMk cId="3596713795" sldId="270"/>
        </pc:sldMkLst>
        <pc:spChg chg="mod">
          <ac:chgData name="Sam Rabinowitz" userId="a228cd43919fce0a" providerId="LiveId" clId="{E93208A3-4748-445D-B4D6-10E808DF86EF}" dt="2025-07-25T05:09:09.711" v="58"/>
          <ac:spMkLst>
            <pc:docMk/>
            <pc:sldMk cId="3596713795" sldId="270"/>
            <ac:spMk id="2" creationId="{27C6669A-14F3-C3EB-641C-632AC44F7FA1}"/>
          </ac:spMkLst>
        </pc:spChg>
        <pc:spChg chg="del">
          <ac:chgData name="Sam Rabinowitz" userId="a228cd43919fce0a" providerId="LiveId" clId="{E93208A3-4748-445D-B4D6-10E808DF86EF}" dt="2025-07-25T05:05:21.040" v="44"/>
          <ac:spMkLst>
            <pc:docMk/>
            <pc:sldMk cId="3596713795" sldId="270"/>
            <ac:spMk id="17" creationId="{1AB8FFBB-0A2D-4D4C-B94B-320ABB3490DA}"/>
          </ac:spMkLst>
        </pc:spChg>
        <pc:grpChg chg="del">
          <ac:chgData name="Sam Rabinowitz" userId="a228cd43919fce0a" providerId="LiveId" clId="{E93208A3-4748-445D-B4D6-10E808DF86EF}" dt="2025-07-25T05:05:21.040" v="44"/>
          <ac:grpSpMkLst>
            <pc:docMk/>
            <pc:sldMk cId="3596713795" sldId="270"/>
            <ac:grpSpMk id="10" creationId="{8F1EF17D-1B70-428C-8A8A-A2C5B390E1E9}"/>
          </ac:grpSpMkLst>
        </pc:grpChg>
        <pc:grpChg chg="del">
          <ac:chgData name="Sam Rabinowitz" userId="a228cd43919fce0a" providerId="LiveId" clId="{E93208A3-4748-445D-B4D6-10E808DF86EF}" dt="2025-07-25T05:05:21.040" v="44"/>
          <ac:grpSpMkLst>
            <pc:docMk/>
            <pc:sldMk cId="3596713795" sldId="270"/>
            <ac:grpSpMk id="19" creationId="{0EC92BD4-3684-4A4A-84FF-704DCA7A3E0C}"/>
          </ac:grpSpMkLst>
        </pc:grpChg>
        <pc:picChg chg="mod">
          <ac:chgData name="Sam Rabinowitz" userId="a228cd43919fce0a" providerId="LiveId" clId="{E93208A3-4748-445D-B4D6-10E808DF86EF}" dt="2025-07-25T05:09:09.711" v="58"/>
          <ac:picMkLst>
            <pc:docMk/>
            <pc:sldMk cId="3596713795" sldId="270"/>
            <ac:picMk id="5" creationId="{B5F3DBAD-7C32-4B15-B441-D792EAE299AB}"/>
          </ac:picMkLst>
        </pc:picChg>
      </pc:sldChg>
      <pc:sldChg chg="delSp delDesignElem">
        <pc:chgData name="Sam Rabinowitz" userId="a228cd43919fce0a" providerId="LiveId" clId="{E93208A3-4748-445D-B4D6-10E808DF86EF}" dt="2025-07-25T05:05:21.040" v="44"/>
        <pc:sldMkLst>
          <pc:docMk/>
          <pc:sldMk cId="2672417407" sldId="271"/>
        </pc:sldMkLst>
        <pc:spChg chg="del">
          <ac:chgData name="Sam Rabinowitz" userId="a228cd43919fce0a" providerId="LiveId" clId="{E93208A3-4748-445D-B4D6-10E808DF86EF}" dt="2025-07-25T05:05:21.040" v="44"/>
          <ac:spMkLst>
            <pc:docMk/>
            <pc:sldMk cId="2672417407" sldId="271"/>
            <ac:spMk id="8" creationId="{290FE681-1E05-478A-89DC-5F7AB37CFD77}"/>
          </ac:spMkLst>
        </pc:spChg>
        <pc:cxnChg chg="del">
          <ac:chgData name="Sam Rabinowitz" userId="a228cd43919fce0a" providerId="LiveId" clId="{E93208A3-4748-445D-B4D6-10E808DF86EF}" dt="2025-07-25T05:05:21.040" v="44"/>
          <ac:cxnSpMkLst>
            <pc:docMk/>
            <pc:sldMk cId="2672417407" sldId="271"/>
            <ac:cxnSpMk id="10" creationId="{2E2F21DC-5F0E-42CF-B89C-C1E25E175CB8}"/>
          </ac:cxnSpMkLst>
        </pc:cxnChg>
      </pc:sldChg>
      <pc:sldChg chg="delSp delDesignElem">
        <pc:chgData name="Sam Rabinowitz" userId="a228cd43919fce0a" providerId="LiveId" clId="{E93208A3-4748-445D-B4D6-10E808DF86EF}" dt="2025-07-25T05:05:21.040" v="44"/>
        <pc:sldMkLst>
          <pc:docMk/>
          <pc:sldMk cId="1005742821" sldId="272"/>
        </pc:sldMkLst>
        <pc:spChg chg="del">
          <ac:chgData name="Sam Rabinowitz" userId="a228cd43919fce0a" providerId="LiveId" clId="{E93208A3-4748-445D-B4D6-10E808DF86EF}" dt="2025-07-25T05:05:21.040" v="44"/>
          <ac:spMkLst>
            <pc:docMk/>
            <pc:sldMk cId="1005742821" sldId="272"/>
            <ac:spMk id="8" creationId="{00DF21D5-92B5-4D0E-8ACB-CD3732E404A9}"/>
          </ac:spMkLst>
        </pc:spChg>
        <pc:spChg chg="del">
          <ac:chgData name="Sam Rabinowitz" userId="a228cd43919fce0a" providerId="LiveId" clId="{E93208A3-4748-445D-B4D6-10E808DF86EF}" dt="2025-07-25T05:05:21.040" v="44"/>
          <ac:spMkLst>
            <pc:docMk/>
            <pc:sldMk cId="1005742821" sldId="272"/>
            <ac:spMk id="10" creationId="{B729B08C-A8E8-4A5F-BE85-F0B9269F87DD}"/>
          </ac:spMkLst>
        </pc:spChg>
        <pc:grpChg chg="del">
          <ac:chgData name="Sam Rabinowitz" userId="a228cd43919fce0a" providerId="LiveId" clId="{E93208A3-4748-445D-B4D6-10E808DF86EF}" dt="2025-07-25T05:05:21.040" v="44"/>
          <ac:grpSpMkLst>
            <pc:docMk/>
            <pc:sldMk cId="1005742821" sldId="272"/>
            <ac:grpSpMk id="12" creationId="{3AF0DAB2-66C2-4FB9-A4F3-E117F1D180D9}"/>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144FDE-BDA7-475B-8AE9-0044B77ED613}"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B02CA935-90DB-45C8-A4C7-C263ED335AD9}">
      <dgm:prSet/>
      <dgm:spPr/>
      <dgm:t>
        <a:bodyPr/>
        <a:lstStyle/>
        <a:p>
          <a:r>
            <a:rPr lang="en-US"/>
            <a:t>Instant Safety Alerts</a:t>
          </a:r>
        </a:p>
      </dgm:t>
    </dgm:pt>
    <dgm:pt modelId="{912B9E5A-B372-4511-AFBE-B8B43474D20F}" type="parTrans" cxnId="{D6B536F4-487E-41AB-93E4-FA64C628793A}">
      <dgm:prSet/>
      <dgm:spPr/>
      <dgm:t>
        <a:bodyPr/>
        <a:lstStyle/>
        <a:p>
          <a:endParaRPr lang="en-US"/>
        </a:p>
      </dgm:t>
    </dgm:pt>
    <dgm:pt modelId="{8733B8A3-0AFE-473A-9012-B973800E7ABA}" type="sibTrans" cxnId="{D6B536F4-487E-41AB-93E4-FA64C628793A}">
      <dgm:prSet/>
      <dgm:spPr/>
      <dgm:t>
        <a:bodyPr/>
        <a:lstStyle/>
        <a:p>
          <a:endParaRPr lang="en-US"/>
        </a:p>
      </dgm:t>
    </dgm:pt>
    <dgm:pt modelId="{E061CA21-A253-412E-8F99-362CF4E77956}">
      <dgm:prSet/>
      <dgm:spPr/>
      <dgm:t>
        <a:bodyPr/>
        <a:lstStyle/>
        <a:p>
          <a:r>
            <a:rPr lang="en-US"/>
            <a:t>Immediate notifications for potential safety issues</a:t>
          </a:r>
        </a:p>
      </dgm:t>
    </dgm:pt>
    <dgm:pt modelId="{A7ACB45A-A95E-488A-81D5-AF8766EF4C38}" type="parTrans" cxnId="{56F9515A-4F34-4BEE-A3EC-8D0CEC37D401}">
      <dgm:prSet/>
      <dgm:spPr/>
      <dgm:t>
        <a:bodyPr/>
        <a:lstStyle/>
        <a:p>
          <a:endParaRPr lang="en-US"/>
        </a:p>
      </dgm:t>
    </dgm:pt>
    <dgm:pt modelId="{91BB2F00-2E8C-45EB-80F2-6D20041CEAF0}" type="sibTrans" cxnId="{56F9515A-4F34-4BEE-A3EC-8D0CEC37D401}">
      <dgm:prSet/>
      <dgm:spPr/>
      <dgm:t>
        <a:bodyPr/>
        <a:lstStyle/>
        <a:p>
          <a:endParaRPr lang="en-US"/>
        </a:p>
      </dgm:t>
    </dgm:pt>
    <dgm:pt modelId="{0313C593-7DDA-48BB-9D34-48FF57301785}">
      <dgm:prSet/>
      <dgm:spPr/>
      <dgm:t>
        <a:bodyPr/>
        <a:lstStyle/>
        <a:p>
          <a:r>
            <a:rPr lang="en-US"/>
            <a:t>Child Injury or Distress Detection</a:t>
          </a:r>
        </a:p>
      </dgm:t>
    </dgm:pt>
    <dgm:pt modelId="{028B9F7A-2175-44BA-98BB-D15809EFAF6D}" type="parTrans" cxnId="{DDABC072-A3AD-417A-A3E1-18877182660A}">
      <dgm:prSet/>
      <dgm:spPr/>
      <dgm:t>
        <a:bodyPr/>
        <a:lstStyle/>
        <a:p>
          <a:endParaRPr lang="en-US"/>
        </a:p>
      </dgm:t>
    </dgm:pt>
    <dgm:pt modelId="{718201CB-944D-4D24-BF01-6D2C1D37179D}" type="sibTrans" cxnId="{DDABC072-A3AD-417A-A3E1-18877182660A}">
      <dgm:prSet/>
      <dgm:spPr/>
      <dgm:t>
        <a:bodyPr/>
        <a:lstStyle/>
        <a:p>
          <a:endParaRPr lang="en-US"/>
        </a:p>
      </dgm:t>
    </dgm:pt>
    <dgm:pt modelId="{6070FE54-3B28-4597-A940-CB1021EA599D}">
      <dgm:prSet/>
      <dgm:spPr/>
      <dgm:t>
        <a:bodyPr/>
        <a:lstStyle/>
        <a:p>
          <a:r>
            <a:rPr lang="en-US"/>
            <a:t>Recognizes signs of injury or distress in children</a:t>
          </a:r>
        </a:p>
      </dgm:t>
    </dgm:pt>
    <dgm:pt modelId="{6F03701C-655D-4B27-B3E2-D38A83D375D9}" type="parTrans" cxnId="{128CB081-018B-49AC-B9B1-9A455395AD4A}">
      <dgm:prSet/>
      <dgm:spPr/>
      <dgm:t>
        <a:bodyPr/>
        <a:lstStyle/>
        <a:p>
          <a:endParaRPr lang="en-US"/>
        </a:p>
      </dgm:t>
    </dgm:pt>
    <dgm:pt modelId="{2E4F6DEA-F3E1-4D76-B39C-EA4C47F0B672}" type="sibTrans" cxnId="{128CB081-018B-49AC-B9B1-9A455395AD4A}">
      <dgm:prSet/>
      <dgm:spPr/>
      <dgm:t>
        <a:bodyPr/>
        <a:lstStyle/>
        <a:p>
          <a:endParaRPr lang="en-US"/>
        </a:p>
      </dgm:t>
    </dgm:pt>
    <dgm:pt modelId="{F7C168D1-D2ED-48A4-9E91-D52005F8B8AA}">
      <dgm:prSet/>
      <dgm:spPr/>
      <dgm:t>
        <a:bodyPr/>
        <a:lstStyle/>
        <a:p>
          <a:r>
            <a:rPr lang="en-US"/>
            <a:t>Bullying Incident Identification</a:t>
          </a:r>
        </a:p>
      </dgm:t>
    </dgm:pt>
    <dgm:pt modelId="{219F355D-7E44-4977-8EEE-8E36876823B1}" type="parTrans" cxnId="{C15FD780-1C07-4968-AF8C-C3D4C2262ADC}">
      <dgm:prSet/>
      <dgm:spPr/>
      <dgm:t>
        <a:bodyPr/>
        <a:lstStyle/>
        <a:p>
          <a:endParaRPr lang="en-US"/>
        </a:p>
      </dgm:t>
    </dgm:pt>
    <dgm:pt modelId="{1B966325-80D8-4307-9A79-B6ED89163F9C}" type="sibTrans" cxnId="{C15FD780-1C07-4968-AF8C-C3D4C2262ADC}">
      <dgm:prSet/>
      <dgm:spPr/>
      <dgm:t>
        <a:bodyPr/>
        <a:lstStyle/>
        <a:p>
          <a:endParaRPr lang="en-US"/>
        </a:p>
      </dgm:t>
    </dgm:pt>
    <dgm:pt modelId="{E06C0238-C04E-4AAE-8B0B-C91F406897CF}">
      <dgm:prSet/>
      <dgm:spPr/>
      <dgm:t>
        <a:bodyPr/>
        <a:lstStyle/>
        <a:p>
          <a:r>
            <a:rPr lang="en-US"/>
            <a:t>Detects and alerts on bullying incidents</a:t>
          </a:r>
        </a:p>
      </dgm:t>
    </dgm:pt>
    <dgm:pt modelId="{466017A4-83A3-42B5-8538-453432A8ACED}" type="parTrans" cxnId="{2EBA881C-3755-4F00-8872-493796BA22DE}">
      <dgm:prSet/>
      <dgm:spPr/>
      <dgm:t>
        <a:bodyPr/>
        <a:lstStyle/>
        <a:p>
          <a:endParaRPr lang="en-US"/>
        </a:p>
      </dgm:t>
    </dgm:pt>
    <dgm:pt modelId="{2EA5705B-0DD9-4A7A-A4A3-25CD489445A8}" type="sibTrans" cxnId="{2EBA881C-3755-4F00-8872-493796BA22DE}">
      <dgm:prSet/>
      <dgm:spPr/>
      <dgm:t>
        <a:bodyPr/>
        <a:lstStyle/>
        <a:p>
          <a:endParaRPr lang="en-US"/>
        </a:p>
      </dgm:t>
    </dgm:pt>
    <dgm:pt modelId="{16E9EFC4-E82D-4070-9F16-1A9C9E6227B1}">
      <dgm:prSet/>
      <dgm:spPr/>
      <dgm:t>
        <a:bodyPr/>
        <a:lstStyle/>
        <a:p>
          <a:r>
            <a:rPr lang="en-US"/>
            <a:t>Unauthorized Area Access Warnings</a:t>
          </a:r>
        </a:p>
      </dgm:t>
    </dgm:pt>
    <dgm:pt modelId="{8485E4F2-15E2-4AFD-B9B9-6435FD83362A}" type="parTrans" cxnId="{5645E97C-D0B7-4353-9157-1CF8E10E1BF5}">
      <dgm:prSet/>
      <dgm:spPr/>
      <dgm:t>
        <a:bodyPr/>
        <a:lstStyle/>
        <a:p>
          <a:endParaRPr lang="en-US"/>
        </a:p>
      </dgm:t>
    </dgm:pt>
    <dgm:pt modelId="{5A2BE6FD-30CD-44BC-A9EB-57BC0E33BE59}" type="sibTrans" cxnId="{5645E97C-D0B7-4353-9157-1CF8E10E1BF5}">
      <dgm:prSet/>
      <dgm:spPr/>
      <dgm:t>
        <a:bodyPr/>
        <a:lstStyle/>
        <a:p>
          <a:endParaRPr lang="en-US"/>
        </a:p>
      </dgm:t>
    </dgm:pt>
    <dgm:pt modelId="{0439D432-9EAA-4973-8EF8-BA7A1F2C3975}">
      <dgm:prSet/>
      <dgm:spPr/>
      <dgm:t>
        <a:bodyPr/>
        <a:lstStyle/>
        <a:p>
          <a:r>
            <a:rPr lang="en-US"/>
            <a:t>Alerts when children enter restricted areas</a:t>
          </a:r>
        </a:p>
      </dgm:t>
    </dgm:pt>
    <dgm:pt modelId="{4B980BDA-9E8C-4E34-997F-564C462417D8}" type="parTrans" cxnId="{DCED9A80-D753-4EDB-8C25-8EC3AF1725CE}">
      <dgm:prSet/>
      <dgm:spPr/>
      <dgm:t>
        <a:bodyPr/>
        <a:lstStyle/>
        <a:p>
          <a:endParaRPr lang="en-US"/>
        </a:p>
      </dgm:t>
    </dgm:pt>
    <dgm:pt modelId="{C88775FC-F663-4307-AB0E-6AC36A479777}" type="sibTrans" cxnId="{DCED9A80-D753-4EDB-8C25-8EC3AF1725CE}">
      <dgm:prSet/>
      <dgm:spPr/>
      <dgm:t>
        <a:bodyPr/>
        <a:lstStyle/>
        <a:p>
          <a:endParaRPr lang="en-US"/>
        </a:p>
      </dgm:t>
    </dgm:pt>
    <dgm:pt modelId="{2DD1D351-EFAA-4906-B4F7-2F895103F3AD}">
      <dgm:prSet/>
      <dgm:spPr/>
      <dgm:t>
        <a:bodyPr/>
        <a:lstStyle/>
        <a:p>
          <a:r>
            <a:rPr lang="en-US"/>
            <a:t>Exit Monitoring with Unknown Individuals</a:t>
          </a:r>
        </a:p>
      </dgm:t>
    </dgm:pt>
    <dgm:pt modelId="{5E9E3D47-D52D-413E-BF19-55400C0BBB06}" type="parTrans" cxnId="{9C39418A-C2D0-4D15-9C9B-C5A782358603}">
      <dgm:prSet/>
      <dgm:spPr/>
      <dgm:t>
        <a:bodyPr/>
        <a:lstStyle/>
        <a:p>
          <a:endParaRPr lang="en-US"/>
        </a:p>
      </dgm:t>
    </dgm:pt>
    <dgm:pt modelId="{B6C340FE-3584-485A-A410-153261CF0E19}" type="sibTrans" cxnId="{9C39418A-C2D0-4D15-9C9B-C5A782358603}">
      <dgm:prSet/>
      <dgm:spPr/>
      <dgm:t>
        <a:bodyPr/>
        <a:lstStyle/>
        <a:p>
          <a:endParaRPr lang="en-US"/>
        </a:p>
      </dgm:t>
    </dgm:pt>
    <dgm:pt modelId="{B3BF3F90-BF5D-44D3-B318-9D912A40EA44}">
      <dgm:prSet/>
      <dgm:spPr/>
      <dgm:t>
        <a:bodyPr/>
        <a:lstStyle/>
        <a:p>
          <a:r>
            <a:rPr lang="en-US"/>
            <a:t>Tracks and alerts if a child exits with an unknown person</a:t>
          </a:r>
        </a:p>
      </dgm:t>
    </dgm:pt>
    <dgm:pt modelId="{D082A33E-8660-4D2D-8240-BDA5C66906F0}" type="parTrans" cxnId="{94825E02-3BF9-41B4-8B60-8F6D825DB6E5}">
      <dgm:prSet/>
      <dgm:spPr/>
      <dgm:t>
        <a:bodyPr/>
        <a:lstStyle/>
        <a:p>
          <a:endParaRPr lang="en-US"/>
        </a:p>
      </dgm:t>
    </dgm:pt>
    <dgm:pt modelId="{B08D52C7-8DF1-456D-88CD-D6B529C04A7B}" type="sibTrans" cxnId="{94825E02-3BF9-41B4-8B60-8F6D825DB6E5}">
      <dgm:prSet/>
      <dgm:spPr/>
      <dgm:t>
        <a:bodyPr/>
        <a:lstStyle/>
        <a:p>
          <a:endParaRPr lang="en-US"/>
        </a:p>
      </dgm:t>
    </dgm:pt>
    <dgm:pt modelId="{BD67B219-7BA0-4EEA-953D-5520D1C358F0}" type="pres">
      <dgm:prSet presAssocID="{37144FDE-BDA7-475B-8AE9-0044B77ED613}" presName="diagram" presStyleCnt="0">
        <dgm:presLayoutVars>
          <dgm:dir/>
          <dgm:resizeHandles val="exact"/>
        </dgm:presLayoutVars>
      </dgm:prSet>
      <dgm:spPr/>
    </dgm:pt>
    <dgm:pt modelId="{C121EDBB-978D-412F-ADBF-A0E062CAB201}" type="pres">
      <dgm:prSet presAssocID="{B02CA935-90DB-45C8-A4C7-C263ED335AD9}" presName="arrow" presStyleLbl="node1" presStyleIdx="0" presStyleCnt="5">
        <dgm:presLayoutVars>
          <dgm:bulletEnabled val="1"/>
        </dgm:presLayoutVars>
      </dgm:prSet>
      <dgm:spPr/>
    </dgm:pt>
    <dgm:pt modelId="{AB9B4CC4-B128-4FB5-83B6-D02BD2749C3C}" type="pres">
      <dgm:prSet presAssocID="{0313C593-7DDA-48BB-9D34-48FF57301785}" presName="arrow" presStyleLbl="node1" presStyleIdx="1" presStyleCnt="5">
        <dgm:presLayoutVars>
          <dgm:bulletEnabled val="1"/>
        </dgm:presLayoutVars>
      </dgm:prSet>
      <dgm:spPr/>
    </dgm:pt>
    <dgm:pt modelId="{8768615A-7F40-4365-AE79-5DDCCA3607FE}" type="pres">
      <dgm:prSet presAssocID="{F7C168D1-D2ED-48A4-9E91-D52005F8B8AA}" presName="arrow" presStyleLbl="node1" presStyleIdx="2" presStyleCnt="5">
        <dgm:presLayoutVars>
          <dgm:bulletEnabled val="1"/>
        </dgm:presLayoutVars>
      </dgm:prSet>
      <dgm:spPr/>
    </dgm:pt>
    <dgm:pt modelId="{B384A420-3921-4FE9-B98A-109C510BE5E2}" type="pres">
      <dgm:prSet presAssocID="{16E9EFC4-E82D-4070-9F16-1A9C9E6227B1}" presName="arrow" presStyleLbl="node1" presStyleIdx="3" presStyleCnt="5">
        <dgm:presLayoutVars>
          <dgm:bulletEnabled val="1"/>
        </dgm:presLayoutVars>
      </dgm:prSet>
      <dgm:spPr/>
    </dgm:pt>
    <dgm:pt modelId="{23342D25-9341-4F86-8E4A-F4196EEECDE0}" type="pres">
      <dgm:prSet presAssocID="{2DD1D351-EFAA-4906-B4F7-2F895103F3AD}" presName="arrow" presStyleLbl="node1" presStyleIdx="4" presStyleCnt="5">
        <dgm:presLayoutVars>
          <dgm:bulletEnabled val="1"/>
        </dgm:presLayoutVars>
      </dgm:prSet>
      <dgm:spPr/>
    </dgm:pt>
  </dgm:ptLst>
  <dgm:cxnLst>
    <dgm:cxn modelId="{94825E02-3BF9-41B4-8B60-8F6D825DB6E5}" srcId="{2DD1D351-EFAA-4906-B4F7-2F895103F3AD}" destId="{B3BF3F90-BF5D-44D3-B318-9D912A40EA44}" srcOrd="0" destOrd="0" parTransId="{D082A33E-8660-4D2D-8240-BDA5C66906F0}" sibTransId="{B08D52C7-8DF1-456D-88CD-D6B529C04A7B}"/>
    <dgm:cxn modelId="{B6582E12-CF1B-4624-8BEF-8E46CE7B764C}" type="presOf" srcId="{E061CA21-A253-412E-8F99-362CF4E77956}" destId="{C121EDBB-978D-412F-ADBF-A0E062CAB201}" srcOrd="0" destOrd="1" presId="urn:microsoft.com/office/officeart/2005/8/layout/arrow5"/>
    <dgm:cxn modelId="{2EBA881C-3755-4F00-8872-493796BA22DE}" srcId="{F7C168D1-D2ED-48A4-9E91-D52005F8B8AA}" destId="{E06C0238-C04E-4AAE-8B0B-C91F406897CF}" srcOrd="0" destOrd="0" parTransId="{466017A4-83A3-42B5-8538-453432A8ACED}" sibTransId="{2EA5705B-0DD9-4A7A-A4A3-25CD489445A8}"/>
    <dgm:cxn modelId="{90234A1F-497D-4318-9769-10C156C25915}" type="presOf" srcId="{B02CA935-90DB-45C8-A4C7-C263ED335AD9}" destId="{C121EDBB-978D-412F-ADBF-A0E062CAB201}" srcOrd="0" destOrd="0" presId="urn:microsoft.com/office/officeart/2005/8/layout/arrow5"/>
    <dgm:cxn modelId="{2A872A3D-2D1F-4E4F-B42A-177F1ED27903}" type="presOf" srcId="{B3BF3F90-BF5D-44D3-B318-9D912A40EA44}" destId="{23342D25-9341-4F86-8E4A-F4196EEECDE0}" srcOrd="0" destOrd="1" presId="urn:microsoft.com/office/officeart/2005/8/layout/arrow5"/>
    <dgm:cxn modelId="{DDABC072-A3AD-417A-A3E1-18877182660A}" srcId="{37144FDE-BDA7-475B-8AE9-0044B77ED613}" destId="{0313C593-7DDA-48BB-9D34-48FF57301785}" srcOrd="1" destOrd="0" parTransId="{028B9F7A-2175-44BA-98BB-D15809EFAF6D}" sibTransId="{718201CB-944D-4D24-BF01-6D2C1D37179D}"/>
    <dgm:cxn modelId="{56F9515A-4F34-4BEE-A3EC-8D0CEC37D401}" srcId="{B02CA935-90DB-45C8-A4C7-C263ED335AD9}" destId="{E061CA21-A253-412E-8F99-362CF4E77956}" srcOrd="0" destOrd="0" parTransId="{A7ACB45A-A95E-488A-81D5-AF8766EF4C38}" sibTransId="{91BB2F00-2E8C-45EB-80F2-6D20041CEAF0}"/>
    <dgm:cxn modelId="{DEC06A7C-33C4-4B94-8EFF-12ED20D25785}" type="presOf" srcId="{E06C0238-C04E-4AAE-8B0B-C91F406897CF}" destId="{8768615A-7F40-4365-AE79-5DDCCA3607FE}" srcOrd="0" destOrd="1" presId="urn:microsoft.com/office/officeart/2005/8/layout/arrow5"/>
    <dgm:cxn modelId="{5645E97C-D0B7-4353-9157-1CF8E10E1BF5}" srcId="{37144FDE-BDA7-475B-8AE9-0044B77ED613}" destId="{16E9EFC4-E82D-4070-9F16-1A9C9E6227B1}" srcOrd="3" destOrd="0" parTransId="{8485E4F2-15E2-4AFD-B9B9-6435FD83362A}" sibTransId="{5A2BE6FD-30CD-44BC-A9EB-57BC0E33BE59}"/>
    <dgm:cxn modelId="{DCED9A80-D753-4EDB-8C25-8EC3AF1725CE}" srcId="{16E9EFC4-E82D-4070-9F16-1A9C9E6227B1}" destId="{0439D432-9EAA-4973-8EF8-BA7A1F2C3975}" srcOrd="0" destOrd="0" parTransId="{4B980BDA-9E8C-4E34-997F-564C462417D8}" sibTransId="{C88775FC-F663-4307-AB0E-6AC36A479777}"/>
    <dgm:cxn modelId="{C15FD780-1C07-4968-AF8C-C3D4C2262ADC}" srcId="{37144FDE-BDA7-475B-8AE9-0044B77ED613}" destId="{F7C168D1-D2ED-48A4-9E91-D52005F8B8AA}" srcOrd="2" destOrd="0" parTransId="{219F355D-7E44-4977-8EEE-8E36876823B1}" sibTransId="{1B966325-80D8-4307-9A79-B6ED89163F9C}"/>
    <dgm:cxn modelId="{128CB081-018B-49AC-B9B1-9A455395AD4A}" srcId="{0313C593-7DDA-48BB-9D34-48FF57301785}" destId="{6070FE54-3B28-4597-A940-CB1021EA599D}" srcOrd="0" destOrd="0" parTransId="{6F03701C-655D-4B27-B3E2-D38A83D375D9}" sibTransId="{2E4F6DEA-F3E1-4D76-B39C-EA4C47F0B672}"/>
    <dgm:cxn modelId="{9C39418A-C2D0-4D15-9C9B-C5A782358603}" srcId="{37144FDE-BDA7-475B-8AE9-0044B77ED613}" destId="{2DD1D351-EFAA-4906-B4F7-2F895103F3AD}" srcOrd="4" destOrd="0" parTransId="{5E9E3D47-D52D-413E-BF19-55400C0BBB06}" sibTransId="{B6C340FE-3584-485A-A410-153261CF0E19}"/>
    <dgm:cxn modelId="{5EFA118B-27A3-472A-8CE3-40208A709E7E}" type="presOf" srcId="{0439D432-9EAA-4973-8EF8-BA7A1F2C3975}" destId="{B384A420-3921-4FE9-B98A-109C510BE5E2}" srcOrd="0" destOrd="1" presId="urn:microsoft.com/office/officeart/2005/8/layout/arrow5"/>
    <dgm:cxn modelId="{B3401B98-64A6-4075-A887-E5864638EE9B}" type="presOf" srcId="{6070FE54-3B28-4597-A940-CB1021EA599D}" destId="{AB9B4CC4-B128-4FB5-83B6-D02BD2749C3C}" srcOrd="0" destOrd="1" presId="urn:microsoft.com/office/officeart/2005/8/layout/arrow5"/>
    <dgm:cxn modelId="{98FEE298-2F61-44E1-A321-9D44BB65B17D}" type="presOf" srcId="{0313C593-7DDA-48BB-9D34-48FF57301785}" destId="{AB9B4CC4-B128-4FB5-83B6-D02BD2749C3C}" srcOrd="0" destOrd="0" presId="urn:microsoft.com/office/officeart/2005/8/layout/arrow5"/>
    <dgm:cxn modelId="{0A96B1A5-59FA-4C91-9653-FC404BA8A7D1}" type="presOf" srcId="{F7C168D1-D2ED-48A4-9E91-D52005F8B8AA}" destId="{8768615A-7F40-4365-AE79-5DDCCA3607FE}" srcOrd="0" destOrd="0" presId="urn:microsoft.com/office/officeart/2005/8/layout/arrow5"/>
    <dgm:cxn modelId="{1E8195DA-FD33-4B10-A65F-FB40F6FDFA69}" type="presOf" srcId="{37144FDE-BDA7-475B-8AE9-0044B77ED613}" destId="{BD67B219-7BA0-4EEA-953D-5520D1C358F0}" srcOrd="0" destOrd="0" presId="urn:microsoft.com/office/officeart/2005/8/layout/arrow5"/>
    <dgm:cxn modelId="{BC8DFDDD-20F6-410C-859F-3CBB57FDA5F1}" type="presOf" srcId="{2DD1D351-EFAA-4906-B4F7-2F895103F3AD}" destId="{23342D25-9341-4F86-8E4A-F4196EEECDE0}" srcOrd="0" destOrd="0" presId="urn:microsoft.com/office/officeart/2005/8/layout/arrow5"/>
    <dgm:cxn modelId="{D6B536F4-487E-41AB-93E4-FA64C628793A}" srcId="{37144FDE-BDA7-475B-8AE9-0044B77ED613}" destId="{B02CA935-90DB-45C8-A4C7-C263ED335AD9}" srcOrd="0" destOrd="0" parTransId="{912B9E5A-B372-4511-AFBE-B8B43474D20F}" sibTransId="{8733B8A3-0AFE-473A-9012-B973800E7ABA}"/>
    <dgm:cxn modelId="{F8D413FC-4CA7-444E-A187-E5B79E521A99}" type="presOf" srcId="{16E9EFC4-E82D-4070-9F16-1A9C9E6227B1}" destId="{B384A420-3921-4FE9-B98A-109C510BE5E2}" srcOrd="0" destOrd="0" presId="urn:microsoft.com/office/officeart/2005/8/layout/arrow5"/>
    <dgm:cxn modelId="{18E719FD-10CF-408B-9E6A-7666EF1585B2}" type="presParOf" srcId="{BD67B219-7BA0-4EEA-953D-5520D1C358F0}" destId="{C121EDBB-978D-412F-ADBF-A0E062CAB201}" srcOrd="0" destOrd="0" presId="urn:microsoft.com/office/officeart/2005/8/layout/arrow5"/>
    <dgm:cxn modelId="{4C2D53F4-280C-405A-8D7C-620C1D5DC730}" type="presParOf" srcId="{BD67B219-7BA0-4EEA-953D-5520D1C358F0}" destId="{AB9B4CC4-B128-4FB5-83B6-D02BD2749C3C}" srcOrd="1" destOrd="0" presId="urn:microsoft.com/office/officeart/2005/8/layout/arrow5"/>
    <dgm:cxn modelId="{7A743897-1796-4852-8745-C0955FF0F68F}" type="presParOf" srcId="{BD67B219-7BA0-4EEA-953D-5520D1C358F0}" destId="{8768615A-7F40-4365-AE79-5DDCCA3607FE}" srcOrd="2" destOrd="0" presId="urn:microsoft.com/office/officeart/2005/8/layout/arrow5"/>
    <dgm:cxn modelId="{0E37C3B4-F5E3-4932-88A6-41556EEB1196}" type="presParOf" srcId="{BD67B219-7BA0-4EEA-953D-5520D1C358F0}" destId="{B384A420-3921-4FE9-B98A-109C510BE5E2}" srcOrd="3" destOrd="0" presId="urn:microsoft.com/office/officeart/2005/8/layout/arrow5"/>
    <dgm:cxn modelId="{F7EE7767-6210-4E55-8ED2-96D31534C5C8}" type="presParOf" srcId="{BD67B219-7BA0-4EEA-953D-5520D1C358F0}" destId="{23342D25-9341-4F86-8E4A-F4196EEECDE0}" srcOrd="4"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C64107-FF67-43EC-BE92-B27F02054F41}" type="doc">
      <dgm:prSet loTypeId="urn:microsoft.com/office/officeart/2005/8/layout/cycle1" loCatId="cycle" qsTypeId="urn:microsoft.com/office/officeart/2005/8/quickstyle/simple2" qsCatId="simple" csTypeId="urn:microsoft.com/office/officeart/2005/8/colors/colorful2" csCatId="colorful" phldr="1"/>
      <dgm:spPr/>
      <dgm:t>
        <a:bodyPr/>
        <a:lstStyle/>
        <a:p>
          <a:endParaRPr lang="en-US"/>
        </a:p>
      </dgm:t>
    </dgm:pt>
    <dgm:pt modelId="{D45D2A2C-CD89-4B08-A40A-86C475A439FF}">
      <dgm:prSet/>
      <dgm:spPr/>
      <dgm:t>
        <a:bodyPr/>
        <a:lstStyle/>
        <a:p>
          <a:r>
            <a:rPr lang="en-US" dirty="0"/>
            <a:t>Enterprise-Grade Security Features</a:t>
          </a:r>
        </a:p>
      </dgm:t>
    </dgm:pt>
    <dgm:pt modelId="{D2797C4A-BC35-4422-B2ED-161ADFB1CC10}" type="parTrans" cxnId="{E3C83064-BEB6-41A4-8AE8-60CA81E312A8}">
      <dgm:prSet/>
      <dgm:spPr/>
      <dgm:t>
        <a:bodyPr/>
        <a:lstStyle/>
        <a:p>
          <a:endParaRPr lang="en-US"/>
        </a:p>
      </dgm:t>
    </dgm:pt>
    <dgm:pt modelId="{8FF9167C-026A-485A-8710-AB1709F61CD5}" type="sibTrans" cxnId="{E3C83064-BEB6-41A4-8AE8-60CA81E312A8}">
      <dgm:prSet/>
      <dgm:spPr/>
      <dgm:t>
        <a:bodyPr/>
        <a:lstStyle/>
        <a:p>
          <a:endParaRPr lang="en-US"/>
        </a:p>
      </dgm:t>
    </dgm:pt>
    <dgm:pt modelId="{1B1B13B8-56A6-4D62-8161-C8BBF99E1A73}">
      <dgm:prSet/>
      <dgm:spPr/>
      <dgm:t>
        <a:bodyPr/>
        <a:lstStyle/>
        <a:p>
          <a:r>
            <a:rPr lang="en-US" dirty="0"/>
            <a:t>Provides top-level security for venues</a:t>
          </a:r>
        </a:p>
      </dgm:t>
    </dgm:pt>
    <dgm:pt modelId="{8B2C75BC-F681-4329-BE31-AF0CB83CE63E}" type="parTrans" cxnId="{D2B10E2D-C9F4-4DAE-AEAF-F6BC4F733821}">
      <dgm:prSet/>
      <dgm:spPr/>
      <dgm:t>
        <a:bodyPr/>
        <a:lstStyle/>
        <a:p>
          <a:endParaRPr lang="en-US"/>
        </a:p>
      </dgm:t>
    </dgm:pt>
    <dgm:pt modelId="{D8BC765A-436F-4085-A45B-F500965F3D10}" type="sibTrans" cxnId="{D2B10E2D-C9F4-4DAE-AEAF-F6BC4F733821}">
      <dgm:prSet/>
      <dgm:spPr/>
      <dgm:t>
        <a:bodyPr/>
        <a:lstStyle/>
        <a:p>
          <a:endParaRPr lang="en-US"/>
        </a:p>
      </dgm:t>
    </dgm:pt>
    <dgm:pt modelId="{6AA0E34E-6066-4AC6-952C-1BF791F865F8}">
      <dgm:prSet/>
      <dgm:spPr/>
      <dgm:t>
        <a:bodyPr/>
        <a:lstStyle/>
        <a:p>
          <a:r>
            <a:rPr lang="en-US" dirty="0"/>
            <a:t>Ensures genuine privacy protection</a:t>
          </a:r>
        </a:p>
      </dgm:t>
    </dgm:pt>
    <dgm:pt modelId="{BEDA09D9-3C39-44AC-B508-82EC9FAC03C1}" type="parTrans" cxnId="{838242B6-31F5-4C3C-B36D-D743D0045FD8}">
      <dgm:prSet/>
      <dgm:spPr/>
      <dgm:t>
        <a:bodyPr/>
        <a:lstStyle/>
        <a:p>
          <a:endParaRPr lang="en-US"/>
        </a:p>
      </dgm:t>
    </dgm:pt>
    <dgm:pt modelId="{E5311289-9207-46A9-9E84-B59EBCDEA84C}" type="sibTrans" cxnId="{838242B6-31F5-4C3C-B36D-D743D0045FD8}">
      <dgm:prSet/>
      <dgm:spPr/>
      <dgm:t>
        <a:bodyPr/>
        <a:lstStyle/>
        <a:p>
          <a:endParaRPr lang="en-US"/>
        </a:p>
      </dgm:t>
    </dgm:pt>
    <dgm:pt modelId="{63FF792F-A422-470F-9077-0435B66263F1}">
      <dgm:prSet/>
      <dgm:spPr/>
      <dgm:t>
        <a:bodyPr/>
        <a:lstStyle/>
        <a:p>
          <a:r>
            <a:rPr lang="en-US"/>
            <a:t>Peace of Mind for Parents</a:t>
          </a:r>
        </a:p>
      </dgm:t>
    </dgm:pt>
    <dgm:pt modelId="{BE4BB01F-7807-43E9-B82D-0A2D1257BB99}" type="parTrans" cxnId="{C6F44FB0-B4CB-4AF8-9358-C246CECD669F}">
      <dgm:prSet/>
      <dgm:spPr/>
      <dgm:t>
        <a:bodyPr/>
        <a:lstStyle/>
        <a:p>
          <a:endParaRPr lang="en-US"/>
        </a:p>
      </dgm:t>
    </dgm:pt>
    <dgm:pt modelId="{F1B02432-5444-4B6F-9FFF-31DB60D56CAF}" type="sibTrans" cxnId="{C6F44FB0-B4CB-4AF8-9358-C246CECD669F}">
      <dgm:prSet/>
      <dgm:spPr/>
      <dgm:t>
        <a:bodyPr/>
        <a:lstStyle/>
        <a:p>
          <a:endParaRPr lang="en-US"/>
        </a:p>
      </dgm:t>
    </dgm:pt>
    <dgm:pt modelId="{93A83109-D9F2-4643-81DB-DB8801B66520}">
      <dgm:prSet/>
      <dgm:spPr/>
      <dgm:t>
        <a:bodyPr/>
        <a:lstStyle/>
        <a:p>
          <a:r>
            <a:rPr lang="en-US"/>
            <a:t>Combines pinpoint accuracy with security</a:t>
          </a:r>
        </a:p>
      </dgm:t>
    </dgm:pt>
    <dgm:pt modelId="{F3763E96-5438-4345-8F92-A9F0E8A3CCB5}" type="parTrans" cxnId="{F3034FBE-FDCE-4B9A-8B4F-8ADA146341EC}">
      <dgm:prSet/>
      <dgm:spPr/>
      <dgm:t>
        <a:bodyPr/>
        <a:lstStyle/>
        <a:p>
          <a:endParaRPr lang="en-US"/>
        </a:p>
      </dgm:t>
    </dgm:pt>
    <dgm:pt modelId="{D8BF71F3-ECC6-45F9-B233-0FF893BADAFF}" type="sibTrans" cxnId="{F3034FBE-FDCE-4B9A-8B4F-8ADA146341EC}">
      <dgm:prSet/>
      <dgm:spPr/>
      <dgm:t>
        <a:bodyPr/>
        <a:lstStyle/>
        <a:p>
          <a:endParaRPr lang="en-US"/>
        </a:p>
      </dgm:t>
    </dgm:pt>
    <dgm:pt modelId="{3FB7460E-C914-45F3-AF4B-1A140F74DEED}">
      <dgm:prSet/>
      <dgm:spPr/>
      <dgm:t>
        <a:bodyPr/>
        <a:lstStyle/>
        <a:p>
          <a:r>
            <a:rPr lang="en-US"/>
            <a:t>Gives parents confidence in safety and data protection</a:t>
          </a:r>
        </a:p>
      </dgm:t>
    </dgm:pt>
    <dgm:pt modelId="{420E350C-9209-43A4-8FA8-E0D7144FD432}" type="parTrans" cxnId="{E09E1DDF-08AF-44AC-911E-EB68BE74356F}">
      <dgm:prSet/>
      <dgm:spPr/>
      <dgm:t>
        <a:bodyPr/>
        <a:lstStyle/>
        <a:p>
          <a:endParaRPr lang="en-US"/>
        </a:p>
      </dgm:t>
    </dgm:pt>
    <dgm:pt modelId="{EEE8FE0E-1E6E-412A-BC76-68E51331206C}" type="sibTrans" cxnId="{E09E1DDF-08AF-44AC-911E-EB68BE74356F}">
      <dgm:prSet/>
      <dgm:spPr/>
      <dgm:t>
        <a:bodyPr/>
        <a:lstStyle/>
        <a:p>
          <a:endParaRPr lang="en-US"/>
        </a:p>
      </dgm:t>
    </dgm:pt>
    <dgm:pt modelId="{42F945FA-4D99-4006-A32D-1990C802C2B1}">
      <dgm:prSet/>
      <dgm:spPr/>
      <dgm:t>
        <a:bodyPr/>
        <a:lstStyle/>
        <a:p>
          <a:r>
            <a:rPr lang="en-US" dirty="0"/>
            <a:t>Intelligent Solution</a:t>
          </a:r>
        </a:p>
      </dgm:t>
    </dgm:pt>
    <dgm:pt modelId="{1A7C6018-2BD5-4E2F-B514-E3B3A23458F2}" type="parTrans" cxnId="{10A82E25-9E5A-4A51-89B5-7C6D0982DA30}">
      <dgm:prSet/>
      <dgm:spPr/>
      <dgm:t>
        <a:bodyPr/>
        <a:lstStyle/>
        <a:p>
          <a:endParaRPr lang="en-US"/>
        </a:p>
      </dgm:t>
    </dgm:pt>
    <dgm:pt modelId="{7C3FCB16-CF34-4D28-98BB-E90EEB235905}" type="sibTrans" cxnId="{10A82E25-9E5A-4A51-89B5-7C6D0982DA30}">
      <dgm:prSet/>
      <dgm:spPr/>
      <dgm:t>
        <a:bodyPr/>
        <a:lstStyle/>
        <a:p>
          <a:endParaRPr lang="en-US"/>
        </a:p>
      </dgm:t>
    </dgm:pt>
    <dgm:pt modelId="{115597A4-5BB0-4004-80D4-77D0A4D6EF5F}">
      <dgm:prSet/>
      <dgm:spPr/>
      <dgm:t>
        <a:bodyPr/>
        <a:lstStyle/>
        <a:p>
          <a:r>
            <a:rPr lang="en-US" dirty="0"/>
            <a:t>Integrates security and memory creation</a:t>
          </a:r>
        </a:p>
      </dgm:t>
    </dgm:pt>
    <dgm:pt modelId="{71ABCE92-3561-4B85-8B92-C5AF5BFB0ADD}" type="parTrans" cxnId="{D05D626E-83BE-4CB1-A7FE-FCADC6EB4EC4}">
      <dgm:prSet/>
      <dgm:spPr/>
      <dgm:t>
        <a:bodyPr/>
        <a:lstStyle/>
        <a:p>
          <a:endParaRPr lang="en-US"/>
        </a:p>
      </dgm:t>
    </dgm:pt>
    <dgm:pt modelId="{D2CCF44C-2678-4721-A824-BDEB1A8A330E}" type="sibTrans" cxnId="{D05D626E-83BE-4CB1-A7FE-FCADC6EB4EC4}">
      <dgm:prSet/>
      <dgm:spPr/>
      <dgm:t>
        <a:bodyPr/>
        <a:lstStyle/>
        <a:p>
          <a:endParaRPr lang="en-US"/>
        </a:p>
      </dgm:t>
    </dgm:pt>
    <dgm:pt modelId="{11A44AB1-3799-40D8-B00C-713475121D66}" type="pres">
      <dgm:prSet presAssocID="{F9C64107-FF67-43EC-BE92-B27F02054F41}" presName="cycle" presStyleCnt="0">
        <dgm:presLayoutVars>
          <dgm:dir/>
          <dgm:resizeHandles val="exact"/>
        </dgm:presLayoutVars>
      </dgm:prSet>
      <dgm:spPr/>
    </dgm:pt>
    <dgm:pt modelId="{897A9B8B-26F9-41BD-AD82-EB5155B8F927}" type="pres">
      <dgm:prSet presAssocID="{D45D2A2C-CD89-4B08-A40A-86C475A439FF}" presName="dummy" presStyleCnt="0"/>
      <dgm:spPr/>
    </dgm:pt>
    <dgm:pt modelId="{1E29A768-2EEF-4092-946D-0435A4259122}" type="pres">
      <dgm:prSet presAssocID="{D45D2A2C-CD89-4B08-A40A-86C475A439FF}" presName="node" presStyleLbl="revTx" presStyleIdx="0" presStyleCnt="3">
        <dgm:presLayoutVars>
          <dgm:bulletEnabled val="1"/>
        </dgm:presLayoutVars>
      </dgm:prSet>
      <dgm:spPr/>
    </dgm:pt>
    <dgm:pt modelId="{91205D34-0774-41B0-BC13-DAF4E503730B}" type="pres">
      <dgm:prSet presAssocID="{8FF9167C-026A-485A-8710-AB1709F61CD5}" presName="sibTrans" presStyleLbl="node1" presStyleIdx="0" presStyleCnt="3" custScaleX="106799" custScaleY="91007" custLinFactNeighborX="6437" custLinFactNeighborY="2333"/>
      <dgm:spPr/>
    </dgm:pt>
    <dgm:pt modelId="{155A0320-5E9D-42BA-B879-6E51AC215944}" type="pres">
      <dgm:prSet presAssocID="{63FF792F-A422-470F-9077-0435B66263F1}" presName="dummy" presStyleCnt="0"/>
      <dgm:spPr/>
    </dgm:pt>
    <dgm:pt modelId="{8D1F5D46-FBBA-4D97-911F-1E1A85B6A318}" type="pres">
      <dgm:prSet presAssocID="{63FF792F-A422-470F-9077-0435B66263F1}" presName="node" presStyleLbl="revTx" presStyleIdx="1" presStyleCnt="3">
        <dgm:presLayoutVars>
          <dgm:bulletEnabled val="1"/>
        </dgm:presLayoutVars>
      </dgm:prSet>
      <dgm:spPr/>
    </dgm:pt>
    <dgm:pt modelId="{9FF1FFCD-3703-439F-8661-5C76B8BFB2D5}" type="pres">
      <dgm:prSet presAssocID="{F1B02432-5444-4B6F-9FFF-31DB60D56CAF}" presName="sibTrans" presStyleLbl="node1" presStyleIdx="1" presStyleCnt="3" custScaleX="100399" custScaleY="108865" custLinFactNeighborX="-3784" custLinFactNeighborY="-2207"/>
      <dgm:spPr/>
    </dgm:pt>
    <dgm:pt modelId="{B1F0C3F9-3DF8-4E50-959D-9E09ACDBEEE8}" type="pres">
      <dgm:prSet presAssocID="{42F945FA-4D99-4006-A32D-1990C802C2B1}" presName="dummy" presStyleCnt="0"/>
      <dgm:spPr/>
    </dgm:pt>
    <dgm:pt modelId="{B026E873-EDBE-4123-9F13-EB0F35C25834}" type="pres">
      <dgm:prSet presAssocID="{42F945FA-4D99-4006-A32D-1990C802C2B1}" presName="node" presStyleLbl="revTx" presStyleIdx="2" presStyleCnt="3">
        <dgm:presLayoutVars>
          <dgm:bulletEnabled val="1"/>
        </dgm:presLayoutVars>
      </dgm:prSet>
      <dgm:spPr/>
    </dgm:pt>
    <dgm:pt modelId="{5065B55C-2664-499A-80C3-34A049BF2D91}" type="pres">
      <dgm:prSet presAssocID="{7C3FCB16-CF34-4D28-98BB-E90EEB235905}" presName="sibTrans" presStyleLbl="node1" presStyleIdx="2" presStyleCnt="3" custLinFactNeighborX="-6437" custLinFactNeighborY="-1170"/>
      <dgm:spPr/>
    </dgm:pt>
  </dgm:ptLst>
  <dgm:cxnLst>
    <dgm:cxn modelId="{A6C7F612-0D86-40C5-B6EB-B7B73C1A12D9}" type="presOf" srcId="{42F945FA-4D99-4006-A32D-1990C802C2B1}" destId="{B026E873-EDBE-4123-9F13-EB0F35C25834}" srcOrd="0" destOrd="0" presId="urn:microsoft.com/office/officeart/2005/8/layout/cycle1"/>
    <dgm:cxn modelId="{E3619021-C8BA-4E1C-A33C-610763612ED6}" type="presOf" srcId="{3FB7460E-C914-45F3-AF4B-1A140F74DEED}" destId="{8D1F5D46-FBBA-4D97-911F-1E1A85B6A318}" srcOrd="0" destOrd="2" presId="urn:microsoft.com/office/officeart/2005/8/layout/cycle1"/>
    <dgm:cxn modelId="{10A82E25-9E5A-4A51-89B5-7C6D0982DA30}" srcId="{F9C64107-FF67-43EC-BE92-B27F02054F41}" destId="{42F945FA-4D99-4006-A32D-1990C802C2B1}" srcOrd="2" destOrd="0" parTransId="{1A7C6018-2BD5-4E2F-B514-E3B3A23458F2}" sibTransId="{7C3FCB16-CF34-4D28-98BB-E90EEB235905}"/>
    <dgm:cxn modelId="{A5D59027-2E8C-411E-9003-455D5E0502A1}" type="presOf" srcId="{D45D2A2C-CD89-4B08-A40A-86C475A439FF}" destId="{1E29A768-2EEF-4092-946D-0435A4259122}" srcOrd="0" destOrd="0" presId="urn:microsoft.com/office/officeart/2005/8/layout/cycle1"/>
    <dgm:cxn modelId="{D2B10E2D-C9F4-4DAE-AEAF-F6BC4F733821}" srcId="{D45D2A2C-CD89-4B08-A40A-86C475A439FF}" destId="{1B1B13B8-56A6-4D62-8161-C8BBF99E1A73}" srcOrd="0" destOrd="0" parTransId="{8B2C75BC-F681-4329-BE31-AF0CB83CE63E}" sibTransId="{D8BC765A-436F-4085-A45B-F500965F3D10}"/>
    <dgm:cxn modelId="{619AE233-7F12-4DB9-89BA-3AFBCC8AF547}" type="presOf" srcId="{1B1B13B8-56A6-4D62-8161-C8BBF99E1A73}" destId="{1E29A768-2EEF-4092-946D-0435A4259122}" srcOrd="0" destOrd="1" presId="urn:microsoft.com/office/officeart/2005/8/layout/cycle1"/>
    <dgm:cxn modelId="{6E4DA739-F6B2-4FD6-BC66-7A587483A9A7}" type="presOf" srcId="{6AA0E34E-6066-4AC6-952C-1BF791F865F8}" destId="{1E29A768-2EEF-4092-946D-0435A4259122}" srcOrd="0" destOrd="2" presId="urn:microsoft.com/office/officeart/2005/8/layout/cycle1"/>
    <dgm:cxn modelId="{E3C83064-BEB6-41A4-8AE8-60CA81E312A8}" srcId="{F9C64107-FF67-43EC-BE92-B27F02054F41}" destId="{D45D2A2C-CD89-4B08-A40A-86C475A439FF}" srcOrd="0" destOrd="0" parTransId="{D2797C4A-BC35-4422-B2ED-161ADFB1CC10}" sibTransId="{8FF9167C-026A-485A-8710-AB1709F61CD5}"/>
    <dgm:cxn modelId="{D05D626E-83BE-4CB1-A7FE-FCADC6EB4EC4}" srcId="{42F945FA-4D99-4006-A32D-1990C802C2B1}" destId="{115597A4-5BB0-4004-80D4-77D0A4D6EF5F}" srcOrd="0" destOrd="0" parTransId="{71ABCE92-3561-4B85-8B92-C5AF5BFB0ADD}" sibTransId="{D2CCF44C-2678-4721-A824-BDEB1A8A330E}"/>
    <dgm:cxn modelId="{1E9E5E7B-6BF5-4304-B7F4-494A357D93CE}" type="presOf" srcId="{63FF792F-A422-470F-9077-0435B66263F1}" destId="{8D1F5D46-FBBA-4D97-911F-1E1A85B6A318}" srcOrd="0" destOrd="0" presId="urn:microsoft.com/office/officeart/2005/8/layout/cycle1"/>
    <dgm:cxn modelId="{32A8D27E-4E0A-4845-B1D6-D960AED912CA}" type="presOf" srcId="{F9C64107-FF67-43EC-BE92-B27F02054F41}" destId="{11A44AB1-3799-40D8-B00C-713475121D66}" srcOrd="0" destOrd="0" presId="urn:microsoft.com/office/officeart/2005/8/layout/cycle1"/>
    <dgm:cxn modelId="{8BFF9192-B2D4-44C0-B8C9-D85459D517F8}" type="presOf" srcId="{115597A4-5BB0-4004-80D4-77D0A4D6EF5F}" destId="{B026E873-EDBE-4123-9F13-EB0F35C25834}" srcOrd="0" destOrd="1" presId="urn:microsoft.com/office/officeart/2005/8/layout/cycle1"/>
    <dgm:cxn modelId="{D6138D9B-20C7-4EE9-9C01-49B2AF1809A1}" type="presOf" srcId="{8FF9167C-026A-485A-8710-AB1709F61CD5}" destId="{91205D34-0774-41B0-BC13-DAF4E503730B}" srcOrd="0" destOrd="0" presId="urn:microsoft.com/office/officeart/2005/8/layout/cycle1"/>
    <dgm:cxn modelId="{C6F44FB0-B4CB-4AF8-9358-C246CECD669F}" srcId="{F9C64107-FF67-43EC-BE92-B27F02054F41}" destId="{63FF792F-A422-470F-9077-0435B66263F1}" srcOrd="1" destOrd="0" parTransId="{BE4BB01F-7807-43E9-B82D-0A2D1257BB99}" sibTransId="{F1B02432-5444-4B6F-9FFF-31DB60D56CAF}"/>
    <dgm:cxn modelId="{838242B6-31F5-4C3C-B36D-D743D0045FD8}" srcId="{D45D2A2C-CD89-4B08-A40A-86C475A439FF}" destId="{6AA0E34E-6066-4AC6-952C-1BF791F865F8}" srcOrd="1" destOrd="0" parTransId="{BEDA09D9-3C39-44AC-B508-82EC9FAC03C1}" sibTransId="{E5311289-9207-46A9-9E84-B59EBCDEA84C}"/>
    <dgm:cxn modelId="{F3034FBE-FDCE-4B9A-8B4F-8ADA146341EC}" srcId="{63FF792F-A422-470F-9077-0435B66263F1}" destId="{93A83109-D9F2-4643-81DB-DB8801B66520}" srcOrd="0" destOrd="0" parTransId="{F3763E96-5438-4345-8F92-A9F0E8A3CCB5}" sibTransId="{D8BF71F3-ECC6-45F9-B233-0FF893BADAFF}"/>
    <dgm:cxn modelId="{909D0AD1-0844-49EF-AFCE-FBF9CACBF385}" type="presOf" srcId="{93A83109-D9F2-4643-81DB-DB8801B66520}" destId="{8D1F5D46-FBBA-4D97-911F-1E1A85B6A318}" srcOrd="0" destOrd="1" presId="urn:microsoft.com/office/officeart/2005/8/layout/cycle1"/>
    <dgm:cxn modelId="{E09E1DDF-08AF-44AC-911E-EB68BE74356F}" srcId="{63FF792F-A422-470F-9077-0435B66263F1}" destId="{3FB7460E-C914-45F3-AF4B-1A140F74DEED}" srcOrd="1" destOrd="0" parTransId="{420E350C-9209-43A4-8FA8-E0D7144FD432}" sibTransId="{EEE8FE0E-1E6E-412A-BC76-68E51331206C}"/>
    <dgm:cxn modelId="{D893A7E0-66C5-441F-B3AC-1A45977FD101}" type="presOf" srcId="{F1B02432-5444-4B6F-9FFF-31DB60D56CAF}" destId="{9FF1FFCD-3703-439F-8661-5C76B8BFB2D5}" srcOrd="0" destOrd="0" presId="urn:microsoft.com/office/officeart/2005/8/layout/cycle1"/>
    <dgm:cxn modelId="{144D04ED-CF23-4E0A-A6EB-D9F4E9F5606A}" type="presOf" srcId="{7C3FCB16-CF34-4D28-98BB-E90EEB235905}" destId="{5065B55C-2664-499A-80C3-34A049BF2D91}" srcOrd="0" destOrd="0" presId="urn:microsoft.com/office/officeart/2005/8/layout/cycle1"/>
    <dgm:cxn modelId="{FB6FC3E5-DEDC-4068-B78A-668589A6D669}" type="presParOf" srcId="{11A44AB1-3799-40D8-B00C-713475121D66}" destId="{897A9B8B-26F9-41BD-AD82-EB5155B8F927}" srcOrd="0" destOrd="0" presId="urn:microsoft.com/office/officeart/2005/8/layout/cycle1"/>
    <dgm:cxn modelId="{8252BF18-4E41-44A9-9319-866921471AA1}" type="presParOf" srcId="{11A44AB1-3799-40D8-B00C-713475121D66}" destId="{1E29A768-2EEF-4092-946D-0435A4259122}" srcOrd="1" destOrd="0" presId="urn:microsoft.com/office/officeart/2005/8/layout/cycle1"/>
    <dgm:cxn modelId="{E5BB37A4-4052-45D3-A6A0-E2F02028F833}" type="presParOf" srcId="{11A44AB1-3799-40D8-B00C-713475121D66}" destId="{91205D34-0774-41B0-BC13-DAF4E503730B}" srcOrd="2" destOrd="0" presId="urn:microsoft.com/office/officeart/2005/8/layout/cycle1"/>
    <dgm:cxn modelId="{C68EABB3-E087-47AB-92F6-D941DFF1906E}" type="presParOf" srcId="{11A44AB1-3799-40D8-B00C-713475121D66}" destId="{155A0320-5E9D-42BA-B879-6E51AC215944}" srcOrd="3" destOrd="0" presId="urn:microsoft.com/office/officeart/2005/8/layout/cycle1"/>
    <dgm:cxn modelId="{8973C927-B070-4A2D-AB0E-1031A8A57943}" type="presParOf" srcId="{11A44AB1-3799-40D8-B00C-713475121D66}" destId="{8D1F5D46-FBBA-4D97-911F-1E1A85B6A318}" srcOrd="4" destOrd="0" presId="urn:microsoft.com/office/officeart/2005/8/layout/cycle1"/>
    <dgm:cxn modelId="{BA8D9110-B0C3-44D6-ABF5-24BA802A1583}" type="presParOf" srcId="{11A44AB1-3799-40D8-B00C-713475121D66}" destId="{9FF1FFCD-3703-439F-8661-5C76B8BFB2D5}" srcOrd="5" destOrd="0" presId="urn:microsoft.com/office/officeart/2005/8/layout/cycle1"/>
    <dgm:cxn modelId="{5286BC74-326E-4625-A2A0-120978D38E22}" type="presParOf" srcId="{11A44AB1-3799-40D8-B00C-713475121D66}" destId="{B1F0C3F9-3DF8-4E50-959D-9E09ACDBEEE8}" srcOrd="6" destOrd="0" presId="urn:microsoft.com/office/officeart/2005/8/layout/cycle1"/>
    <dgm:cxn modelId="{34380A5B-347B-4964-879E-3AF0F0992F84}" type="presParOf" srcId="{11A44AB1-3799-40D8-B00C-713475121D66}" destId="{B026E873-EDBE-4123-9F13-EB0F35C25834}" srcOrd="7" destOrd="0" presId="urn:microsoft.com/office/officeart/2005/8/layout/cycle1"/>
    <dgm:cxn modelId="{14730702-016B-40B7-A480-B8A10AD53D8C}" type="presParOf" srcId="{11A44AB1-3799-40D8-B00C-713475121D66}" destId="{5065B55C-2664-499A-80C3-34A049BF2D91}"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1EDBB-978D-412F-ADBF-A0E062CAB201}">
      <dsp:nvSpPr>
        <dsp:cNvPr id="0" name=""/>
        <dsp:cNvSpPr/>
      </dsp:nvSpPr>
      <dsp:spPr>
        <a:xfrm>
          <a:off x="1997720" y="579"/>
          <a:ext cx="1921162" cy="192116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marL="0" lvl="0" indent="0" algn="l" defTabSz="444500">
            <a:lnSpc>
              <a:spcPct val="90000"/>
            </a:lnSpc>
            <a:spcBef>
              <a:spcPct val="0"/>
            </a:spcBef>
            <a:spcAft>
              <a:spcPct val="35000"/>
            </a:spcAft>
            <a:buNone/>
          </a:pPr>
          <a:r>
            <a:rPr lang="en-US" sz="1000" kern="1200"/>
            <a:t>Instant Safety Alerts</a:t>
          </a:r>
        </a:p>
        <a:p>
          <a:pPr marL="57150" lvl="1" indent="-57150" algn="l" defTabSz="355600">
            <a:lnSpc>
              <a:spcPct val="90000"/>
            </a:lnSpc>
            <a:spcBef>
              <a:spcPct val="0"/>
            </a:spcBef>
            <a:spcAft>
              <a:spcPct val="15000"/>
            </a:spcAft>
            <a:buChar char="•"/>
          </a:pPr>
          <a:r>
            <a:rPr lang="en-US" sz="800" kern="1200"/>
            <a:t>Immediate notifications for potential safety issues</a:t>
          </a:r>
        </a:p>
      </dsp:txBody>
      <dsp:txXfrm>
        <a:off x="2478011" y="579"/>
        <a:ext cx="960581" cy="1584959"/>
      </dsp:txXfrm>
    </dsp:sp>
    <dsp:sp modelId="{AB9B4CC4-B128-4FB5-83B6-D02BD2749C3C}">
      <dsp:nvSpPr>
        <dsp:cNvPr id="0" name=""/>
        <dsp:cNvSpPr/>
      </dsp:nvSpPr>
      <dsp:spPr>
        <a:xfrm rot="4320000">
          <a:off x="3611874" y="1173330"/>
          <a:ext cx="1921162" cy="192116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marL="0" lvl="0" indent="0" algn="l" defTabSz="444500">
            <a:lnSpc>
              <a:spcPct val="90000"/>
            </a:lnSpc>
            <a:spcBef>
              <a:spcPct val="0"/>
            </a:spcBef>
            <a:spcAft>
              <a:spcPct val="35000"/>
            </a:spcAft>
            <a:buNone/>
          </a:pPr>
          <a:r>
            <a:rPr lang="en-US" sz="1000" kern="1200"/>
            <a:t>Child Injury or Distress Detection</a:t>
          </a:r>
        </a:p>
        <a:p>
          <a:pPr marL="57150" lvl="1" indent="-57150" algn="l" defTabSz="355600">
            <a:lnSpc>
              <a:spcPct val="90000"/>
            </a:lnSpc>
            <a:spcBef>
              <a:spcPct val="0"/>
            </a:spcBef>
            <a:spcAft>
              <a:spcPct val="15000"/>
            </a:spcAft>
            <a:buChar char="•"/>
          </a:pPr>
          <a:r>
            <a:rPr lang="en-US" sz="800" kern="1200"/>
            <a:t>Recognizes signs of injury or distress in children</a:t>
          </a:r>
        </a:p>
      </dsp:txBody>
      <dsp:txXfrm rot="-5400000">
        <a:off x="3939850" y="1601675"/>
        <a:ext cx="1584959" cy="960581"/>
      </dsp:txXfrm>
    </dsp:sp>
    <dsp:sp modelId="{8768615A-7F40-4365-AE79-5DDCCA3607FE}">
      <dsp:nvSpPr>
        <dsp:cNvPr id="0" name=""/>
        <dsp:cNvSpPr/>
      </dsp:nvSpPr>
      <dsp:spPr>
        <a:xfrm rot="8640000">
          <a:off x="2995322" y="3070882"/>
          <a:ext cx="1921162" cy="192116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marL="0" lvl="0" indent="0" algn="l" defTabSz="444500">
            <a:lnSpc>
              <a:spcPct val="90000"/>
            </a:lnSpc>
            <a:spcBef>
              <a:spcPct val="0"/>
            </a:spcBef>
            <a:spcAft>
              <a:spcPct val="35000"/>
            </a:spcAft>
            <a:buNone/>
          </a:pPr>
          <a:r>
            <a:rPr lang="en-US" sz="1000" kern="1200"/>
            <a:t>Bullying Incident Identification</a:t>
          </a:r>
        </a:p>
        <a:p>
          <a:pPr marL="57150" lvl="1" indent="-57150" algn="l" defTabSz="355600">
            <a:lnSpc>
              <a:spcPct val="90000"/>
            </a:lnSpc>
            <a:spcBef>
              <a:spcPct val="0"/>
            </a:spcBef>
            <a:spcAft>
              <a:spcPct val="15000"/>
            </a:spcAft>
            <a:buChar char="•"/>
          </a:pPr>
          <a:r>
            <a:rPr lang="en-US" sz="800" kern="1200"/>
            <a:t>Detects and alerts on bullying incidents</a:t>
          </a:r>
        </a:p>
      </dsp:txBody>
      <dsp:txXfrm rot="10800000">
        <a:off x="3574420" y="3374981"/>
        <a:ext cx="960581" cy="1584959"/>
      </dsp:txXfrm>
    </dsp:sp>
    <dsp:sp modelId="{B384A420-3921-4FE9-B98A-109C510BE5E2}">
      <dsp:nvSpPr>
        <dsp:cNvPr id="0" name=""/>
        <dsp:cNvSpPr/>
      </dsp:nvSpPr>
      <dsp:spPr>
        <a:xfrm rot="12960000">
          <a:off x="1000118" y="3070882"/>
          <a:ext cx="1921162" cy="192116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marL="0" lvl="0" indent="0" algn="l" defTabSz="444500">
            <a:lnSpc>
              <a:spcPct val="90000"/>
            </a:lnSpc>
            <a:spcBef>
              <a:spcPct val="0"/>
            </a:spcBef>
            <a:spcAft>
              <a:spcPct val="35000"/>
            </a:spcAft>
            <a:buNone/>
          </a:pPr>
          <a:r>
            <a:rPr lang="en-US" sz="1000" kern="1200"/>
            <a:t>Unauthorized Area Access Warnings</a:t>
          </a:r>
        </a:p>
        <a:p>
          <a:pPr marL="57150" lvl="1" indent="-57150" algn="l" defTabSz="355600">
            <a:lnSpc>
              <a:spcPct val="90000"/>
            </a:lnSpc>
            <a:spcBef>
              <a:spcPct val="0"/>
            </a:spcBef>
            <a:spcAft>
              <a:spcPct val="15000"/>
            </a:spcAft>
            <a:buChar char="•"/>
          </a:pPr>
          <a:r>
            <a:rPr lang="en-US" sz="800" kern="1200"/>
            <a:t>Alerts when children enter restricted areas</a:t>
          </a:r>
        </a:p>
      </dsp:txBody>
      <dsp:txXfrm rot="10800000">
        <a:off x="1381601" y="3374980"/>
        <a:ext cx="960581" cy="1584959"/>
      </dsp:txXfrm>
    </dsp:sp>
    <dsp:sp modelId="{23342D25-9341-4F86-8E4A-F4196EEECDE0}">
      <dsp:nvSpPr>
        <dsp:cNvPr id="0" name=""/>
        <dsp:cNvSpPr/>
      </dsp:nvSpPr>
      <dsp:spPr>
        <a:xfrm rot="17280000">
          <a:off x="383566" y="1173330"/>
          <a:ext cx="1921162" cy="1921162"/>
        </a:xfrm>
        <a:prstGeom prst="downArrow">
          <a:avLst>
            <a:gd name="adj1" fmla="val 50000"/>
            <a:gd name="adj2" fmla="val 35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t" anchorCtr="0">
          <a:noAutofit/>
        </a:bodyPr>
        <a:lstStyle/>
        <a:p>
          <a:pPr marL="0" lvl="0" indent="0" algn="l" defTabSz="444500">
            <a:lnSpc>
              <a:spcPct val="90000"/>
            </a:lnSpc>
            <a:spcBef>
              <a:spcPct val="0"/>
            </a:spcBef>
            <a:spcAft>
              <a:spcPct val="35000"/>
            </a:spcAft>
            <a:buNone/>
          </a:pPr>
          <a:r>
            <a:rPr lang="en-US" sz="1000" kern="1200"/>
            <a:t>Exit Monitoring with Unknown Individuals</a:t>
          </a:r>
        </a:p>
        <a:p>
          <a:pPr marL="57150" lvl="1" indent="-57150" algn="l" defTabSz="355600">
            <a:lnSpc>
              <a:spcPct val="90000"/>
            </a:lnSpc>
            <a:spcBef>
              <a:spcPct val="0"/>
            </a:spcBef>
            <a:spcAft>
              <a:spcPct val="15000"/>
            </a:spcAft>
            <a:buChar char="•"/>
          </a:pPr>
          <a:r>
            <a:rPr lang="en-US" sz="800" kern="1200"/>
            <a:t>Tracks and alerts if a child exits with an unknown person</a:t>
          </a:r>
        </a:p>
      </dsp:txBody>
      <dsp:txXfrm rot="5400000">
        <a:off x="391794" y="1601674"/>
        <a:ext cx="1584959" cy="960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9A768-2EEF-4092-946D-0435A4259122}">
      <dsp:nvSpPr>
        <dsp:cNvPr id="0" name=""/>
        <dsp:cNvSpPr/>
      </dsp:nvSpPr>
      <dsp:spPr>
        <a:xfrm>
          <a:off x="5874334" y="266692"/>
          <a:ext cx="1363116" cy="1363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t>Enterprise-Grade Security Features</a:t>
          </a:r>
        </a:p>
        <a:p>
          <a:pPr marL="57150" lvl="1" indent="-57150" algn="l" defTabSz="444500">
            <a:lnSpc>
              <a:spcPct val="90000"/>
            </a:lnSpc>
            <a:spcBef>
              <a:spcPct val="0"/>
            </a:spcBef>
            <a:spcAft>
              <a:spcPct val="15000"/>
            </a:spcAft>
            <a:buChar char="•"/>
          </a:pPr>
          <a:r>
            <a:rPr lang="en-US" sz="1000" kern="1200" dirty="0"/>
            <a:t>Provides top-level security for venues</a:t>
          </a:r>
        </a:p>
        <a:p>
          <a:pPr marL="57150" lvl="1" indent="-57150" algn="l" defTabSz="444500">
            <a:lnSpc>
              <a:spcPct val="90000"/>
            </a:lnSpc>
            <a:spcBef>
              <a:spcPct val="0"/>
            </a:spcBef>
            <a:spcAft>
              <a:spcPct val="15000"/>
            </a:spcAft>
            <a:buChar char="•"/>
          </a:pPr>
          <a:r>
            <a:rPr lang="en-US" sz="1000" kern="1200" dirty="0"/>
            <a:t>Ensures genuine privacy protection</a:t>
          </a:r>
        </a:p>
      </dsp:txBody>
      <dsp:txXfrm>
        <a:off x="5874334" y="266692"/>
        <a:ext cx="1363116" cy="1363116"/>
      </dsp:txXfrm>
    </dsp:sp>
    <dsp:sp modelId="{91205D34-0774-41B0-BC13-DAF4E503730B}">
      <dsp:nvSpPr>
        <dsp:cNvPr id="0" name=""/>
        <dsp:cNvSpPr/>
      </dsp:nvSpPr>
      <dsp:spPr>
        <a:xfrm>
          <a:off x="3897170" y="218857"/>
          <a:ext cx="3440831" cy="2932047"/>
        </a:xfrm>
        <a:prstGeom prst="circularArrow">
          <a:avLst>
            <a:gd name="adj1" fmla="val 8250"/>
            <a:gd name="adj2" fmla="val 576277"/>
            <a:gd name="adj3" fmla="val 2963124"/>
            <a:gd name="adj4" fmla="val 52213"/>
            <a:gd name="adj5" fmla="val 9625"/>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D1F5D46-FBBA-4D97-911F-1E1A85B6A318}">
      <dsp:nvSpPr>
        <dsp:cNvPr id="0" name=""/>
        <dsp:cNvSpPr/>
      </dsp:nvSpPr>
      <dsp:spPr>
        <a:xfrm>
          <a:off x="4728641" y="2251091"/>
          <a:ext cx="1363116" cy="1363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a:t>Peace of Mind for Parents</a:t>
          </a:r>
        </a:p>
        <a:p>
          <a:pPr marL="57150" lvl="1" indent="-57150" algn="l" defTabSz="444500">
            <a:lnSpc>
              <a:spcPct val="90000"/>
            </a:lnSpc>
            <a:spcBef>
              <a:spcPct val="0"/>
            </a:spcBef>
            <a:spcAft>
              <a:spcPct val="15000"/>
            </a:spcAft>
            <a:buChar char="•"/>
          </a:pPr>
          <a:r>
            <a:rPr lang="en-US" sz="1000" kern="1200"/>
            <a:t>Combines pinpoint accuracy with security</a:t>
          </a:r>
        </a:p>
        <a:p>
          <a:pPr marL="57150" lvl="1" indent="-57150" algn="l" defTabSz="444500">
            <a:lnSpc>
              <a:spcPct val="90000"/>
            </a:lnSpc>
            <a:spcBef>
              <a:spcPct val="0"/>
            </a:spcBef>
            <a:spcAft>
              <a:spcPct val="15000"/>
            </a:spcAft>
            <a:buChar char="•"/>
          </a:pPr>
          <a:r>
            <a:rPr lang="en-US" sz="1000" kern="1200"/>
            <a:t>Gives parents confidence in safety and data protection</a:t>
          </a:r>
        </a:p>
      </dsp:txBody>
      <dsp:txXfrm>
        <a:off x="4728641" y="2251091"/>
        <a:ext cx="1363116" cy="1363116"/>
      </dsp:txXfrm>
    </dsp:sp>
    <dsp:sp modelId="{9FF1FFCD-3703-439F-8661-5C76B8BFB2D5}">
      <dsp:nvSpPr>
        <dsp:cNvPr id="0" name=""/>
        <dsp:cNvSpPr/>
      </dsp:nvSpPr>
      <dsp:spPr>
        <a:xfrm>
          <a:off x="3670968" y="-215084"/>
          <a:ext cx="3234637" cy="3507393"/>
        </a:xfrm>
        <a:prstGeom prst="circularArrow">
          <a:avLst>
            <a:gd name="adj1" fmla="val 8250"/>
            <a:gd name="adj2" fmla="val 576277"/>
            <a:gd name="adj3" fmla="val 10171511"/>
            <a:gd name="adj4" fmla="val 7260599"/>
            <a:gd name="adj5" fmla="val 9625"/>
          </a:avLst>
        </a:prstGeom>
        <a:solidFill>
          <a:schemeClr val="accent2">
            <a:hueOff val="-4377215"/>
            <a:satOff val="-3950"/>
            <a:lumOff val="-881"/>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026E873-EDBE-4123-9F13-EB0F35C25834}">
      <dsp:nvSpPr>
        <dsp:cNvPr id="0" name=""/>
        <dsp:cNvSpPr/>
      </dsp:nvSpPr>
      <dsp:spPr>
        <a:xfrm>
          <a:off x="3582947" y="266692"/>
          <a:ext cx="1363116" cy="1363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l" defTabSz="577850">
            <a:lnSpc>
              <a:spcPct val="90000"/>
            </a:lnSpc>
            <a:spcBef>
              <a:spcPct val="0"/>
            </a:spcBef>
            <a:spcAft>
              <a:spcPct val="35000"/>
            </a:spcAft>
            <a:buNone/>
          </a:pPr>
          <a:r>
            <a:rPr lang="en-US" sz="1300" kern="1200" dirty="0"/>
            <a:t>Intelligent Solution</a:t>
          </a:r>
        </a:p>
        <a:p>
          <a:pPr marL="57150" lvl="1" indent="-57150" algn="l" defTabSz="444500">
            <a:lnSpc>
              <a:spcPct val="90000"/>
            </a:lnSpc>
            <a:spcBef>
              <a:spcPct val="0"/>
            </a:spcBef>
            <a:spcAft>
              <a:spcPct val="15000"/>
            </a:spcAft>
            <a:buChar char="•"/>
          </a:pPr>
          <a:r>
            <a:rPr lang="en-US" sz="1000" kern="1200" dirty="0"/>
            <a:t>Integrates security and memory creation</a:t>
          </a:r>
        </a:p>
      </dsp:txBody>
      <dsp:txXfrm>
        <a:off x="3582947" y="266692"/>
        <a:ext cx="1363116" cy="1363116"/>
      </dsp:txXfrm>
    </dsp:sp>
    <dsp:sp modelId="{5065B55C-2664-499A-80C3-34A049BF2D91}">
      <dsp:nvSpPr>
        <dsp:cNvPr id="0" name=""/>
        <dsp:cNvSpPr/>
      </dsp:nvSpPr>
      <dsp:spPr>
        <a:xfrm>
          <a:off x="3591922" y="-38868"/>
          <a:ext cx="3221782" cy="3221782"/>
        </a:xfrm>
        <a:prstGeom prst="circularArrow">
          <a:avLst>
            <a:gd name="adj1" fmla="val 8250"/>
            <a:gd name="adj2" fmla="val 576277"/>
            <a:gd name="adj3" fmla="val 16856038"/>
            <a:gd name="adj4" fmla="val 14967685"/>
            <a:gd name="adj5" fmla="val 9625"/>
          </a:avLst>
        </a:prstGeom>
        <a:solidFill>
          <a:schemeClr val="accent2">
            <a:hueOff val="-8754431"/>
            <a:satOff val="-7900"/>
            <a:lumOff val="-1762"/>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CB5D-92A2-44DF-A65E-1DC6F2E57C91}" type="datetimeFigureOut">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AE568-6847-4BCD-8A0D-69C06A240870}" type="slidenum">
              <a:t>‹#›</a:t>
            </a:fld>
            <a:endParaRPr lang="en-US"/>
          </a:p>
        </p:txBody>
      </p:sp>
    </p:spTree>
    <p:extLst>
      <p:ext uri="{BB962C8B-B14F-4D97-AF65-F5344CB8AC3E}">
        <p14:creationId xmlns:p14="http://schemas.microsoft.com/office/powerpoint/2010/main" val="292153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https://1drv.ms/w/c/0f4bd263333d365c/EQjBHVwl-QlIvv1evTDNHsEBFMzkvfaaUnQ0DmHAUCwAwg?e=AAmYlO
AI-generated content may be incorrect.</a:t>
            </a:r>
          </a:p>
        </p:txBody>
      </p:sp>
      <p:sp>
        <p:nvSpPr>
          <p:cNvPr id="4" name="Slide Number Placeholder 3"/>
          <p:cNvSpPr>
            <a:spLocks noGrp="1"/>
          </p:cNvSpPr>
          <p:nvPr>
            <p:ph type="sldNum" sz="quarter" idx="5"/>
          </p:nvPr>
        </p:nvSpPr>
        <p:spPr/>
        <p:txBody>
          <a:bodyPr/>
          <a:lstStyle/>
          <a:p>
            <a:fld id="{503DC8AD-A725-4BB2-8EB7-DF047FCE5E9A}" type="slidenum">
              <a:t>1</a:t>
            </a:fld>
            <a:endParaRPr lang="en-US"/>
          </a:p>
        </p:txBody>
      </p:sp>
    </p:spTree>
    <p:extLst>
      <p:ext uri="{BB962C8B-B14F-4D97-AF65-F5344CB8AC3E}">
        <p14:creationId xmlns:p14="http://schemas.microsoft.com/office/powerpoint/2010/main" val="2478905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technology effectively bridges the gap in the market.
Original Content:
Our Technology Fills the Gap
</a:t>
            </a:r>
          </a:p>
        </p:txBody>
      </p:sp>
      <p:sp>
        <p:nvSpPr>
          <p:cNvPr id="4" name="Slide Number Placeholder 3"/>
          <p:cNvSpPr>
            <a:spLocks noGrp="1"/>
          </p:cNvSpPr>
          <p:nvPr>
            <p:ph type="sldNum" sz="quarter" idx="5"/>
          </p:nvPr>
        </p:nvSpPr>
        <p:spPr/>
        <p:txBody>
          <a:bodyPr/>
          <a:lstStyle/>
          <a:p>
            <a:fld id="{503DC8AD-A725-4BB2-8EB7-DF047FCE5E9A}" type="slidenum">
              <a:t>10</a:t>
            </a:fld>
            <a:endParaRPr lang="en-US"/>
          </a:p>
        </p:txBody>
      </p:sp>
    </p:spTree>
    <p:extLst>
      <p:ext uri="{BB962C8B-B14F-4D97-AF65-F5344CB8AC3E}">
        <p14:creationId xmlns:p14="http://schemas.microsoft.com/office/powerpoint/2010/main" val="90024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ensures privacy protection with parental consent, transparent data usage, minimal data retention, no third-party sharing, and COPPA compliance.
Original Content:
Privacy Protection Beyond Compliance
The mySafePlay™' privacy-first approach includes:
Parental consent for all data collection and processing
Transparent data usage with clear opt-out options
Minimal data retention policies (only while in venue)
No third-party data sharing under any circumstances
COPPA-compliancy protects venues against legal recourse (see https://www.coppa.org/coppa/)
</a:t>
            </a:r>
          </a:p>
        </p:txBody>
      </p:sp>
      <p:sp>
        <p:nvSpPr>
          <p:cNvPr id="4" name="Slide Number Placeholder 3"/>
          <p:cNvSpPr>
            <a:spLocks noGrp="1"/>
          </p:cNvSpPr>
          <p:nvPr>
            <p:ph type="sldNum" sz="quarter" idx="5"/>
          </p:nvPr>
        </p:nvSpPr>
        <p:spPr/>
        <p:txBody>
          <a:bodyPr/>
          <a:lstStyle/>
          <a:p>
            <a:fld id="{503DC8AD-A725-4BB2-8EB7-DF047FCE5E9A}" type="slidenum">
              <a:t>11</a:t>
            </a:fld>
            <a:endParaRPr lang="en-US"/>
          </a:p>
        </p:txBody>
      </p:sp>
    </p:spTree>
    <p:extLst>
      <p:ext uri="{BB962C8B-B14F-4D97-AF65-F5344CB8AC3E}">
        <p14:creationId xmlns:p14="http://schemas.microsoft.com/office/powerpoint/2010/main" val="328434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facial recognition technology offers industry-leading accuracy and dependable performance in dynamic play environments. With enterprise-grade security, mySafePlay™ ensures the protection of children's biometric data using military-grade encryption and zero-trust architecture.
Original Content:
Industry-Leading Accuracy
Engineered with unmatched security, our facial recognition technology offers a high level of precision and dependable performance in dynamic play environments.
Enterprise-Grade Security
mySafePlay™ employs military-grade encryption and zero-trust architecture to protect children’s biometric data.
</a:t>
            </a:r>
          </a:p>
        </p:txBody>
      </p:sp>
      <p:sp>
        <p:nvSpPr>
          <p:cNvPr id="4" name="Slide Number Placeholder 3"/>
          <p:cNvSpPr>
            <a:spLocks noGrp="1"/>
          </p:cNvSpPr>
          <p:nvPr>
            <p:ph type="sldNum" sz="quarter" idx="5"/>
          </p:nvPr>
        </p:nvSpPr>
        <p:spPr/>
        <p:txBody>
          <a:bodyPr/>
          <a:lstStyle/>
          <a:p>
            <a:fld id="{503DC8AD-A725-4BB2-8EB7-DF047FCE5E9A}" type="slidenum">
              <a:t>12</a:t>
            </a:fld>
            <a:endParaRPr lang="en-US"/>
          </a:p>
        </p:txBody>
      </p:sp>
    </p:spTree>
    <p:extLst>
      <p:ext uri="{BB962C8B-B14F-4D97-AF65-F5344CB8AC3E}">
        <p14:creationId xmlns:p14="http://schemas.microsoft.com/office/powerpoint/2010/main" val="2899597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is a unique solution that uses venue-optimized algorithms for better visibility and responsiveness. Unlike consumer tracking devices like Apple AirTag®, which have security vulnerabilities and are not designed for child safety, mySafePlay™ offers a more secure and reliable option.
Original Content:
Next-Generation Solution
There’s nothing on the market like mySafePlay™, which also utilizes venue-optimized algorithms to maximize visibility and responsiveness. Some parents today rely on consumer tracking devices like Apple AirTag® which offer a relatively inexpensive alternative, but have significant security vulnerabilities and limitations, including:
Designed for item (vs. person) tracking with probabilistic, consumer-grade functionality that relies on nearby devices for approximate positioning
Documented issues with stalking, signal jamming, and spoofing, making them unsuitable for child safety applications
</a:t>
            </a:r>
          </a:p>
        </p:txBody>
      </p:sp>
      <p:sp>
        <p:nvSpPr>
          <p:cNvPr id="4" name="Slide Number Placeholder 3"/>
          <p:cNvSpPr>
            <a:spLocks noGrp="1"/>
          </p:cNvSpPr>
          <p:nvPr>
            <p:ph type="sldNum" sz="quarter" idx="5"/>
          </p:nvPr>
        </p:nvSpPr>
        <p:spPr/>
        <p:txBody>
          <a:bodyPr/>
          <a:lstStyle/>
          <a:p>
            <a:fld id="{503DC8AD-A725-4BB2-8EB7-DF047FCE5E9A}" type="slidenum">
              <a:t>13</a:t>
            </a:fld>
            <a:endParaRPr lang="en-US"/>
          </a:p>
        </p:txBody>
      </p:sp>
    </p:spTree>
    <p:extLst>
      <p:ext uri="{BB962C8B-B14F-4D97-AF65-F5344CB8AC3E}">
        <p14:creationId xmlns:p14="http://schemas.microsoft.com/office/powerpoint/2010/main" val="846232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offer revenue sharing with ongoing recurrent income opportunities through digital memories and packages. Digital memories include candid photos at $0.99 each and AI video montages at $2.99 each. Our packages range from $9.99 to $29.95, offering various combinations of photos and video montages.
Original Content:
Revenue Sharing with Ongoing Recurrent Income Opportunities:
Digital Memories: $0.99 candid photo, $2.99 AI video montage 
Packages: Digital Pack 1:  $9.99 – 5 photos + 3 Video montages
Digital Pack 2: $19.99 – 10 photos +5 Video montages
Digital Pack 3: $29.95 – 20 photos + 10 video montages
</a:t>
            </a:r>
          </a:p>
        </p:txBody>
      </p:sp>
      <p:sp>
        <p:nvSpPr>
          <p:cNvPr id="4" name="Slide Number Placeholder 3"/>
          <p:cNvSpPr>
            <a:spLocks noGrp="1"/>
          </p:cNvSpPr>
          <p:nvPr>
            <p:ph type="sldNum" sz="quarter" idx="5"/>
          </p:nvPr>
        </p:nvSpPr>
        <p:spPr/>
        <p:txBody>
          <a:bodyPr/>
          <a:lstStyle/>
          <a:p>
            <a:fld id="{503DC8AD-A725-4BB2-8EB7-DF047FCE5E9A}" type="slidenum">
              <a:t>14</a:t>
            </a:fld>
            <a:endParaRPr lang="en-US"/>
          </a:p>
        </p:txBody>
      </p:sp>
    </p:spTree>
    <p:extLst>
      <p:ext uri="{BB962C8B-B14F-4D97-AF65-F5344CB8AC3E}">
        <p14:creationId xmlns:p14="http://schemas.microsoft.com/office/powerpoint/2010/main" val="33359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Peace of Mind subscriptions offer various plans. The Free Plan covers 1 child and one location. The Basic Plan costs $9.99/month for 2 children and unlimited locations. The Premium Plan is $19.99/month for 3 children and unlimited locations. The Family Plan is $29.99/month for unlimited children and locations.
Original Content:
Peace of Mind Subscriptions:
Free Plan: 1 Child, one location.
Basic Plan: $9.99/month (2 children, unlimited locations)
Premium Plan $19.99/month (3 children, unlimited locations)
Family plan: $29.99/month (unlimited children, unlimited locations)
</a:t>
            </a:r>
          </a:p>
        </p:txBody>
      </p:sp>
      <p:sp>
        <p:nvSpPr>
          <p:cNvPr id="4" name="Slide Number Placeholder 3"/>
          <p:cNvSpPr>
            <a:spLocks noGrp="1"/>
          </p:cNvSpPr>
          <p:nvPr>
            <p:ph type="sldNum" sz="quarter" idx="5"/>
          </p:nvPr>
        </p:nvSpPr>
        <p:spPr/>
        <p:txBody>
          <a:bodyPr/>
          <a:lstStyle/>
          <a:p>
            <a:fld id="{503DC8AD-A725-4BB2-8EB7-DF047FCE5E9A}" type="slidenum">
              <a:t>15</a:t>
            </a:fld>
            <a:endParaRPr lang="en-US"/>
          </a:p>
        </p:txBody>
      </p:sp>
    </p:spTree>
    <p:extLst>
      <p:ext uri="{BB962C8B-B14F-4D97-AF65-F5344CB8AC3E}">
        <p14:creationId xmlns:p14="http://schemas.microsoft.com/office/powerpoint/2010/main" val="4240303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redefines the child and family experience by combining enterprise-grade safety and AI-powered memory preservation. It balances a child's need for independence with a parent's desire for connection, fostering healthy development and strengthening family bonds. Our success is measured by preserving precious moments and providing peace of mind.
Original Content:
Redefining the Family Experience
mySafePlay™ is more than a technology; it is a fundamental reimagining of the child and family experience. Utilizing enterprise-grade safety and AI-powered memory preservation, we eliminate the conflict between a child's need for independence and a parent's desire for connection. We provide the tools and assurance necessary for families to make confident decisions, foster healthy development for children and strengthen bonds within families. The ultimate measure of our success lies in Never Miss a Moment, Always Know They're Safe, the countless precious moments we preserve and the peace of mind we provide, ensuring that families can fully embrace our core promise.
</a:t>
            </a:r>
          </a:p>
        </p:txBody>
      </p:sp>
      <p:sp>
        <p:nvSpPr>
          <p:cNvPr id="4" name="Slide Number Placeholder 3"/>
          <p:cNvSpPr>
            <a:spLocks noGrp="1"/>
          </p:cNvSpPr>
          <p:nvPr>
            <p:ph type="sldNum" sz="quarter" idx="5"/>
          </p:nvPr>
        </p:nvSpPr>
        <p:spPr/>
        <p:txBody>
          <a:bodyPr/>
          <a:lstStyle/>
          <a:p>
            <a:fld id="{503DC8AD-A725-4BB2-8EB7-DF047FCE5E9A}" type="slidenum">
              <a:t>16</a:t>
            </a:fld>
            <a:endParaRPr lang="en-US"/>
          </a:p>
        </p:txBody>
      </p:sp>
    </p:spTree>
    <p:extLst>
      <p:ext uri="{BB962C8B-B14F-4D97-AF65-F5344CB8AC3E}">
        <p14:creationId xmlns:p14="http://schemas.microsoft.com/office/powerpoint/2010/main" val="3580564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revolutionizes the child and family experience with enterprise-grade safety and AI-powered memory preservation. It ensures security, captures moments, supports decision-making, and strengthens family bonds. Our core promise is to never miss a moment and always know they're safe.
Original Content:
mySafePlay™ is more than a technology; it is a fundamental reimagining of the child and family experience. Utilizing enterprise-grade safety and AI-powered memory preservation, we eliminate the conflict between a child's need for independence and a parent's desire for connection. We provide the tools and assurance necessary for families to make confident decisions, foster healthy development for children and strengthen bonds within families. The ultimate measure of our success lies in Never Miss a Moment, Always Know They're Safe, the countless precious moments we preserve and the peace of mind we provide, ensuring that families can fully embrace our core promise.
</a:t>
            </a:r>
          </a:p>
        </p:txBody>
      </p:sp>
      <p:sp>
        <p:nvSpPr>
          <p:cNvPr id="4" name="Slide Number Placeholder 3"/>
          <p:cNvSpPr>
            <a:spLocks noGrp="1"/>
          </p:cNvSpPr>
          <p:nvPr>
            <p:ph type="sldNum" sz="quarter" idx="5"/>
          </p:nvPr>
        </p:nvSpPr>
        <p:spPr/>
        <p:txBody>
          <a:bodyPr/>
          <a:lstStyle/>
          <a:p>
            <a:fld id="{503DC8AD-A725-4BB2-8EB7-DF047FCE5E9A}" type="slidenum">
              <a:t>17</a:t>
            </a:fld>
            <a:endParaRPr lang="en-US"/>
          </a:p>
        </p:txBody>
      </p:sp>
    </p:spTree>
    <p:extLst>
      <p:ext uri="{BB962C8B-B14F-4D97-AF65-F5344CB8AC3E}">
        <p14:creationId xmlns:p14="http://schemas.microsoft.com/office/powerpoint/2010/main" val="1309961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Platform Overview
    * Advanced Safety Features
* Market Need and Opportunity
    * Parent Concerns
    * Security Features
* Memory Capture
    * Precious Moments
    * System Setup and Maintenance
* Complete Solution
    * Peace of Mind
    * Technology Overview
* Technology Details
    * Privacy Protection
    * Industry-Leading Accuracy
* Market Comparison
* Revenue Opportunities
    * Digital Memories Pricing
    * Subscription Plans
* Family Experience Overview
* Core Promise
</a:t>
            </a:r>
          </a:p>
        </p:txBody>
      </p:sp>
      <p:sp>
        <p:nvSpPr>
          <p:cNvPr id="4" name="Slide Number Placeholder 3"/>
          <p:cNvSpPr>
            <a:spLocks noGrp="1"/>
          </p:cNvSpPr>
          <p:nvPr>
            <p:ph type="sldNum" sz="quarter" idx="5"/>
          </p:nvPr>
        </p:nvSpPr>
        <p:spPr/>
        <p:txBody>
          <a:bodyPr/>
          <a:lstStyle/>
          <a:p>
            <a:fld id="{503DC8AD-A725-4BB2-8EB7-DF047FCE5E9A}" type="slidenum">
              <a:t>2</a:t>
            </a:fld>
            <a:endParaRPr lang="en-US"/>
          </a:p>
        </p:txBody>
      </p:sp>
    </p:spTree>
    <p:extLst>
      <p:ext uri="{BB962C8B-B14F-4D97-AF65-F5344CB8AC3E}">
        <p14:creationId xmlns:p14="http://schemas.microsoft.com/office/powerpoint/2010/main" val="30215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is a platform that ensures child safety while allowing families to capture precious memories, enhancing the experiences your venue already provides.
Original Content:
mySafePlay™ - Never Miss a Moment, Always Know They're Safe
A Platform That Ensures Child Safety While Capturing Precious Memories
mySafePlay™ is designed to enhance and elevate the outstanding experiences your venue already provides for families.
</a:t>
            </a:r>
          </a:p>
        </p:txBody>
      </p:sp>
      <p:sp>
        <p:nvSpPr>
          <p:cNvPr id="4" name="Slide Number Placeholder 3"/>
          <p:cNvSpPr>
            <a:spLocks noGrp="1"/>
          </p:cNvSpPr>
          <p:nvPr>
            <p:ph type="sldNum" sz="quarter" idx="5"/>
          </p:nvPr>
        </p:nvSpPr>
        <p:spPr/>
        <p:txBody>
          <a:bodyPr/>
          <a:lstStyle/>
          <a:p>
            <a:fld id="{503DC8AD-A725-4BB2-8EB7-DF047FCE5E9A}" type="slidenum">
              <a:t>3</a:t>
            </a:fld>
            <a:endParaRPr lang="en-US"/>
          </a:p>
        </p:txBody>
      </p:sp>
    </p:spTree>
    <p:extLst>
      <p:ext uri="{BB962C8B-B14F-4D97-AF65-F5344CB8AC3E}">
        <p14:creationId xmlns:p14="http://schemas.microsoft.com/office/powerpoint/2010/main" val="3174205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platform’s advanced safety features streamline operations, reduce liability, and strengthen your reputation. mySafePlay™ adds value with memory montages, encouraging families to return, pay premium prices, and spread the word. It serves as both an operational tool and a growth engine.
Original Content:
Our platform’s advanced safety features help streamline operations, reduce liability, and further strengthen your reputation as a trusted secure destination. In addition, mySafePlay™ introduces a unique memorypreservation element that adds a fresh layer of value for your guests.
These shareable memory montages create meaningful connections with your brand—encouraging families to return more often, happily pay premium pricing, and naturally spread the word about their experiences. In this way, mySafePlay™ becomes both a powerful operational tool and an engine for organic growth.
</a:t>
            </a:r>
          </a:p>
        </p:txBody>
      </p:sp>
      <p:sp>
        <p:nvSpPr>
          <p:cNvPr id="4" name="Slide Number Placeholder 3"/>
          <p:cNvSpPr>
            <a:spLocks noGrp="1"/>
          </p:cNvSpPr>
          <p:nvPr>
            <p:ph type="sldNum" sz="quarter" idx="5"/>
          </p:nvPr>
        </p:nvSpPr>
        <p:spPr/>
        <p:txBody>
          <a:bodyPr/>
          <a:lstStyle/>
          <a:p>
            <a:fld id="{503DC8AD-A725-4BB2-8EB7-DF047FCE5E9A}" type="slidenum">
              <a:t>4</a:t>
            </a:fld>
            <a:endParaRPr lang="en-US"/>
          </a:p>
        </p:txBody>
      </p:sp>
    </p:spTree>
    <p:extLst>
      <p:ext uri="{BB962C8B-B14F-4D97-AF65-F5344CB8AC3E}">
        <p14:creationId xmlns:p14="http://schemas.microsoft.com/office/powerpoint/2010/main" val="3245661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Parents often face anxiety when their children play in busy zones. They worry about injuries, abduction, or bullying. These concerns highlight the need for better supervision solutions in dynamic environments.
Original Content:
The Market Need and Opportunity
Every parent knows this moment: You tell your child "5 more minutes" at the play zone, and they vanish into the maze of tunnels and slides. Five minutes becomes ten. You're searching everywhere, checking slides, climbing walls, play structures—while your mind races with every parent's worst fears:
What if they're hurt and crying somewhere I can't hear them?
What if someone led them away?
What if they somehow left the facility?
What if they're being bullied and hiding?
Every parent can relate to these anxieties—they reflect the real challenges of supervising children in busy, dynamic environments.
</a:t>
            </a:r>
          </a:p>
        </p:txBody>
      </p:sp>
      <p:sp>
        <p:nvSpPr>
          <p:cNvPr id="4" name="Slide Number Placeholder 3"/>
          <p:cNvSpPr>
            <a:spLocks noGrp="1"/>
          </p:cNvSpPr>
          <p:nvPr>
            <p:ph type="sldNum" sz="quarter" idx="5"/>
          </p:nvPr>
        </p:nvSpPr>
        <p:spPr/>
        <p:txBody>
          <a:bodyPr/>
          <a:lstStyle/>
          <a:p>
            <a:fld id="{503DC8AD-A725-4BB2-8EB7-DF047FCE5E9A}" type="slidenum">
              <a:t>5</a:t>
            </a:fld>
            <a:endParaRPr lang="en-US"/>
          </a:p>
        </p:txBody>
      </p:sp>
    </p:spTree>
    <p:extLst>
      <p:ext uri="{BB962C8B-B14F-4D97-AF65-F5344CB8AC3E}">
        <p14:creationId xmlns:p14="http://schemas.microsoft.com/office/powerpoint/2010/main" val="1237128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offers advanced security features including instant safety alerts, child injury detection, bullying identification, unauthorized area access warnings, and exit monitoring with unknown individuals.
Original Content:
Instant Safety Alerts
Child injury or distress detection
Bullying incident identification
Unauthorized area access warnings
Exit monitoring with unknown individuals
mySafePlay™:  Offers venues unprecedent security features, with enterprise-grade secure biometric technology that lets parents visually check on their children anytime, anywhere. Using advanced facial and body gesture recognition, our system provides:
</a:t>
            </a:r>
          </a:p>
        </p:txBody>
      </p:sp>
      <p:sp>
        <p:nvSpPr>
          <p:cNvPr id="4" name="Slide Number Placeholder 3"/>
          <p:cNvSpPr>
            <a:spLocks noGrp="1"/>
          </p:cNvSpPr>
          <p:nvPr>
            <p:ph type="sldNum" sz="quarter" idx="5"/>
          </p:nvPr>
        </p:nvSpPr>
        <p:spPr/>
        <p:txBody>
          <a:bodyPr/>
          <a:lstStyle/>
          <a:p>
            <a:fld id="{503DC8AD-A725-4BB2-8EB7-DF047FCE5E9A}" type="slidenum">
              <a:t>6</a:t>
            </a:fld>
            <a:endParaRPr lang="en-US"/>
          </a:p>
        </p:txBody>
      </p:sp>
    </p:spTree>
    <p:extLst>
      <p:ext uri="{BB962C8B-B14F-4D97-AF65-F5344CB8AC3E}">
        <p14:creationId xmlns:p14="http://schemas.microsoft.com/office/powerpoint/2010/main" val="2323187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uses AI to capture your child's precious moments, including achievements, social interactions, joy, and laughter.
Original Content:
Precious Memory Capture
While keeping your child safe, mySafePlay™ automatically captures the magical moments you'd otherwise miss. Our AI intelligently identifies and preserves:
Genuine breakthrough achievements
Heartwarming social interactions
Moments of pure joy and discovery
Authentic smiles and laughter
</a:t>
            </a:r>
          </a:p>
        </p:txBody>
      </p:sp>
      <p:sp>
        <p:nvSpPr>
          <p:cNvPr id="4" name="Slide Number Placeholder 3"/>
          <p:cNvSpPr>
            <a:spLocks noGrp="1"/>
          </p:cNvSpPr>
          <p:nvPr>
            <p:ph type="sldNum" sz="quarter" idx="5"/>
          </p:nvPr>
        </p:nvSpPr>
        <p:spPr/>
        <p:txBody>
          <a:bodyPr/>
          <a:lstStyle/>
          <a:p>
            <a:fld id="{503DC8AD-A725-4BB2-8EB7-DF047FCE5E9A}" type="slidenum">
              <a:t>7</a:t>
            </a:fld>
            <a:endParaRPr lang="en-US"/>
          </a:p>
        </p:txBody>
      </p:sp>
    </p:spTree>
    <p:extLst>
      <p:ext uri="{BB962C8B-B14F-4D97-AF65-F5344CB8AC3E}">
        <p14:creationId xmlns:p14="http://schemas.microsoft.com/office/powerpoint/2010/main" val="3251328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handle system setup and maintenance to ensure smooth integration with your ongoing operations, minimizing disruptions.
Original Content:
And we take care of system setup and maintenance, so our solution doesn’t get in the way of your ongoing operations.
</a:t>
            </a:r>
          </a:p>
        </p:txBody>
      </p:sp>
      <p:sp>
        <p:nvSpPr>
          <p:cNvPr id="4" name="Slide Number Placeholder 3"/>
          <p:cNvSpPr>
            <a:spLocks noGrp="1"/>
          </p:cNvSpPr>
          <p:nvPr>
            <p:ph type="sldNum" sz="quarter" idx="5"/>
          </p:nvPr>
        </p:nvSpPr>
        <p:spPr/>
        <p:txBody>
          <a:bodyPr/>
          <a:lstStyle/>
          <a:p>
            <a:fld id="{503DC8AD-A725-4BB2-8EB7-DF047FCE5E9A}" type="slidenum">
              <a:t>8</a:t>
            </a:fld>
            <a:endParaRPr lang="en-US"/>
          </a:p>
        </p:txBody>
      </p:sp>
    </p:spTree>
    <p:extLst>
      <p:ext uri="{BB962C8B-B14F-4D97-AF65-F5344CB8AC3E}">
        <p14:creationId xmlns:p14="http://schemas.microsoft.com/office/powerpoint/2010/main" val="1934852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mySafePlay™ offers enterprise-grade security features and beautiful memories, ensuring peace of mind for parents with top-level security and genuine privacy protection.
Original Content:
mySafePlay™ delivers what every venue can use, and what every parent wants: complete peace of mind with enterprise-grade security features, and beautiful memories, all in one intelligent solution.  It combines pinpoint accuracy, top-level security, and genuine privacy protection - giving parents complete confidence in both safety and data protection.
</a:t>
            </a:r>
          </a:p>
        </p:txBody>
      </p:sp>
      <p:sp>
        <p:nvSpPr>
          <p:cNvPr id="4" name="Slide Number Placeholder 3"/>
          <p:cNvSpPr>
            <a:spLocks noGrp="1"/>
          </p:cNvSpPr>
          <p:nvPr>
            <p:ph type="sldNum" sz="quarter" idx="5"/>
          </p:nvPr>
        </p:nvSpPr>
        <p:spPr/>
        <p:txBody>
          <a:bodyPr/>
          <a:lstStyle/>
          <a:p>
            <a:fld id="{503DC8AD-A725-4BB2-8EB7-DF047FCE5E9A}" type="slidenum">
              <a:t>9</a:t>
            </a:fld>
            <a:endParaRPr lang="en-US"/>
          </a:p>
        </p:txBody>
      </p:sp>
    </p:spTree>
    <p:extLst>
      <p:ext uri="{BB962C8B-B14F-4D97-AF65-F5344CB8AC3E}">
        <p14:creationId xmlns:p14="http://schemas.microsoft.com/office/powerpoint/2010/main" val="101815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8692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1391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0088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0492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3854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25907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90568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4810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73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52508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425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975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341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83132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954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379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594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2AC24A9-CCB6-4F8D-B8DB-C2F3692CFA5A}" type="datetimeFigureOut">
              <a:rPr lang="en-US" smtClean="0"/>
              <a:t>7/24/2025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42118610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1FE46A-0BDE-C81C-9B26-C4AFAE3AD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1020" y="-1382500"/>
            <a:ext cx="15433244" cy="7716625"/>
          </a:xfrm>
          <a:prstGeom prst="rect">
            <a:avLst/>
          </a:prstGeom>
        </p:spPr>
      </p:pic>
      <p:sp>
        <p:nvSpPr>
          <p:cNvPr id="2" name="Title 1">
            <a:extLst>
              <a:ext uri="{FF2B5EF4-FFF2-40B4-BE49-F238E27FC236}">
                <a16:creationId xmlns:a16="http://schemas.microsoft.com/office/drawing/2014/main" id="{452C8446-7301-7C63-85D0-CF38805A0FFA}"/>
              </a:ext>
            </a:extLst>
          </p:cNvPr>
          <p:cNvSpPr>
            <a:spLocks noGrp="1"/>
          </p:cNvSpPr>
          <p:nvPr>
            <p:ph type="ctrTitle"/>
          </p:nvPr>
        </p:nvSpPr>
        <p:spPr>
          <a:xfrm>
            <a:off x="1780419" y="3606165"/>
            <a:ext cx="8982195" cy="1584960"/>
          </a:xfrm>
        </p:spPr>
        <p:txBody>
          <a:bodyPr>
            <a:normAutofit/>
          </a:bodyPr>
          <a:lstStyle/>
          <a:p>
            <a:pPr algn="ctr"/>
            <a:r>
              <a:rPr lang="en-US" b="1" dirty="0">
                <a:solidFill>
                  <a:schemeClr val="bg1"/>
                </a:solidFill>
              </a:rPr>
              <a:t>Never Miss a Moment, Always Know They're Safe</a:t>
            </a:r>
          </a:p>
        </p:txBody>
      </p:sp>
    </p:spTree>
    <p:extLst>
      <p:ext uri="{BB962C8B-B14F-4D97-AF65-F5344CB8AC3E}">
        <p14:creationId xmlns:p14="http://schemas.microsoft.com/office/powerpoint/2010/main" val="2649571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13251-AB35-85B0-011A-4BE569766579}"/>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Technology Overview</a:t>
            </a:r>
          </a:p>
        </p:txBody>
      </p:sp>
      <p:sp>
        <p:nvSpPr>
          <p:cNvPr id="3" name="Content Placeholder 2">
            <a:extLst>
              <a:ext uri="{FF2B5EF4-FFF2-40B4-BE49-F238E27FC236}">
                <a16:creationId xmlns:a16="http://schemas.microsoft.com/office/drawing/2014/main" id="{477E64F1-289A-BBDE-DB27-FFCA107894E3}"/>
              </a:ext>
            </a:extLst>
          </p:cNvPr>
          <p:cNvSpPr>
            <a:spLocks noGrp="1"/>
          </p:cNvSpPr>
          <p:nvPr>
            <p:ph idx="1"/>
          </p:nvPr>
        </p:nvSpPr>
        <p:spPr>
          <a:xfrm>
            <a:off x="5115456" y="3843867"/>
            <a:ext cx="6167930" cy="1947333"/>
          </a:xfrm>
        </p:spPr>
        <p:txBody>
          <a:bodyPr vert="horz" lIns="91440" tIns="45720" rIns="91440" bIns="45720" rtlCol="0" anchor="t">
            <a:normAutofit/>
          </a:bodyPr>
          <a:lstStyle/>
          <a:p>
            <a:pPr marL="0" indent="0">
              <a:buNone/>
            </a:pPr>
            <a:r>
              <a:rPr lang="en-US" sz="2100"/>
              <a:t>Our Technology Fills the Gap</a:t>
            </a:r>
          </a:p>
        </p:txBody>
      </p:sp>
      <p:pic>
        <p:nvPicPr>
          <p:cNvPr id="5" name="Picture 4" descr="Mobile device with apps">
            <a:extLst>
              <a:ext uri="{FF2B5EF4-FFF2-40B4-BE49-F238E27FC236}">
                <a16:creationId xmlns:a16="http://schemas.microsoft.com/office/drawing/2014/main" id="{AFAB572E-570C-89A7-22A8-1E1B4E904391}"/>
              </a:ext>
            </a:extLst>
          </p:cNvPr>
          <p:cNvPicPr>
            <a:picLocks noChangeAspect="1"/>
          </p:cNvPicPr>
          <p:nvPr/>
        </p:nvPicPr>
        <p:blipFill>
          <a:blip r:embed="rId3"/>
          <a:srcRect l="50758" r="11187"/>
          <a:stretch>
            <a:fillRect/>
          </a:stretch>
        </p:blipFill>
        <p:spPr>
          <a:xfrm>
            <a:off x="20" y="10"/>
            <a:ext cx="4639713" cy="6857990"/>
          </a:xfrm>
          <a:prstGeom prst="rect">
            <a:avLst/>
          </a:prstGeom>
          <a:effectLst>
            <a:innerShdw blurRad="57150" dist="38100" dir="14460000">
              <a:prstClr val="black">
                <a:alpha val="70000"/>
              </a:prstClr>
            </a:innerShdw>
          </a:effectLst>
        </p:spPr>
      </p:pic>
    </p:spTree>
    <p:extLst>
      <p:ext uri="{BB962C8B-B14F-4D97-AF65-F5344CB8AC3E}">
        <p14:creationId xmlns:p14="http://schemas.microsoft.com/office/powerpoint/2010/main" val="1271567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C277-E1FD-6C34-4701-F93F820114CB}"/>
              </a:ext>
            </a:extLst>
          </p:cNvPr>
          <p:cNvSpPr>
            <a:spLocks noGrp="1"/>
          </p:cNvSpPr>
          <p:nvPr>
            <p:ph type="title"/>
          </p:nvPr>
        </p:nvSpPr>
        <p:spPr>
          <a:xfrm>
            <a:off x="684212" y="4487332"/>
            <a:ext cx="7350079" cy="1507067"/>
          </a:xfrm>
        </p:spPr>
        <p:txBody>
          <a:bodyPr vert="horz" lIns="91440" tIns="45720" rIns="91440" bIns="45720" rtlCol="0" anchor="ctr">
            <a:normAutofit/>
          </a:bodyPr>
          <a:lstStyle/>
          <a:p>
            <a:r>
              <a:rPr lang="en-US"/>
              <a:t>Privacy Protection</a:t>
            </a:r>
          </a:p>
        </p:txBody>
      </p:sp>
      <p:pic>
        <p:nvPicPr>
          <p:cNvPr id="5" name="Content Placeholder 4" descr="A stock photo of of the US Application for Naturalization form with a green &quot;Approved&quot; ink stamp">
            <a:extLst>
              <a:ext uri="{FF2B5EF4-FFF2-40B4-BE49-F238E27FC236}">
                <a16:creationId xmlns:a16="http://schemas.microsoft.com/office/drawing/2014/main" id="{56DCA758-D79E-4E0B-801A-9556FF992910}"/>
              </a:ext>
            </a:extLst>
          </p:cNvPr>
          <p:cNvPicPr>
            <a:picLocks noGrp="1" noChangeAspect="1"/>
          </p:cNvPicPr>
          <p:nvPr>
            <p:ph sz="half" idx="1"/>
          </p:nvPr>
        </p:nvPicPr>
        <p:blipFill>
          <a:blip r:embed="rId3"/>
          <a:stretch>
            <a:fillRect/>
          </a:stretch>
        </p:blipFill>
        <p:spPr>
          <a:xfrm>
            <a:off x="1947863" y="685800"/>
            <a:ext cx="2409825" cy="3614738"/>
          </a:xfrm>
          <a:custGeom>
            <a:avLst/>
            <a:gdLst/>
            <a:ahLst/>
            <a:cxnLst/>
            <a:rect l="l" t="t" r="r" b="b"/>
            <a:pathLst>
              <a:path w="3239538" h="4334450">
                <a:moveTo>
                  <a:pt x="322464" y="0"/>
                </a:moveTo>
                <a:lnTo>
                  <a:pt x="3239538" y="0"/>
                </a:lnTo>
                <a:lnTo>
                  <a:pt x="3239538" y="4011987"/>
                </a:lnTo>
                <a:lnTo>
                  <a:pt x="2917075" y="4334450"/>
                </a:lnTo>
                <a:lnTo>
                  <a:pt x="0" y="4334450"/>
                </a:lnTo>
                <a:lnTo>
                  <a:pt x="0" y="322464"/>
                </a:lnTo>
                <a:close/>
              </a:path>
            </a:pathLst>
          </a:custGeom>
          <a:ln w="15875">
            <a:solidFill>
              <a:srgbClr val="FFFFFF">
                <a:alpha val="40000"/>
              </a:srgbClr>
            </a:solidFill>
          </a:ln>
          <a:effectLst>
            <a:innerShdw blurRad="57150" dist="38100" dir="14460000">
              <a:prstClr val="black">
                <a:alpha val="70000"/>
              </a:prstClr>
            </a:innerShdw>
          </a:effectLst>
        </p:spPr>
      </p:pic>
      <p:sp>
        <p:nvSpPr>
          <p:cNvPr id="4" name="Content Placeholder 3">
            <a:extLst>
              <a:ext uri="{FF2B5EF4-FFF2-40B4-BE49-F238E27FC236}">
                <a16:creationId xmlns:a16="http://schemas.microsoft.com/office/drawing/2014/main" id="{7EA25C3C-AA14-6CA6-0074-1ECDB82DC6C0}"/>
              </a:ext>
            </a:extLst>
          </p:cNvPr>
          <p:cNvSpPr>
            <a:spLocks noGrp="1"/>
          </p:cNvSpPr>
          <p:nvPr>
            <p:ph sz="half" idx="2"/>
          </p:nvPr>
        </p:nvSpPr>
        <p:spPr>
          <a:xfrm>
            <a:off x="684212" y="685800"/>
            <a:ext cx="7350079" cy="3615267"/>
          </a:xfrm>
        </p:spPr>
        <p:txBody>
          <a:bodyPr vert="horz" lIns="91440" tIns="45720" rIns="91440" bIns="45720" rtlCol="0" anchor="ctr">
            <a:normAutofit/>
          </a:bodyPr>
          <a:lstStyle/>
          <a:p>
            <a:pPr>
              <a:lnSpc>
                <a:spcPct val="90000"/>
              </a:lnSpc>
            </a:pPr>
            <a:r>
              <a:rPr lang="en-US" sz="1500"/>
              <a:t>Parental Consent</a:t>
            </a:r>
          </a:p>
          <a:p>
            <a:pPr marL="742950" lvl="1">
              <a:lnSpc>
                <a:spcPct val="90000"/>
              </a:lnSpc>
            </a:pPr>
            <a:r>
              <a:rPr lang="en-US" sz="1500"/>
              <a:t>Required for all data collection and processing</a:t>
            </a:r>
          </a:p>
          <a:p>
            <a:pPr>
              <a:lnSpc>
                <a:spcPct val="90000"/>
              </a:lnSpc>
            </a:pPr>
            <a:r>
              <a:rPr lang="en-US" sz="1500"/>
              <a:t>Transparent Data Usage</a:t>
            </a:r>
          </a:p>
          <a:p>
            <a:pPr marL="742950" lvl="1">
              <a:lnSpc>
                <a:spcPct val="90000"/>
              </a:lnSpc>
            </a:pPr>
            <a:r>
              <a:rPr lang="en-US" sz="1500"/>
              <a:t>Clear opt-out options provided</a:t>
            </a:r>
          </a:p>
          <a:p>
            <a:pPr>
              <a:lnSpc>
                <a:spcPct val="90000"/>
              </a:lnSpc>
            </a:pPr>
            <a:r>
              <a:rPr lang="en-US" sz="1500"/>
              <a:t>Minimal Data Retention</a:t>
            </a:r>
          </a:p>
          <a:p>
            <a:pPr marL="742950" lvl="1">
              <a:lnSpc>
                <a:spcPct val="90000"/>
              </a:lnSpc>
            </a:pPr>
            <a:r>
              <a:rPr lang="en-US" sz="1500"/>
              <a:t>Data retained only while in venue</a:t>
            </a:r>
          </a:p>
          <a:p>
            <a:pPr>
              <a:lnSpc>
                <a:spcPct val="90000"/>
              </a:lnSpc>
            </a:pPr>
            <a:r>
              <a:rPr lang="en-US" sz="1500"/>
              <a:t>No Third-Party Data Sharing</a:t>
            </a:r>
          </a:p>
          <a:p>
            <a:pPr marL="742950" lvl="1">
              <a:lnSpc>
                <a:spcPct val="90000"/>
              </a:lnSpc>
            </a:pPr>
            <a:r>
              <a:rPr lang="en-US" sz="1500"/>
              <a:t>Data not shared under any circumstances</a:t>
            </a:r>
          </a:p>
          <a:p>
            <a:pPr>
              <a:lnSpc>
                <a:spcPct val="90000"/>
              </a:lnSpc>
            </a:pPr>
            <a:r>
              <a:rPr lang="en-US" sz="1500"/>
              <a:t>COPPA Compliance</a:t>
            </a:r>
          </a:p>
          <a:p>
            <a:pPr marL="742950" lvl="1">
              <a:lnSpc>
                <a:spcPct val="90000"/>
              </a:lnSpc>
            </a:pPr>
            <a:r>
              <a:rPr lang="en-US" sz="1500"/>
              <a:t>Protects venues against legal recourse</a:t>
            </a:r>
          </a:p>
        </p:txBody>
      </p:sp>
    </p:spTree>
    <p:extLst>
      <p:ext uri="{BB962C8B-B14F-4D97-AF65-F5344CB8AC3E}">
        <p14:creationId xmlns:p14="http://schemas.microsoft.com/office/powerpoint/2010/main" val="425959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7AB4-8350-2F54-7D75-1E309A0B237A}"/>
              </a:ext>
            </a:extLst>
          </p:cNvPr>
          <p:cNvSpPr>
            <a:spLocks noGrp="1"/>
          </p:cNvSpPr>
          <p:nvPr>
            <p:ph type="title"/>
          </p:nvPr>
        </p:nvSpPr>
        <p:spPr/>
        <p:txBody>
          <a:bodyPr vert="horz" lIns="91440" tIns="45720" rIns="91440" bIns="45720" rtlCol="0" anchor="ctr">
            <a:normAutofit/>
          </a:bodyPr>
          <a:lstStyle/>
          <a:p>
            <a:r>
              <a:rPr lang="en-US"/>
              <a:t>Industry-Leading Accuracy</a:t>
            </a:r>
          </a:p>
        </p:txBody>
      </p:sp>
      <p:pic>
        <p:nvPicPr>
          <p:cNvPr id="5" name="Content Placeholder 4" descr="Smiling young caucasian male, double exposure with id scan, isolated on light background. Futuristic and technological face scanning for face recognition and person. Personal safety, future, security">
            <a:extLst>
              <a:ext uri="{FF2B5EF4-FFF2-40B4-BE49-F238E27FC236}">
                <a16:creationId xmlns:a16="http://schemas.microsoft.com/office/drawing/2014/main" id="{B23915AA-B294-452B-910E-12EFEC6BE58C}"/>
              </a:ext>
            </a:extLst>
          </p:cNvPr>
          <p:cNvPicPr>
            <a:picLocks noGrp="1" noChangeAspect="1"/>
          </p:cNvPicPr>
          <p:nvPr>
            <p:ph sz="half" idx="1"/>
          </p:nvPr>
        </p:nvPicPr>
        <p:blipFill>
          <a:blip r:embed="rId3">
            <a:duotone>
              <a:schemeClr val="bg2">
                <a:shade val="45000"/>
                <a:satMod val="135000"/>
              </a:schemeClr>
              <a:prstClr val="white"/>
            </a:duotone>
            <a:alphaModFix amt="15000"/>
          </a:blip>
          <a:stretch>
            <a:fillRect/>
          </a:stretch>
        </p:blipFill>
        <p:spPr>
          <a:xfrm>
            <a:off x="684213" y="1104603"/>
            <a:ext cx="4937125" cy="2777132"/>
          </a:xfrm>
          <a:prstGeom prst="rect">
            <a:avLst/>
          </a:prstGeom>
        </p:spPr>
      </p:pic>
      <p:sp>
        <p:nvSpPr>
          <p:cNvPr id="4" name="Content Placeholder 3">
            <a:extLst>
              <a:ext uri="{FF2B5EF4-FFF2-40B4-BE49-F238E27FC236}">
                <a16:creationId xmlns:a16="http://schemas.microsoft.com/office/drawing/2014/main" id="{2F20E3EA-2751-996D-7CAD-7B7EEF9DE3D9}"/>
              </a:ext>
            </a:extLst>
          </p:cNvPr>
          <p:cNvSpPr>
            <a:spLocks noGrp="1"/>
          </p:cNvSpPr>
          <p:nvPr>
            <p:ph sz="half" idx="2"/>
          </p:nvPr>
        </p:nvSpPr>
        <p:spPr>
          <a:xfrm>
            <a:off x="684212" y="685800"/>
            <a:ext cx="8534400" cy="3615267"/>
          </a:xfrm>
        </p:spPr>
        <p:txBody>
          <a:bodyPr vert="horz" lIns="91440" tIns="45720" rIns="91440" bIns="45720" rtlCol="0" anchor="ctr">
            <a:normAutofit/>
          </a:bodyPr>
          <a:lstStyle/>
          <a:p>
            <a:r>
              <a:rPr lang="en-US"/>
              <a:t>Industry-Leading Accuracy</a:t>
            </a:r>
          </a:p>
          <a:p>
            <a:pPr marL="742950" lvl="1"/>
            <a:r>
              <a:rPr lang="en-US"/>
              <a:t>High level of precision</a:t>
            </a:r>
          </a:p>
          <a:p>
            <a:pPr marL="742950" lvl="1"/>
            <a:r>
              <a:rPr lang="en-US"/>
              <a:t>Dependable performance</a:t>
            </a:r>
          </a:p>
          <a:p>
            <a:r>
              <a:rPr lang="en-US"/>
              <a:t>Enterprise-Grade Security</a:t>
            </a:r>
          </a:p>
          <a:p>
            <a:pPr marL="742950" lvl="1"/>
            <a:r>
              <a:rPr lang="en-US"/>
              <a:t>Military-grade encryption</a:t>
            </a:r>
          </a:p>
          <a:p>
            <a:pPr marL="742950" lvl="1"/>
            <a:r>
              <a:rPr lang="en-US"/>
              <a:t>Zero-trust architecture</a:t>
            </a:r>
          </a:p>
          <a:p>
            <a:pPr marL="742950" lvl="1"/>
            <a:r>
              <a:rPr lang="en-US"/>
              <a:t>Protection of children's biometric data</a:t>
            </a:r>
          </a:p>
        </p:txBody>
      </p:sp>
    </p:spTree>
    <p:extLst>
      <p:ext uri="{BB962C8B-B14F-4D97-AF65-F5344CB8AC3E}">
        <p14:creationId xmlns:p14="http://schemas.microsoft.com/office/powerpoint/2010/main" val="425796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2239-78E9-FD11-2353-6D9810F52657}"/>
              </a:ext>
            </a:extLst>
          </p:cNvPr>
          <p:cNvSpPr>
            <a:spLocks noGrp="1"/>
          </p:cNvSpPr>
          <p:nvPr>
            <p:ph type="title"/>
          </p:nvPr>
        </p:nvSpPr>
        <p:spPr/>
        <p:txBody>
          <a:bodyPr vert="horz" lIns="91440" tIns="45720" rIns="91440" bIns="45720" rtlCol="0" anchor="ctr">
            <a:normAutofit/>
          </a:bodyPr>
          <a:lstStyle/>
          <a:p>
            <a:r>
              <a:rPr lang="en-US"/>
              <a:t>Next-Generation Solution</a:t>
            </a:r>
          </a:p>
        </p:txBody>
      </p:sp>
      <p:pic>
        <p:nvPicPr>
          <p:cNvPr id="5" name="Content Placeholder 4" descr="three dimensional wifi symbol design element">
            <a:extLst>
              <a:ext uri="{FF2B5EF4-FFF2-40B4-BE49-F238E27FC236}">
                <a16:creationId xmlns:a16="http://schemas.microsoft.com/office/drawing/2014/main" id="{180D4E60-F5BD-4D20-90FF-C04AA143FF2D}"/>
              </a:ext>
            </a:extLst>
          </p:cNvPr>
          <p:cNvPicPr>
            <a:picLocks noGrp="1" noChangeAspect="1"/>
          </p:cNvPicPr>
          <p:nvPr>
            <p:ph sz="half" idx="1"/>
          </p:nvPr>
        </p:nvPicPr>
        <p:blipFill>
          <a:blip r:embed="rId3">
            <a:grayscl/>
          </a:blip>
          <a:stretch>
            <a:fillRect/>
          </a:stretch>
        </p:blipFill>
        <p:spPr>
          <a:xfrm>
            <a:off x="1095248" y="685800"/>
            <a:ext cx="4115054" cy="3614738"/>
          </a:xfrm>
          <a:prstGeom prst="rect">
            <a:avLst/>
          </a:prstGeom>
        </p:spPr>
      </p:pic>
      <p:sp>
        <p:nvSpPr>
          <p:cNvPr id="4" name="Content Placeholder 3">
            <a:extLst>
              <a:ext uri="{FF2B5EF4-FFF2-40B4-BE49-F238E27FC236}">
                <a16:creationId xmlns:a16="http://schemas.microsoft.com/office/drawing/2014/main" id="{C77F1083-9F8E-3864-9F07-8AAB820F403E}"/>
              </a:ext>
            </a:extLst>
          </p:cNvPr>
          <p:cNvSpPr>
            <a:spLocks noGrp="1"/>
          </p:cNvSpPr>
          <p:nvPr>
            <p:ph sz="half" idx="2"/>
          </p:nvPr>
        </p:nvSpPr>
        <p:spPr>
          <a:xfrm>
            <a:off x="684212" y="685800"/>
            <a:ext cx="8534400" cy="3615267"/>
          </a:xfrm>
        </p:spPr>
        <p:txBody>
          <a:bodyPr vert="horz" lIns="91440" tIns="45720" rIns="91440" bIns="45720" rtlCol="0" anchor="ctr">
            <a:normAutofit/>
          </a:bodyPr>
          <a:lstStyle/>
          <a:p>
            <a:pPr>
              <a:lnSpc>
                <a:spcPct val="90000"/>
              </a:lnSpc>
            </a:pPr>
            <a:r>
              <a:rPr lang="en-US">
                <a:solidFill>
                  <a:schemeClr val="tx1"/>
                </a:solidFill>
              </a:rPr>
              <a:t>Unique Market Offering</a:t>
            </a:r>
          </a:p>
          <a:p>
            <a:pPr marL="742950" lvl="1">
              <a:lnSpc>
                <a:spcPct val="90000"/>
              </a:lnSpc>
            </a:pPr>
            <a:r>
              <a:rPr lang="en-US">
                <a:solidFill>
                  <a:schemeClr val="tx1"/>
                </a:solidFill>
              </a:rPr>
              <a:t>mySafePlay™ utilizes venue-optimized algorithms</a:t>
            </a:r>
          </a:p>
          <a:p>
            <a:pPr marL="742950" lvl="1">
              <a:lnSpc>
                <a:spcPct val="90000"/>
              </a:lnSpc>
            </a:pPr>
            <a:r>
              <a:rPr lang="en-US">
                <a:solidFill>
                  <a:schemeClr val="tx1"/>
                </a:solidFill>
              </a:rPr>
              <a:t>Maximizes visibility and responsiveness</a:t>
            </a:r>
          </a:p>
          <a:p>
            <a:pPr>
              <a:lnSpc>
                <a:spcPct val="90000"/>
              </a:lnSpc>
            </a:pPr>
            <a:r>
              <a:rPr lang="en-US">
                <a:solidFill>
                  <a:schemeClr val="tx1"/>
                </a:solidFill>
              </a:rPr>
              <a:t>Limitations of Consumer Tracking Devices</a:t>
            </a:r>
          </a:p>
          <a:p>
            <a:pPr marL="742950" lvl="1">
              <a:lnSpc>
                <a:spcPct val="90000"/>
              </a:lnSpc>
            </a:pPr>
            <a:r>
              <a:rPr lang="en-US">
                <a:solidFill>
                  <a:schemeClr val="tx1"/>
                </a:solidFill>
              </a:rPr>
              <a:t>Apple AirTag® offers a relatively inexpensive alternative</a:t>
            </a:r>
          </a:p>
          <a:p>
            <a:pPr marL="742950" lvl="1">
              <a:lnSpc>
                <a:spcPct val="90000"/>
              </a:lnSpc>
            </a:pPr>
            <a:r>
              <a:rPr lang="en-US">
                <a:solidFill>
                  <a:schemeClr val="tx1"/>
                </a:solidFill>
              </a:rPr>
              <a:t>Designed for item tracking, not person tracking</a:t>
            </a:r>
          </a:p>
          <a:p>
            <a:pPr marL="742950" lvl="1">
              <a:lnSpc>
                <a:spcPct val="90000"/>
              </a:lnSpc>
            </a:pPr>
            <a:r>
              <a:rPr lang="en-US">
                <a:solidFill>
                  <a:schemeClr val="tx1"/>
                </a:solidFill>
              </a:rPr>
              <a:t>Relies on nearby devices for approximate positioning</a:t>
            </a:r>
          </a:p>
          <a:p>
            <a:pPr marL="742950" lvl="1">
              <a:lnSpc>
                <a:spcPct val="90000"/>
              </a:lnSpc>
            </a:pPr>
            <a:r>
              <a:rPr lang="en-US">
                <a:solidFill>
                  <a:schemeClr val="tx1"/>
                </a:solidFill>
              </a:rPr>
              <a:t>Issues with stalking, signal jamming, and spoofing</a:t>
            </a:r>
          </a:p>
          <a:p>
            <a:pPr marL="742950" lvl="1">
              <a:lnSpc>
                <a:spcPct val="90000"/>
              </a:lnSpc>
            </a:pPr>
            <a:r>
              <a:rPr lang="en-US">
                <a:solidFill>
                  <a:schemeClr val="tx1"/>
                </a:solidFill>
              </a:rPr>
              <a:t>Unsuitable for child safety applications</a:t>
            </a:r>
          </a:p>
        </p:txBody>
      </p:sp>
    </p:spTree>
    <p:extLst>
      <p:ext uri="{BB962C8B-B14F-4D97-AF65-F5344CB8AC3E}">
        <p14:creationId xmlns:p14="http://schemas.microsoft.com/office/powerpoint/2010/main" val="45777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B8DB-A38E-6808-52CC-A1AAFF85F470}"/>
              </a:ext>
            </a:extLst>
          </p:cNvPr>
          <p:cNvSpPr>
            <a:spLocks noGrp="1"/>
          </p:cNvSpPr>
          <p:nvPr>
            <p:ph type="title"/>
          </p:nvPr>
        </p:nvSpPr>
        <p:spPr/>
        <p:txBody>
          <a:bodyPr vert="horz" lIns="91440" tIns="45720" rIns="91440" bIns="45720" rtlCol="0" anchor="ctr">
            <a:normAutofit/>
          </a:bodyPr>
          <a:lstStyle/>
          <a:p>
            <a:r>
              <a:rPr lang="en-US"/>
              <a:t>Digital Memories Pricing</a:t>
            </a:r>
          </a:p>
        </p:txBody>
      </p:sp>
      <p:pic>
        <p:nvPicPr>
          <p:cNvPr id="5" name="Content Placeholder 4" descr="wedding photobooks in brown leather binding with photos on the cover. high-quality and expensive photo and printing products. services of a professional photographer and designer. on black background">
            <a:extLst>
              <a:ext uri="{FF2B5EF4-FFF2-40B4-BE49-F238E27FC236}">
                <a16:creationId xmlns:a16="http://schemas.microsoft.com/office/drawing/2014/main" id="{62FE5597-D3F2-4C5D-A9E5-2D7A4456A841}"/>
              </a:ext>
            </a:extLst>
          </p:cNvPr>
          <p:cNvPicPr>
            <a:picLocks noGrp="1" noChangeAspect="1"/>
          </p:cNvPicPr>
          <p:nvPr>
            <p:ph sz="half" idx="1"/>
          </p:nvPr>
        </p:nvPicPr>
        <p:blipFill>
          <a:blip r:embed="rId3">
            <a:duotone>
              <a:schemeClr val="bg2">
                <a:shade val="45000"/>
                <a:satMod val="135000"/>
              </a:schemeClr>
              <a:prstClr val="white"/>
            </a:duotone>
            <a:alphaModFix amt="15000"/>
          </a:blip>
          <a:stretch>
            <a:fillRect/>
          </a:stretch>
        </p:blipFill>
        <p:spPr>
          <a:xfrm>
            <a:off x="1947863" y="685800"/>
            <a:ext cx="2409825" cy="3614738"/>
          </a:xfrm>
          <a:prstGeom prst="rect">
            <a:avLst/>
          </a:prstGeom>
        </p:spPr>
      </p:pic>
      <p:sp>
        <p:nvSpPr>
          <p:cNvPr id="4" name="Content Placeholder 3">
            <a:extLst>
              <a:ext uri="{FF2B5EF4-FFF2-40B4-BE49-F238E27FC236}">
                <a16:creationId xmlns:a16="http://schemas.microsoft.com/office/drawing/2014/main" id="{4F7C511F-6548-9795-12F0-4782A3483EC1}"/>
              </a:ext>
            </a:extLst>
          </p:cNvPr>
          <p:cNvSpPr>
            <a:spLocks noGrp="1"/>
          </p:cNvSpPr>
          <p:nvPr>
            <p:ph sz="half" idx="2"/>
          </p:nvPr>
        </p:nvSpPr>
        <p:spPr>
          <a:xfrm>
            <a:off x="684212" y="685800"/>
            <a:ext cx="8534400" cy="3615267"/>
          </a:xfrm>
        </p:spPr>
        <p:txBody>
          <a:bodyPr vert="horz" lIns="91440" tIns="45720" rIns="91440" bIns="45720" rtlCol="0" anchor="ctr">
            <a:normAutofit/>
          </a:bodyPr>
          <a:lstStyle/>
          <a:p>
            <a:r>
              <a:rPr lang="en-US"/>
              <a:t>Digital Memories</a:t>
            </a:r>
          </a:p>
          <a:p>
            <a:pPr marL="742950" lvl="1"/>
            <a:r>
              <a:rPr lang="en-US"/>
              <a:t>$0.99 per candid photo</a:t>
            </a:r>
          </a:p>
          <a:p>
            <a:pPr marL="742950" lvl="1"/>
            <a:r>
              <a:rPr lang="en-US"/>
              <a:t>$2.99 per AI video montage</a:t>
            </a:r>
          </a:p>
          <a:p>
            <a:r>
              <a:rPr lang="en-US"/>
              <a:t>Packages</a:t>
            </a:r>
          </a:p>
          <a:p>
            <a:pPr marL="742950" lvl="1"/>
            <a:r>
              <a:rPr lang="en-US"/>
              <a:t>Digital Pack 1: $9.99 for 5 photos and 3 video montages</a:t>
            </a:r>
          </a:p>
          <a:p>
            <a:pPr marL="742950" lvl="1"/>
            <a:r>
              <a:rPr lang="en-US"/>
              <a:t>Digital Pack 2: $19.99 for 10 photos and 5 video montages</a:t>
            </a:r>
          </a:p>
          <a:p>
            <a:pPr marL="742950" lvl="1"/>
            <a:r>
              <a:rPr lang="en-US"/>
              <a:t>Digital Pack 3: $29.95 for 20 photos and 10 video montages</a:t>
            </a:r>
          </a:p>
        </p:txBody>
      </p:sp>
    </p:spTree>
    <p:extLst>
      <p:ext uri="{BB962C8B-B14F-4D97-AF65-F5344CB8AC3E}">
        <p14:creationId xmlns:p14="http://schemas.microsoft.com/office/powerpoint/2010/main" val="199306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669A-14F3-C3EB-641C-632AC44F7FA1}"/>
              </a:ext>
            </a:extLst>
          </p:cNvPr>
          <p:cNvSpPr>
            <a:spLocks noGrp="1"/>
          </p:cNvSpPr>
          <p:nvPr>
            <p:ph type="title"/>
          </p:nvPr>
        </p:nvSpPr>
        <p:spPr/>
        <p:txBody>
          <a:bodyPr vert="horz" lIns="91440" tIns="45720" rIns="91440" bIns="45720" rtlCol="0" anchor="ctr">
            <a:normAutofit/>
          </a:bodyPr>
          <a:lstStyle/>
          <a:p>
            <a:r>
              <a:rPr lang="en-US"/>
              <a:t>Subscription Plans</a:t>
            </a:r>
          </a:p>
        </p:txBody>
      </p:sp>
      <p:pic>
        <p:nvPicPr>
          <p:cNvPr id="5" name="Content Placeholder 4" descr="A dad with a funny overwhelmed expression is holding his nine month old twins while his four year old daughter and two year old son jump on him.  Busy Dad !">
            <a:extLst>
              <a:ext uri="{FF2B5EF4-FFF2-40B4-BE49-F238E27FC236}">
                <a16:creationId xmlns:a16="http://schemas.microsoft.com/office/drawing/2014/main" id="{B5F3DBAD-7C32-4B15-B441-D792EAE299AB}"/>
              </a:ext>
            </a:extLst>
          </p:cNvPr>
          <p:cNvPicPr>
            <a:picLocks noGrp="1" noChangeAspect="1"/>
          </p:cNvPicPr>
          <p:nvPr>
            <p:ph sz="half" idx="1"/>
          </p:nvPr>
        </p:nvPicPr>
        <p:blipFill>
          <a:blip r:embed="rId3">
            <a:duotone>
              <a:schemeClr val="bg2">
                <a:shade val="45000"/>
                <a:satMod val="135000"/>
              </a:schemeClr>
              <a:prstClr val="white"/>
            </a:duotone>
            <a:alphaModFix amt="15000"/>
          </a:blip>
          <a:stretch>
            <a:fillRect/>
          </a:stretch>
        </p:blipFill>
        <p:spPr>
          <a:xfrm>
            <a:off x="684213" y="853889"/>
            <a:ext cx="4937125" cy="3278559"/>
          </a:xfrm>
          <a:prstGeom prst="rect">
            <a:avLst/>
          </a:prstGeom>
        </p:spPr>
      </p:pic>
      <p:sp>
        <p:nvSpPr>
          <p:cNvPr id="4" name="Content Placeholder 3">
            <a:extLst>
              <a:ext uri="{FF2B5EF4-FFF2-40B4-BE49-F238E27FC236}">
                <a16:creationId xmlns:a16="http://schemas.microsoft.com/office/drawing/2014/main" id="{B87E75F9-DEA1-1D57-2287-B2325EF4A7ED}"/>
              </a:ext>
            </a:extLst>
          </p:cNvPr>
          <p:cNvSpPr>
            <a:spLocks noGrp="1"/>
          </p:cNvSpPr>
          <p:nvPr>
            <p:ph sz="half" idx="2"/>
          </p:nvPr>
        </p:nvSpPr>
        <p:spPr>
          <a:xfrm>
            <a:off x="684212" y="685800"/>
            <a:ext cx="8534400" cy="3615267"/>
          </a:xfrm>
        </p:spPr>
        <p:txBody>
          <a:bodyPr vert="horz" lIns="91440" tIns="45720" rIns="91440" bIns="45720" rtlCol="0" anchor="ctr">
            <a:normAutofit/>
          </a:bodyPr>
          <a:lstStyle/>
          <a:p>
            <a:pPr>
              <a:lnSpc>
                <a:spcPct val="90000"/>
              </a:lnSpc>
            </a:pPr>
            <a:r>
              <a:rPr lang="en-US" sz="1300"/>
              <a:t>Free Plan</a:t>
            </a:r>
          </a:p>
          <a:p>
            <a:pPr marL="742950" lvl="1">
              <a:lnSpc>
                <a:spcPct val="90000"/>
              </a:lnSpc>
            </a:pPr>
            <a:r>
              <a:rPr lang="en-US" sz="1300"/>
              <a:t>1 Child</a:t>
            </a:r>
          </a:p>
          <a:p>
            <a:pPr marL="742950" lvl="1">
              <a:lnSpc>
                <a:spcPct val="90000"/>
              </a:lnSpc>
            </a:pPr>
            <a:r>
              <a:rPr lang="en-US" sz="1300"/>
              <a:t>One location</a:t>
            </a:r>
          </a:p>
          <a:p>
            <a:pPr>
              <a:lnSpc>
                <a:spcPct val="90000"/>
              </a:lnSpc>
            </a:pPr>
            <a:r>
              <a:rPr lang="en-US" sz="1300"/>
              <a:t>Basic Plan</a:t>
            </a:r>
          </a:p>
          <a:p>
            <a:pPr marL="742950" lvl="1">
              <a:lnSpc>
                <a:spcPct val="90000"/>
              </a:lnSpc>
            </a:pPr>
            <a:r>
              <a:rPr lang="en-US" sz="1300"/>
              <a:t>$9.99/month</a:t>
            </a:r>
          </a:p>
          <a:p>
            <a:pPr marL="742950" lvl="1">
              <a:lnSpc>
                <a:spcPct val="90000"/>
              </a:lnSpc>
            </a:pPr>
            <a:r>
              <a:rPr lang="en-US" sz="1300"/>
              <a:t>2 children</a:t>
            </a:r>
          </a:p>
          <a:p>
            <a:pPr marL="742950" lvl="1">
              <a:lnSpc>
                <a:spcPct val="90000"/>
              </a:lnSpc>
            </a:pPr>
            <a:r>
              <a:rPr lang="en-US" sz="1300"/>
              <a:t>Unlimited locations</a:t>
            </a:r>
          </a:p>
          <a:p>
            <a:pPr>
              <a:lnSpc>
                <a:spcPct val="90000"/>
              </a:lnSpc>
            </a:pPr>
            <a:r>
              <a:rPr lang="en-US" sz="1300"/>
              <a:t>Premium Plan</a:t>
            </a:r>
          </a:p>
          <a:p>
            <a:pPr marL="742950" lvl="1">
              <a:lnSpc>
                <a:spcPct val="90000"/>
              </a:lnSpc>
            </a:pPr>
            <a:r>
              <a:rPr lang="en-US" sz="1300"/>
              <a:t>$19.99/month</a:t>
            </a:r>
          </a:p>
          <a:p>
            <a:pPr marL="742950" lvl="1">
              <a:lnSpc>
                <a:spcPct val="90000"/>
              </a:lnSpc>
            </a:pPr>
            <a:r>
              <a:rPr lang="en-US" sz="1300"/>
              <a:t>3 children</a:t>
            </a:r>
          </a:p>
          <a:p>
            <a:pPr marL="742950" lvl="1">
              <a:lnSpc>
                <a:spcPct val="90000"/>
              </a:lnSpc>
            </a:pPr>
            <a:r>
              <a:rPr lang="en-US" sz="1300"/>
              <a:t>Unlimited locations</a:t>
            </a:r>
          </a:p>
          <a:p>
            <a:pPr>
              <a:lnSpc>
                <a:spcPct val="90000"/>
              </a:lnSpc>
            </a:pPr>
            <a:r>
              <a:rPr lang="en-US" sz="1300"/>
              <a:t>Family Plan</a:t>
            </a:r>
          </a:p>
        </p:txBody>
      </p:sp>
    </p:spTree>
    <p:extLst>
      <p:ext uri="{BB962C8B-B14F-4D97-AF65-F5344CB8AC3E}">
        <p14:creationId xmlns:p14="http://schemas.microsoft.com/office/powerpoint/2010/main" val="359671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1674-3B35-7DF9-DCEE-DDD9D80E1CC5}"/>
              </a:ext>
            </a:extLst>
          </p:cNvPr>
          <p:cNvSpPr>
            <a:spLocks noGrp="1"/>
          </p:cNvSpPr>
          <p:nvPr>
            <p:ph type="title"/>
          </p:nvPr>
        </p:nvSpPr>
        <p:spPr>
          <a:xfrm>
            <a:off x="684212" y="685799"/>
            <a:ext cx="3747111" cy="4892040"/>
          </a:xfrm>
        </p:spPr>
        <p:txBody>
          <a:bodyPr>
            <a:normAutofit/>
          </a:bodyPr>
          <a:lstStyle/>
          <a:p>
            <a:pPr algn="r"/>
            <a:r>
              <a:rPr lang="en-US"/>
              <a:t>Redefining the Family Experience</a:t>
            </a:r>
          </a:p>
        </p:txBody>
      </p:sp>
      <p:sp>
        <p:nvSpPr>
          <p:cNvPr id="3" name="Content Placeholder 2">
            <a:extLst>
              <a:ext uri="{FF2B5EF4-FFF2-40B4-BE49-F238E27FC236}">
                <a16:creationId xmlns:a16="http://schemas.microsoft.com/office/drawing/2014/main" id="{6D89F6FB-D08E-444E-EBA9-0FB98E229E52}"/>
              </a:ext>
            </a:extLst>
          </p:cNvPr>
          <p:cNvSpPr>
            <a:spLocks noGrp="1"/>
          </p:cNvSpPr>
          <p:nvPr>
            <p:ph idx="1"/>
          </p:nvPr>
        </p:nvSpPr>
        <p:spPr>
          <a:xfrm>
            <a:off x="4979962" y="685799"/>
            <a:ext cx="6288260" cy="4892040"/>
          </a:xfrm>
        </p:spPr>
        <p:txBody>
          <a:bodyPr>
            <a:normAutofit/>
          </a:bodyPr>
          <a:lstStyle/>
          <a:p>
            <a:pPr>
              <a:lnSpc>
                <a:spcPct val="90000"/>
              </a:lnSpc>
              <a:buFont typeface="Arial" panose="020B0604020202020204" pitchFamily="34" charset="0"/>
              <a:buChar char="•"/>
            </a:pPr>
            <a:r>
              <a:rPr lang="en-US" sz="1500">
                <a:solidFill>
                  <a:schemeClr val="tx1"/>
                </a:solidFill>
              </a:rPr>
              <a:t>Technology and Family Experience</a:t>
            </a:r>
          </a:p>
          <a:p>
            <a:pPr marL="742950" lvl="1" indent="-285750">
              <a:lnSpc>
                <a:spcPct val="90000"/>
              </a:lnSpc>
              <a:buFont typeface="Arial" panose="020B0604020202020204" pitchFamily="34" charset="0"/>
              <a:buChar char="•"/>
            </a:pPr>
            <a:r>
              <a:rPr lang="en-US" sz="1500">
                <a:solidFill>
                  <a:schemeClr val="tx1"/>
                </a:solidFill>
              </a:rPr>
              <a:t>Fundamental reimagining of child and family experience</a:t>
            </a:r>
          </a:p>
          <a:p>
            <a:pPr marL="742950" lvl="1" indent="-285750">
              <a:lnSpc>
                <a:spcPct val="90000"/>
              </a:lnSpc>
              <a:buFont typeface="Arial" panose="020B0604020202020204" pitchFamily="34" charset="0"/>
              <a:buChar char="•"/>
            </a:pPr>
            <a:r>
              <a:rPr lang="en-US" sz="1500">
                <a:solidFill>
                  <a:schemeClr val="tx1"/>
                </a:solidFill>
              </a:rPr>
              <a:t>Enterprise-grade safety and AI-powered memory preservation</a:t>
            </a:r>
          </a:p>
          <a:p>
            <a:pPr>
              <a:lnSpc>
                <a:spcPct val="90000"/>
              </a:lnSpc>
              <a:buFont typeface="Arial" panose="020B0604020202020204" pitchFamily="34" charset="0"/>
              <a:buChar char="•"/>
            </a:pPr>
            <a:r>
              <a:rPr lang="en-US" sz="1500">
                <a:solidFill>
                  <a:schemeClr val="tx1"/>
                </a:solidFill>
              </a:rPr>
              <a:t>Balancing Independence and Connection</a:t>
            </a:r>
          </a:p>
          <a:p>
            <a:pPr marL="742950" lvl="1" indent="-285750">
              <a:lnSpc>
                <a:spcPct val="90000"/>
              </a:lnSpc>
              <a:buFont typeface="Arial" panose="020B0604020202020204" pitchFamily="34" charset="0"/>
              <a:buChar char="•"/>
            </a:pPr>
            <a:r>
              <a:rPr lang="en-US" sz="1500">
                <a:solidFill>
                  <a:schemeClr val="tx1"/>
                </a:solidFill>
              </a:rPr>
              <a:t>Eliminates conflict between child's independence and parent's connection</a:t>
            </a:r>
          </a:p>
          <a:p>
            <a:pPr marL="742950" lvl="1" indent="-285750">
              <a:lnSpc>
                <a:spcPct val="90000"/>
              </a:lnSpc>
              <a:buFont typeface="Arial" panose="020B0604020202020204" pitchFamily="34" charset="0"/>
              <a:buChar char="•"/>
            </a:pPr>
            <a:r>
              <a:rPr lang="en-US" sz="1500">
                <a:solidFill>
                  <a:schemeClr val="tx1"/>
                </a:solidFill>
              </a:rPr>
              <a:t>Tools and assurance for confident family decisions</a:t>
            </a:r>
          </a:p>
          <a:p>
            <a:pPr>
              <a:lnSpc>
                <a:spcPct val="90000"/>
              </a:lnSpc>
              <a:buFont typeface="Arial" panose="020B0604020202020204" pitchFamily="34" charset="0"/>
              <a:buChar char="•"/>
            </a:pPr>
            <a:r>
              <a:rPr lang="en-US" sz="1500">
                <a:solidFill>
                  <a:schemeClr val="tx1"/>
                </a:solidFill>
              </a:rPr>
              <a:t>Fostering Healthy Development</a:t>
            </a:r>
          </a:p>
          <a:p>
            <a:pPr marL="742950" lvl="1" indent="-285750">
              <a:lnSpc>
                <a:spcPct val="90000"/>
              </a:lnSpc>
              <a:buFont typeface="Arial" panose="020B0604020202020204" pitchFamily="34" charset="0"/>
              <a:buChar char="•"/>
            </a:pPr>
            <a:r>
              <a:rPr lang="en-US" sz="1500">
                <a:solidFill>
                  <a:schemeClr val="tx1"/>
                </a:solidFill>
              </a:rPr>
              <a:t>Promotes healthy development for children</a:t>
            </a:r>
          </a:p>
          <a:p>
            <a:pPr marL="742950" lvl="1" indent="-285750">
              <a:lnSpc>
                <a:spcPct val="90000"/>
              </a:lnSpc>
              <a:buFont typeface="Arial" panose="020B0604020202020204" pitchFamily="34" charset="0"/>
              <a:buChar char="•"/>
            </a:pPr>
            <a:r>
              <a:rPr lang="en-US" sz="1500">
                <a:solidFill>
                  <a:schemeClr val="tx1"/>
                </a:solidFill>
              </a:rPr>
              <a:t>Strengthens family bonds</a:t>
            </a:r>
          </a:p>
          <a:p>
            <a:pPr>
              <a:lnSpc>
                <a:spcPct val="90000"/>
              </a:lnSpc>
              <a:buFont typeface="Arial" panose="020B0604020202020204" pitchFamily="34" charset="0"/>
              <a:buChar char="•"/>
            </a:pPr>
            <a:r>
              <a:rPr lang="en-US" sz="1500">
                <a:solidFill>
                  <a:schemeClr val="tx1"/>
                </a:solidFill>
              </a:rPr>
              <a:t>Success Measures</a:t>
            </a:r>
          </a:p>
          <a:p>
            <a:pPr marL="742950" lvl="1" indent="-285750">
              <a:lnSpc>
                <a:spcPct val="90000"/>
              </a:lnSpc>
              <a:buFont typeface="Arial" panose="020B0604020202020204" pitchFamily="34" charset="0"/>
              <a:buChar char="•"/>
            </a:pPr>
            <a:r>
              <a:rPr lang="en-US" sz="1500">
                <a:solidFill>
                  <a:schemeClr val="tx1"/>
                </a:solidFill>
              </a:rPr>
              <a:t>Never Miss a Moment</a:t>
            </a:r>
          </a:p>
          <a:p>
            <a:pPr marL="742950" lvl="1" indent="-285750">
              <a:lnSpc>
                <a:spcPct val="90000"/>
              </a:lnSpc>
              <a:buFont typeface="Arial" panose="020B0604020202020204" pitchFamily="34" charset="0"/>
              <a:buChar char="•"/>
            </a:pPr>
            <a:r>
              <a:rPr lang="en-US" sz="1500">
                <a:solidFill>
                  <a:schemeClr val="tx1"/>
                </a:solidFill>
              </a:rPr>
              <a:t>Always Know They're Safe</a:t>
            </a:r>
          </a:p>
        </p:txBody>
      </p:sp>
    </p:spTree>
    <p:extLst>
      <p:ext uri="{BB962C8B-B14F-4D97-AF65-F5344CB8AC3E}">
        <p14:creationId xmlns:p14="http://schemas.microsoft.com/office/powerpoint/2010/main" val="26724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B5AD-19D7-0243-A5E9-31F827F3EED1}"/>
              </a:ext>
            </a:extLst>
          </p:cNvPr>
          <p:cNvSpPr>
            <a:spLocks noGrp="1"/>
          </p:cNvSpPr>
          <p:nvPr>
            <p:ph type="title"/>
          </p:nvPr>
        </p:nvSpPr>
        <p:spPr>
          <a:xfrm>
            <a:off x="7572083" y="941424"/>
            <a:ext cx="4060474" cy="3248611"/>
          </a:xfrm>
        </p:spPr>
        <p:txBody>
          <a:bodyPr anchor="b">
            <a:normAutofit/>
          </a:bodyPr>
          <a:lstStyle/>
          <a:p>
            <a:r>
              <a:rPr lang="en-US">
                <a:solidFill>
                  <a:srgbClr val="FFFFFF"/>
                </a:solidFill>
              </a:rPr>
              <a:t>Conclusion</a:t>
            </a:r>
          </a:p>
        </p:txBody>
      </p:sp>
      <p:sp>
        <p:nvSpPr>
          <p:cNvPr id="3" name="Content Placeholder 2">
            <a:extLst>
              <a:ext uri="{FF2B5EF4-FFF2-40B4-BE49-F238E27FC236}">
                <a16:creationId xmlns:a16="http://schemas.microsoft.com/office/drawing/2014/main" id="{0DF3071A-2E8D-0120-E995-27C65733F3D6}"/>
              </a:ext>
            </a:extLst>
          </p:cNvPr>
          <p:cNvSpPr>
            <a:spLocks noGrp="1"/>
          </p:cNvSpPr>
          <p:nvPr>
            <p:ph idx="1"/>
          </p:nvPr>
        </p:nvSpPr>
        <p:spPr>
          <a:xfrm>
            <a:off x="684212" y="941424"/>
            <a:ext cx="6261337" cy="4758985"/>
          </a:xfrm>
        </p:spPr>
        <p:txBody>
          <a:bodyPr anchor="ctr">
            <a:normAutofit/>
          </a:bodyPr>
          <a:lstStyle/>
          <a:p>
            <a:pPr>
              <a:lnSpc>
                <a:spcPct val="90000"/>
              </a:lnSpc>
              <a:buFont typeface="Arial" panose="020B0604020202020204" pitchFamily="34" charset="0"/>
              <a:buChar char="•"/>
            </a:pPr>
            <a:r>
              <a:rPr lang="en-US" sz="1700"/>
              <a:t>Enterprise-Grade Safety</a:t>
            </a:r>
          </a:p>
          <a:p>
            <a:pPr marL="742950" lvl="1" indent="-285750">
              <a:lnSpc>
                <a:spcPct val="90000"/>
              </a:lnSpc>
              <a:buFont typeface="Arial" panose="020B0604020202020204" pitchFamily="34" charset="0"/>
              <a:buChar char="•"/>
            </a:pPr>
            <a:r>
              <a:rPr lang="en-US" sz="1700"/>
              <a:t>Ensures high-level security for children</a:t>
            </a:r>
          </a:p>
          <a:p>
            <a:pPr marL="742950" lvl="1" indent="-285750">
              <a:lnSpc>
                <a:spcPct val="90000"/>
              </a:lnSpc>
              <a:buFont typeface="Arial" panose="020B0604020202020204" pitchFamily="34" charset="0"/>
              <a:buChar char="•"/>
            </a:pPr>
            <a:r>
              <a:rPr lang="en-US" sz="1700"/>
              <a:t>Provides peace of mind for parents</a:t>
            </a:r>
          </a:p>
          <a:p>
            <a:pPr>
              <a:lnSpc>
                <a:spcPct val="90000"/>
              </a:lnSpc>
              <a:buFont typeface="Arial" panose="020B0604020202020204" pitchFamily="34" charset="0"/>
              <a:buChar char="•"/>
            </a:pPr>
            <a:r>
              <a:rPr lang="en-US" sz="1700"/>
              <a:t>AI-Powered Memory Preservation</a:t>
            </a:r>
          </a:p>
          <a:p>
            <a:pPr marL="742950" lvl="1" indent="-285750">
              <a:lnSpc>
                <a:spcPct val="90000"/>
              </a:lnSpc>
              <a:buFont typeface="Arial" panose="020B0604020202020204" pitchFamily="34" charset="0"/>
              <a:buChar char="•"/>
            </a:pPr>
            <a:r>
              <a:rPr lang="en-US" sz="1700"/>
              <a:t>Captures and preserves precious moments</a:t>
            </a:r>
          </a:p>
          <a:p>
            <a:pPr marL="742950" lvl="1" indent="-285750">
              <a:lnSpc>
                <a:spcPct val="90000"/>
              </a:lnSpc>
              <a:buFont typeface="Arial" panose="020B0604020202020204" pitchFamily="34" charset="0"/>
              <a:buChar char="•"/>
            </a:pPr>
            <a:r>
              <a:rPr lang="en-US" sz="1700"/>
              <a:t>Balances child's independence with parental connection</a:t>
            </a:r>
          </a:p>
          <a:p>
            <a:pPr>
              <a:lnSpc>
                <a:spcPct val="90000"/>
              </a:lnSpc>
              <a:buFont typeface="Arial" panose="020B0604020202020204" pitchFamily="34" charset="0"/>
              <a:buChar char="•"/>
            </a:pPr>
            <a:r>
              <a:rPr lang="en-US" sz="1700"/>
              <a:t>Tools for Confident Decision-Making</a:t>
            </a:r>
          </a:p>
          <a:p>
            <a:pPr marL="742950" lvl="1" indent="-285750">
              <a:lnSpc>
                <a:spcPct val="90000"/>
              </a:lnSpc>
              <a:buFont typeface="Arial" panose="020B0604020202020204" pitchFamily="34" charset="0"/>
              <a:buChar char="•"/>
            </a:pPr>
            <a:r>
              <a:rPr lang="en-US" sz="1700"/>
              <a:t>Helps families make informed choices</a:t>
            </a:r>
          </a:p>
          <a:p>
            <a:pPr marL="742950" lvl="1" indent="-285750">
              <a:lnSpc>
                <a:spcPct val="90000"/>
              </a:lnSpc>
              <a:buFont typeface="Arial" panose="020B0604020202020204" pitchFamily="34" charset="0"/>
              <a:buChar char="•"/>
            </a:pPr>
            <a:r>
              <a:rPr lang="en-US" sz="1700"/>
              <a:t>Supports healthy child development</a:t>
            </a:r>
          </a:p>
          <a:p>
            <a:pPr>
              <a:lnSpc>
                <a:spcPct val="90000"/>
              </a:lnSpc>
              <a:buFont typeface="Arial" panose="020B0604020202020204" pitchFamily="34" charset="0"/>
              <a:buChar char="•"/>
            </a:pPr>
            <a:r>
              <a:rPr lang="en-US" sz="1700"/>
              <a:t>Strengthening Family Bonds</a:t>
            </a:r>
          </a:p>
          <a:p>
            <a:pPr marL="742950" lvl="1" indent="-285750">
              <a:lnSpc>
                <a:spcPct val="90000"/>
              </a:lnSpc>
              <a:buFont typeface="Arial" panose="020B0604020202020204" pitchFamily="34" charset="0"/>
              <a:buChar char="•"/>
            </a:pPr>
            <a:r>
              <a:rPr lang="en-US" sz="1700"/>
              <a:t>Enhances connections within families</a:t>
            </a:r>
          </a:p>
          <a:p>
            <a:pPr>
              <a:lnSpc>
                <a:spcPct val="90000"/>
              </a:lnSpc>
              <a:buFont typeface="Arial" panose="020B0604020202020204" pitchFamily="34" charset="0"/>
              <a:buChar char="•"/>
            </a:pPr>
            <a:r>
              <a:rPr lang="en-US" sz="1700"/>
              <a:t>Core Promise</a:t>
            </a:r>
          </a:p>
        </p:txBody>
      </p:sp>
    </p:spTree>
    <p:extLst>
      <p:ext uri="{BB962C8B-B14F-4D97-AF65-F5344CB8AC3E}">
        <p14:creationId xmlns:p14="http://schemas.microsoft.com/office/powerpoint/2010/main" val="100574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0B10-06E3-AD0C-5751-03350F754E95}"/>
              </a:ext>
            </a:extLst>
          </p:cNvPr>
          <p:cNvSpPr>
            <a:spLocks noGrp="1"/>
          </p:cNvSpPr>
          <p:nvPr>
            <p:ph type="title"/>
          </p:nvPr>
        </p:nvSpPr>
        <p:spPr>
          <a:xfrm>
            <a:off x="640290" y="685800"/>
            <a:ext cx="4818656" cy="4603749"/>
          </a:xfrm>
        </p:spPr>
        <p:txBody>
          <a:bodyPr>
            <a:normAutofit/>
          </a:bodyPr>
          <a:lstStyle/>
          <a:p>
            <a:pPr algn="r"/>
            <a:r>
              <a:rPr lang="en-US" sz="5200"/>
              <a:t>Agenda</a:t>
            </a:r>
          </a:p>
        </p:txBody>
      </p:sp>
      <p:sp>
        <p:nvSpPr>
          <p:cNvPr id="3" name="Content Placeholder 2">
            <a:extLst>
              <a:ext uri="{FF2B5EF4-FFF2-40B4-BE49-F238E27FC236}">
                <a16:creationId xmlns:a16="http://schemas.microsoft.com/office/drawing/2014/main" id="{62E2CB94-C2F6-FD62-8D9F-8BBB5EB001BE}"/>
              </a:ext>
            </a:extLst>
          </p:cNvPr>
          <p:cNvSpPr>
            <a:spLocks noGrp="1"/>
          </p:cNvSpPr>
          <p:nvPr>
            <p:ph idx="1"/>
          </p:nvPr>
        </p:nvSpPr>
        <p:spPr>
          <a:xfrm>
            <a:off x="6625651" y="685800"/>
            <a:ext cx="4878959" cy="4603750"/>
          </a:xfrm>
        </p:spPr>
        <p:txBody>
          <a:bodyPr>
            <a:normAutofit/>
          </a:bodyPr>
          <a:lstStyle/>
          <a:p>
            <a:pPr>
              <a:buFont typeface="Arial" panose="020B0604020202020204" pitchFamily="34" charset="0"/>
              <a:buChar char="•"/>
            </a:pPr>
            <a:r>
              <a:rPr lang="en-US">
                <a:solidFill>
                  <a:schemeClr val="tx1"/>
                </a:solidFill>
              </a:rPr>
              <a:t>Introduction</a:t>
            </a:r>
          </a:p>
          <a:p>
            <a:pPr>
              <a:buFont typeface="Arial" panose="020B0604020202020204" pitchFamily="34" charset="0"/>
              <a:buChar char="•"/>
            </a:pPr>
            <a:r>
              <a:rPr lang="en-US">
                <a:solidFill>
                  <a:schemeClr val="tx1"/>
                </a:solidFill>
              </a:rPr>
              <a:t>Market Need and Opportunity</a:t>
            </a:r>
          </a:p>
          <a:p>
            <a:pPr>
              <a:buFont typeface="Arial" panose="020B0604020202020204" pitchFamily="34" charset="0"/>
              <a:buChar char="•"/>
            </a:pPr>
            <a:r>
              <a:rPr lang="en-US">
                <a:solidFill>
                  <a:schemeClr val="tx1"/>
                </a:solidFill>
              </a:rPr>
              <a:t>Memory Capture</a:t>
            </a:r>
          </a:p>
          <a:p>
            <a:pPr>
              <a:buFont typeface="Arial" panose="020B0604020202020204" pitchFamily="34" charset="0"/>
              <a:buChar char="•"/>
            </a:pPr>
            <a:r>
              <a:rPr lang="en-US">
                <a:solidFill>
                  <a:schemeClr val="tx1"/>
                </a:solidFill>
              </a:rPr>
              <a:t>Complete Solution</a:t>
            </a:r>
          </a:p>
          <a:p>
            <a:pPr>
              <a:buFont typeface="Arial" panose="020B0604020202020204" pitchFamily="34" charset="0"/>
              <a:buChar char="•"/>
            </a:pPr>
            <a:r>
              <a:rPr lang="en-US">
                <a:solidFill>
                  <a:schemeClr val="tx1"/>
                </a:solidFill>
              </a:rPr>
              <a:t>Technology Details</a:t>
            </a:r>
          </a:p>
          <a:p>
            <a:pPr>
              <a:buFont typeface="Arial" panose="020B0604020202020204" pitchFamily="34" charset="0"/>
              <a:buChar char="•"/>
            </a:pPr>
            <a:r>
              <a:rPr lang="en-US">
                <a:solidFill>
                  <a:schemeClr val="tx1"/>
                </a:solidFill>
              </a:rPr>
              <a:t>Next-Generation Solution</a:t>
            </a:r>
          </a:p>
          <a:p>
            <a:pPr>
              <a:buFont typeface="Arial" panose="020B0604020202020204" pitchFamily="34" charset="0"/>
              <a:buChar char="•"/>
            </a:pPr>
            <a:r>
              <a:rPr lang="en-US">
                <a:solidFill>
                  <a:schemeClr val="tx1"/>
                </a:solidFill>
              </a:rPr>
              <a:t>Revenue Opportunities</a:t>
            </a:r>
          </a:p>
          <a:p>
            <a:pPr>
              <a:buFont typeface="Arial" panose="020B0604020202020204" pitchFamily="34" charset="0"/>
              <a:buChar char="•"/>
            </a:pPr>
            <a:r>
              <a:rPr lang="en-US">
                <a:solidFill>
                  <a:schemeClr val="tx1"/>
                </a:solidFill>
              </a:rPr>
              <a:t>Redefining the Family Experience</a:t>
            </a:r>
          </a:p>
          <a:p>
            <a:pPr>
              <a:buFont typeface="Arial" panose="020B0604020202020204" pitchFamily="34" charset="0"/>
              <a:buChar char="•"/>
            </a:pPr>
            <a:r>
              <a:rPr lang="en-US">
                <a:solidFill>
                  <a:schemeClr val="tx1"/>
                </a:solidFill>
              </a:rPr>
              <a:t>Conclusion</a:t>
            </a:r>
          </a:p>
        </p:txBody>
      </p:sp>
    </p:spTree>
    <p:extLst>
      <p:ext uri="{BB962C8B-B14F-4D97-AF65-F5344CB8AC3E}">
        <p14:creationId xmlns:p14="http://schemas.microsoft.com/office/powerpoint/2010/main" val="280284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E404-BF79-02D6-AE43-204115F9A72D}"/>
              </a:ext>
            </a:extLst>
          </p:cNvPr>
          <p:cNvSpPr>
            <a:spLocks noGrp="1"/>
          </p:cNvSpPr>
          <p:nvPr>
            <p:ph type="title"/>
          </p:nvPr>
        </p:nvSpPr>
        <p:spPr/>
        <p:txBody>
          <a:bodyPr vert="horz" lIns="91440" tIns="45720" rIns="91440" bIns="45720" rtlCol="0" anchor="ctr">
            <a:normAutofit/>
          </a:bodyPr>
          <a:lstStyle/>
          <a:p>
            <a:r>
              <a:rPr lang="en-US"/>
              <a:t>Platform Overview</a:t>
            </a:r>
          </a:p>
        </p:txBody>
      </p:sp>
      <p:pic>
        <p:nvPicPr>
          <p:cNvPr id="5" name="Content Placeholder 4" descr="Family at a field">
            <a:extLst>
              <a:ext uri="{FF2B5EF4-FFF2-40B4-BE49-F238E27FC236}">
                <a16:creationId xmlns:a16="http://schemas.microsoft.com/office/drawing/2014/main" id="{0EE53C8F-4B01-437C-B7BB-E557DA323C5A}"/>
              </a:ext>
            </a:extLst>
          </p:cNvPr>
          <p:cNvPicPr>
            <a:picLocks noGrp="1" noChangeAspect="1"/>
          </p:cNvPicPr>
          <p:nvPr>
            <p:ph sz="half" idx="1"/>
          </p:nvPr>
        </p:nvPicPr>
        <p:blipFill>
          <a:blip r:embed="rId3">
            <a:duotone>
              <a:schemeClr val="bg2">
                <a:shade val="45000"/>
                <a:satMod val="135000"/>
              </a:schemeClr>
              <a:prstClr val="white"/>
            </a:duotone>
            <a:alphaModFix amt="15000"/>
          </a:blip>
          <a:stretch>
            <a:fillRect/>
          </a:stretch>
        </p:blipFill>
        <p:spPr>
          <a:xfrm>
            <a:off x="684213" y="847862"/>
            <a:ext cx="4937125" cy="3290613"/>
          </a:xfrm>
          <a:prstGeom prst="rect">
            <a:avLst/>
          </a:prstGeom>
        </p:spPr>
      </p:pic>
      <p:sp>
        <p:nvSpPr>
          <p:cNvPr id="4" name="Content Placeholder 3">
            <a:extLst>
              <a:ext uri="{FF2B5EF4-FFF2-40B4-BE49-F238E27FC236}">
                <a16:creationId xmlns:a16="http://schemas.microsoft.com/office/drawing/2014/main" id="{2924F7CE-59BF-B83D-DB31-B3C190FB483B}"/>
              </a:ext>
            </a:extLst>
          </p:cNvPr>
          <p:cNvSpPr>
            <a:spLocks noGrp="1"/>
          </p:cNvSpPr>
          <p:nvPr>
            <p:ph sz="half" idx="2"/>
          </p:nvPr>
        </p:nvSpPr>
        <p:spPr>
          <a:xfrm>
            <a:off x="684212" y="685800"/>
            <a:ext cx="8534400" cy="3615267"/>
          </a:xfrm>
        </p:spPr>
        <p:txBody>
          <a:bodyPr vert="horz" lIns="91440" tIns="45720" rIns="91440" bIns="45720" rtlCol="0" anchor="ctr">
            <a:normAutofit/>
          </a:bodyPr>
          <a:lstStyle/>
          <a:p>
            <a:r>
              <a:rPr lang="en-US"/>
              <a:t>Child Safety Platform</a:t>
            </a:r>
          </a:p>
          <a:p>
            <a:pPr marL="742950" lvl="1"/>
            <a:r>
              <a:rPr lang="en-US"/>
              <a:t>Ensures the safety of children at your venue</a:t>
            </a:r>
          </a:p>
          <a:p>
            <a:r>
              <a:rPr lang="en-US"/>
              <a:t>Capturing Precious Memories</a:t>
            </a:r>
          </a:p>
          <a:p>
            <a:pPr marL="742950" lvl="1"/>
            <a:r>
              <a:rPr lang="en-US"/>
              <a:t>Allows families to capture and cherish moments</a:t>
            </a:r>
          </a:p>
          <a:p>
            <a:r>
              <a:rPr lang="en-US"/>
              <a:t>Enhances Venue Experiences</a:t>
            </a:r>
          </a:p>
          <a:p>
            <a:pPr marL="742950" lvl="1"/>
            <a:r>
              <a:rPr lang="en-US"/>
              <a:t>Elevates the experiences provided by your venue</a:t>
            </a:r>
          </a:p>
        </p:txBody>
      </p:sp>
    </p:spTree>
    <p:extLst>
      <p:ext uri="{BB962C8B-B14F-4D97-AF65-F5344CB8AC3E}">
        <p14:creationId xmlns:p14="http://schemas.microsoft.com/office/powerpoint/2010/main" val="18649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F1EF17D-1B70-428C-8A8A-A2C5B390E1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12FAEDF3-CEC8-4BF6-8EA7-4079C47183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98DB8F4-CD77-4FCC-8544-ADE8B478C1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2202DFE-039D-48E4-8536-FA30F24894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1F05E26-510E-4164-83C7-28E4FE9D7E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632161A-50D4-4D96-887A-98FC92093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8" name="Rectangle 7">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Family bonding at a fare">
            <a:extLst>
              <a:ext uri="{FF2B5EF4-FFF2-40B4-BE49-F238E27FC236}">
                <a16:creationId xmlns:a16="http://schemas.microsoft.com/office/drawing/2014/main" id="{2ED8A168-A85A-4372-8591-EA1347ACB251}"/>
              </a:ext>
            </a:extLst>
          </p:cNvPr>
          <p:cNvPicPr>
            <a:picLocks noGrp="1" noChangeAspect="1"/>
          </p:cNvPicPr>
          <p:nvPr>
            <p:ph sz="half" idx="1"/>
          </p:nvPr>
        </p:nvPicPr>
        <p:blipFill>
          <a:blip r:embed="rId3">
            <a:duotone>
              <a:schemeClr val="bg2">
                <a:shade val="45000"/>
                <a:satMod val="135000"/>
              </a:schemeClr>
              <a:prstClr val="white"/>
            </a:duotone>
            <a:alphaModFix amt="15000"/>
          </a:blip>
          <a:srcRect t="3352" b="12378"/>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4D90D680-FB16-88FA-8F42-FBFD196AB263}"/>
              </a:ext>
            </a:extLst>
          </p:cNvPr>
          <p:cNvSpPr>
            <a:spLocks noGrp="1"/>
          </p:cNvSpPr>
          <p:nvPr>
            <p:ph type="title"/>
          </p:nvPr>
        </p:nvSpPr>
        <p:spPr>
          <a:xfrm>
            <a:off x="684212" y="4487332"/>
            <a:ext cx="8534400" cy="1507067"/>
          </a:xfrm>
        </p:spPr>
        <p:txBody>
          <a:bodyPr vert="horz" lIns="91440" tIns="45720" rIns="91440" bIns="45720" rtlCol="0" anchor="ctr">
            <a:normAutofit/>
          </a:bodyPr>
          <a:lstStyle/>
          <a:p>
            <a:r>
              <a:rPr lang="en-US"/>
              <a:t>Advanced Safety Features</a:t>
            </a:r>
          </a:p>
        </p:txBody>
      </p:sp>
      <p:sp>
        <p:nvSpPr>
          <p:cNvPr id="4" name="Content Placeholder 3">
            <a:extLst>
              <a:ext uri="{FF2B5EF4-FFF2-40B4-BE49-F238E27FC236}">
                <a16:creationId xmlns:a16="http://schemas.microsoft.com/office/drawing/2014/main" id="{A3269E4D-82C2-1CA1-A50B-A8B05BD11DE0}"/>
              </a:ext>
            </a:extLst>
          </p:cNvPr>
          <p:cNvSpPr>
            <a:spLocks noGrp="1"/>
          </p:cNvSpPr>
          <p:nvPr>
            <p:ph sz="half" idx="2"/>
          </p:nvPr>
        </p:nvSpPr>
        <p:spPr>
          <a:xfrm>
            <a:off x="684212" y="685800"/>
            <a:ext cx="8534400" cy="3615267"/>
          </a:xfrm>
        </p:spPr>
        <p:txBody>
          <a:bodyPr vert="horz" lIns="91440" tIns="45720" rIns="91440" bIns="45720" rtlCol="0" anchor="ctr">
            <a:normAutofit/>
          </a:bodyPr>
          <a:lstStyle/>
          <a:p>
            <a:pPr>
              <a:lnSpc>
                <a:spcPct val="90000"/>
              </a:lnSpc>
            </a:pPr>
            <a:r>
              <a:rPr lang="en-US" sz="1300" dirty="0"/>
              <a:t>Advanced Safety Features</a:t>
            </a:r>
          </a:p>
          <a:p>
            <a:pPr marL="742950" lvl="1">
              <a:lnSpc>
                <a:spcPct val="90000"/>
              </a:lnSpc>
            </a:pPr>
            <a:r>
              <a:rPr lang="en-US" sz="1300" dirty="0"/>
              <a:t>Streamline operations</a:t>
            </a:r>
          </a:p>
          <a:p>
            <a:pPr marL="742950" lvl="1">
              <a:lnSpc>
                <a:spcPct val="90000"/>
              </a:lnSpc>
            </a:pPr>
            <a:r>
              <a:rPr lang="en-US" sz="1300" dirty="0"/>
              <a:t>Reduce liability</a:t>
            </a:r>
          </a:p>
          <a:p>
            <a:pPr marL="742950" lvl="1">
              <a:lnSpc>
                <a:spcPct val="90000"/>
              </a:lnSpc>
            </a:pPr>
            <a:r>
              <a:rPr lang="en-US" sz="1300" dirty="0"/>
              <a:t>Strengthen reputation as a secure destination</a:t>
            </a:r>
          </a:p>
          <a:p>
            <a:pPr>
              <a:lnSpc>
                <a:spcPct val="90000"/>
              </a:lnSpc>
            </a:pPr>
            <a:r>
              <a:rPr lang="en-US" sz="1300" dirty="0"/>
              <a:t>Unique Memory Preservation</a:t>
            </a:r>
          </a:p>
          <a:p>
            <a:pPr marL="742950" lvl="1">
              <a:lnSpc>
                <a:spcPct val="90000"/>
              </a:lnSpc>
            </a:pPr>
            <a:r>
              <a:rPr lang="en-US" sz="1300" dirty="0"/>
              <a:t>Adds value for guests</a:t>
            </a:r>
          </a:p>
          <a:p>
            <a:pPr marL="742950" lvl="1">
              <a:lnSpc>
                <a:spcPct val="90000"/>
              </a:lnSpc>
            </a:pPr>
            <a:r>
              <a:rPr lang="en-US" sz="1300" dirty="0"/>
              <a:t>Creates shareable memory montages</a:t>
            </a:r>
          </a:p>
          <a:p>
            <a:pPr marL="742950" lvl="1">
              <a:lnSpc>
                <a:spcPct val="90000"/>
              </a:lnSpc>
            </a:pPr>
            <a:r>
              <a:rPr lang="en-US" sz="1300" dirty="0"/>
              <a:t>Encourages families to return</a:t>
            </a:r>
          </a:p>
          <a:p>
            <a:pPr marL="742950" lvl="1">
              <a:lnSpc>
                <a:spcPct val="90000"/>
              </a:lnSpc>
            </a:pPr>
            <a:r>
              <a:rPr lang="en-US" sz="1300" dirty="0"/>
              <a:t>Promotes premium pricing</a:t>
            </a:r>
          </a:p>
          <a:p>
            <a:pPr marL="742950" lvl="1">
              <a:lnSpc>
                <a:spcPct val="90000"/>
              </a:lnSpc>
            </a:pPr>
            <a:r>
              <a:rPr lang="en-US" sz="1300" dirty="0"/>
              <a:t>Facilitates word-of-mouth marketing</a:t>
            </a:r>
          </a:p>
          <a:p>
            <a:pPr>
              <a:lnSpc>
                <a:spcPct val="90000"/>
              </a:lnSpc>
            </a:pPr>
            <a:r>
              <a:rPr lang="en-US" sz="1300" dirty="0"/>
              <a:t>Operational Tool and Growth Engine</a:t>
            </a:r>
          </a:p>
          <a:p>
            <a:pPr marL="742950" lvl="1">
              <a:lnSpc>
                <a:spcPct val="90000"/>
              </a:lnSpc>
            </a:pPr>
            <a:r>
              <a:rPr lang="en-US" sz="1300" dirty="0"/>
              <a:t>Enhances operational efficiency</a:t>
            </a:r>
          </a:p>
        </p:txBody>
      </p:sp>
      <p:grpSp>
        <p:nvGrpSpPr>
          <p:cNvPr id="9" name="Group 8">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0" name="Straight Connector 19">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5522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3D box skeletons">
            <a:extLst>
              <a:ext uri="{FF2B5EF4-FFF2-40B4-BE49-F238E27FC236}">
                <a16:creationId xmlns:a16="http://schemas.microsoft.com/office/drawing/2014/main" id="{C50D53E6-3DD1-8D6E-6556-7A95768E6128}"/>
              </a:ext>
            </a:extLst>
          </p:cNvPr>
          <p:cNvPicPr>
            <a:picLocks noChangeAspect="1"/>
          </p:cNvPicPr>
          <p:nvPr/>
        </p:nvPicPr>
        <p:blipFill>
          <a:blip r:embed="rId3">
            <a:duotone>
              <a:schemeClr val="bg2">
                <a:shade val="45000"/>
                <a:satMod val="135000"/>
              </a:schemeClr>
              <a:prstClr val="white"/>
            </a:duotone>
            <a:alphaModFix amt="15000"/>
          </a:blip>
          <a:srcRect t="8372" b="7358"/>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BABDDC9C-ABE6-0C1A-40E6-A0C836EB1532}"/>
              </a:ext>
            </a:extLst>
          </p:cNvPr>
          <p:cNvSpPr>
            <a:spLocks noGrp="1"/>
          </p:cNvSpPr>
          <p:nvPr>
            <p:ph type="title"/>
          </p:nvPr>
        </p:nvSpPr>
        <p:spPr>
          <a:xfrm>
            <a:off x="684212" y="4487332"/>
            <a:ext cx="8534400" cy="1507067"/>
          </a:xfrm>
        </p:spPr>
        <p:txBody>
          <a:bodyPr>
            <a:normAutofit/>
          </a:bodyPr>
          <a:lstStyle/>
          <a:p>
            <a:r>
              <a:rPr lang="en-US"/>
              <a:t>Parent Concerns</a:t>
            </a:r>
          </a:p>
        </p:txBody>
      </p:sp>
      <p:sp>
        <p:nvSpPr>
          <p:cNvPr id="3" name="Content Placeholder 2">
            <a:extLst>
              <a:ext uri="{FF2B5EF4-FFF2-40B4-BE49-F238E27FC236}">
                <a16:creationId xmlns:a16="http://schemas.microsoft.com/office/drawing/2014/main" id="{7CD86274-5735-71B5-D9E3-0170870A3A7D}"/>
              </a:ext>
            </a:extLst>
          </p:cNvPr>
          <p:cNvSpPr>
            <a:spLocks noGrp="1"/>
          </p:cNvSpPr>
          <p:nvPr>
            <p:ph idx="1"/>
          </p:nvPr>
        </p:nvSpPr>
        <p:spPr>
          <a:xfrm>
            <a:off x="684212" y="685800"/>
            <a:ext cx="8534400" cy="3615267"/>
          </a:xfrm>
        </p:spPr>
        <p:txBody>
          <a:bodyPr>
            <a:normAutofit/>
          </a:bodyPr>
          <a:lstStyle/>
          <a:p>
            <a:pPr>
              <a:lnSpc>
                <a:spcPct val="90000"/>
              </a:lnSpc>
              <a:buFont typeface="Arial" panose="020B0604020202020204" pitchFamily="34" charset="0"/>
              <a:buChar char="•"/>
            </a:pPr>
            <a:r>
              <a:rPr lang="en-US" sz="1500"/>
              <a:t>Common Parental Concerns in Play Zones</a:t>
            </a:r>
          </a:p>
          <a:p>
            <a:pPr marL="742950" lvl="1" indent="-285750">
              <a:lnSpc>
                <a:spcPct val="90000"/>
              </a:lnSpc>
              <a:buFont typeface="Arial" panose="020B0604020202020204" pitchFamily="34" charset="0"/>
              <a:buChar char="•"/>
            </a:pPr>
            <a:r>
              <a:rPr lang="en-US" sz="1500"/>
              <a:t>Children disappearing into play structures</a:t>
            </a:r>
          </a:p>
          <a:p>
            <a:pPr marL="742950" lvl="1" indent="-285750">
              <a:lnSpc>
                <a:spcPct val="90000"/>
              </a:lnSpc>
              <a:buFont typeface="Arial" panose="020B0604020202020204" pitchFamily="34" charset="0"/>
              <a:buChar char="•"/>
            </a:pPr>
            <a:r>
              <a:rPr lang="en-US" sz="1500"/>
              <a:t>Extended search times beyond the initial 5 minutes</a:t>
            </a:r>
          </a:p>
          <a:p>
            <a:pPr>
              <a:lnSpc>
                <a:spcPct val="90000"/>
              </a:lnSpc>
              <a:buFont typeface="Arial" panose="020B0604020202020204" pitchFamily="34" charset="0"/>
              <a:buChar char="•"/>
            </a:pPr>
            <a:r>
              <a:rPr lang="en-US" sz="1500"/>
              <a:t>Fears and Anxieties of Parents</a:t>
            </a:r>
          </a:p>
          <a:p>
            <a:pPr marL="742950" lvl="1" indent="-285750">
              <a:lnSpc>
                <a:spcPct val="90000"/>
              </a:lnSpc>
              <a:buFont typeface="Arial" panose="020B0604020202020204" pitchFamily="34" charset="0"/>
              <a:buChar char="•"/>
            </a:pPr>
            <a:r>
              <a:rPr lang="en-US" sz="1500"/>
              <a:t>Worry about children being hurt and unheard</a:t>
            </a:r>
          </a:p>
          <a:p>
            <a:pPr marL="742950" lvl="1" indent="-285750">
              <a:lnSpc>
                <a:spcPct val="90000"/>
              </a:lnSpc>
              <a:buFont typeface="Arial" panose="020B0604020202020204" pitchFamily="34" charset="0"/>
              <a:buChar char="•"/>
            </a:pPr>
            <a:r>
              <a:rPr lang="en-US" sz="1500"/>
              <a:t>Fear of abduction or children leaving the facility</a:t>
            </a:r>
          </a:p>
          <a:p>
            <a:pPr marL="742950" lvl="1" indent="-285750">
              <a:lnSpc>
                <a:spcPct val="90000"/>
              </a:lnSpc>
              <a:buFont typeface="Arial" panose="020B0604020202020204" pitchFamily="34" charset="0"/>
              <a:buChar char="•"/>
            </a:pPr>
            <a:r>
              <a:rPr lang="en-US" sz="1500"/>
              <a:t>Concerns about bullying and children hiding</a:t>
            </a:r>
          </a:p>
          <a:p>
            <a:pPr>
              <a:lnSpc>
                <a:spcPct val="90000"/>
              </a:lnSpc>
              <a:buFont typeface="Arial" panose="020B0604020202020204" pitchFamily="34" charset="0"/>
              <a:buChar char="•"/>
            </a:pPr>
            <a:r>
              <a:rPr lang="en-US" sz="1500"/>
              <a:t>Challenges of Supervising in Dynamic Environments</a:t>
            </a:r>
          </a:p>
          <a:p>
            <a:pPr marL="742950" lvl="1" indent="-285750">
              <a:lnSpc>
                <a:spcPct val="90000"/>
              </a:lnSpc>
              <a:buFont typeface="Arial" panose="020B0604020202020204" pitchFamily="34" charset="0"/>
              <a:buChar char="•"/>
            </a:pPr>
            <a:r>
              <a:rPr lang="en-US" sz="1500"/>
              <a:t>Difficulty in monitoring children in busy play areas</a:t>
            </a:r>
          </a:p>
          <a:p>
            <a:pPr marL="742950" lvl="1" indent="-285750">
              <a:lnSpc>
                <a:spcPct val="90000"/>
              </a:lnSpc>
              <a:buFont typeface="Arial" panose="020B0604020202020204" pitchFamily="34" charset="0"/>
              <a:buChar char="•"/>
            </a:pPr>
            <a:r>
              <a:rPr lang="en-US" sz="1500"/>
              <a:t>Need for effective supervision solutions</a:t>
            </a:r>
          </a:p>
        </p:txBody>
      </p:sp>
      <p:grpSp>
        <p:nvGrpSpPr>
          <p:cNvPr id="11" name="Group 10">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43579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4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FAE2-3508-009E-FC8D-966D8DE74110}"/>
              </a:ext>
            </a:extLst>
          </p:cNvPr>
          <p:cNvSpPr>
            <a:spLocks noGrp="1"/>
          </p:cNvSpPr>
          <p:nvPr>
            <p:ph type="title"/>
          </p:nvPr>
        </p:nvSpPr>
        <p:spPr>
          <a:xfrm>
            <a:off x="621792" y="1161288"/>
            <a:ext cx="3602736" cy="4526280"/>
          </a:xfrm>
        </p:spPr>
        <p:txBody>
          <a:bodyPr>
            <a:normAutofit/>
          </a:bodyPr>
          <a:lstStyle/>
          <a:p>
            <a:r>
              <a:rPr lang="en-US"/>
              <a:t>Security Features</a:t>
            </a:r>
          </a:p>
        </p:txBody>
      </p:sp>
      <p:graphicFrame>
        <p:nvGraphicFramePr>
          <p:cNvPr id="5" name="Content Placeholder 2">
            <a:extLst>
              <a:ext uri="{FF2B5EF4-FFF2-40B4-BE49-F238E27FC236}">
                <a16:creationId xmlns:a16="http://schemas.microsoft.com/office/drawing/2014/main" id="{E0052F7A-11AC-CA3F-8559-24244AB8F7F3}"/>
              </a:ext>
            </a:extLst>
          </p:cNvPr>
          <p:cNvGraphicFramePr>
            <a:graphicFrameLocks noGrp="1"/>
          </p:cNvGraphicFramePr>
          <p:nvPr>
            <p:ph idx="1"/>
          </p:nvPr>
        </p:nvGraphicFramePr>
        <p:xfrm>
          <a:off x="5434149" y="932688"/>
          <a:ext cx="5916603" cy="4992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459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E707-6608-DB1B-DC84-84E288AD7543}"/>
              </a:ext>
            </a:extLst>
          </p:cNvPr>
          <p:cNvSpPr>
            <a:spLocks noGrp="1"/>
          </p:cNvSpPr>
          <p:nvPr>
            <p:ph type="title"/>
          </p:nvPr>
        </p:nvSpPr>
        <p:spPr>
          <a:xfrm>
            <a:off x="6084114" y="4487332"/>
            <a:ext cx="4205003" cy="1507067"/>
          </a:xfrm>
        </p:spPr>
        <p:txBody>
          <a:bodyPr vert="horz" lIns="91440" tIns="45720" rIns="91440" bIns="45720" rtlCol="0" anchor="ctr">
            <a:normAutofit/>
          </a:bodyPr>
          <a:lstStyle/>
          <a:p>
            <a:r>
              <a:rPr lang="en-US" sz="3200"/>
              <a:t>Precious Moments</a:t>
            </a:r>
          </a:p>
        </p:txBody>
      </p:sp>
      <p:pic>
        <p:nvPicPr>
          <p:cNvPr id="5" name="Content Placeholder 4" descr="Child at playground">
            <a:extLst>
              <a:ext uri="{FF2B5EF4-FFF2-40B4-BE49-F238E27FC236}">
                <a16:creationId xmlns:a16="http://schemas.microsoft.com/office/drawing/2014/main" id="{3F60B756-C274-4109-9AD1-E387A0EFA8E3}"/>
              </a:ext>
            </a:extLst>
          </p:cNvPr>
          <p:cNvPicPr>
            <a:picLocks noGrp="1" noChangeAspect="1"/>
          </p:cNvPicPr>
          <p:nvPr>
            <p:ph sz="half" idx="1"/>
          </p:nvPr>
        </p:nvPicPr>
        <p:blipFill>
          <a:blip r:embed="rId3"/>
          <a:stretch>
            <a:fillRect/>
          </a:stretch>
        </p:blipFill>
        <p:spPr>
          <a:xfrm>
            <a:off x="684213" y="847862"/>
            <a:ext cx="4937125" cy="3290613"/>
          </a:xfrm>
          <a:custGeom>
            <a:avLst/>
            <a:gdLst/>
            <a:ahLst/>
            <a:cxnLst/>
            <a:rect l="l" t="t" r="r" b="b"/>
            <a:pathLst>
              <a:path w="4809744" h="4956048">
                <a:moveTo>
                  <a:pt x="478762" y="0"/>
                </a:moveTo>
                <a:lnTo>
                  <a:pt x="4809744" y="0"/>
                </a:lnTo>
                <a:lnTo>
                  <a:pt x="4809744" y="4477286"/>
                </a:lnTo>
                <a:lnTo>
                  <a:pt x="4330982" y="4956048"/>
                </a:lnTo>
                <a:lnTo>
                  <a:pt x="0" y="4956048"/>
                </a:lnTo>
                <a:lnTo>
                  <a:pt x="0" y="478762"/>
                </a:lnTo>
                <a:close/>
              </a:path>
            </a:pathLst>
          </a:custGeom>
        </p:spPr>
      </p:pic>
      <p:sp>
        <p:nvSpPr>
          <p:cNvPr id="4" name="Content Placeholder 3">
            <a:extLst>
              <a:ext uri="{FF2B5EF4-FFF2-40B4-BE49-F238E27FC236}">
                <a16:creationId xmlns:a16="http://schemas.microsoft.com/office/drawing/2014/main" id="{05FC33A7-E5DB-E79B-F2F4-BCE6675DDF02}"/>
              </a:ext>
            </a:extLst>
          </p:cNvPr>
          <p:cNvSpPr>
            <a:spLocks noGrp="1"/>
          </p:cNvSpPr>
          <p:nvPr>
            <p:ph sz="half" idx="2"/>
          </p:nvPr>
        </p:nvSpPr>
        <p:spPr>
          <a:xfrm>
            <a:off x="6095998" y="685800"/>
            <a:ext cx="4819653" cy="3615267"/>
          </a:xfrm>
        </p:spPr>
        <p:txBody>
          <a:bodyPr vert="horz" lIns="91440" tIns="45720" rIns="91440" bIns="45720" rtlCol="0" anchor="ctr">
            <a:normAutofit/>
          </a:bodyPr>
          <a:lstStyle/>
          <a:p>
            <a:pPr>
              <a:lnSpc>
                <a:spcPct val="90000"/>
              </a:lnSpc>
            </a:pPr>
            <a:r>
              <a:rPr lang="en-US" sz="1700"/>
              <a:t>Genuine Breakthrough Achievements</a:t>
            </a:r>
          </a:p>
          <a:p>
            <a:pPr marL="742950" lvl="1">
              <a:lnSpc>
                <a:spcPct val="90000"/>
              </a:lnSpc>
            </a:pPr>
            <a:r>
              <a:rPr lang="en-US" sz="1700"/>
              <a:t>AI identifies significant milestones</a:t>
            </a:r>
          </a:p>
          <a:p>
            <a:pPr>
              <a:lnSpc>
                <a:spcPct val="90000"/>
              </a:lnSpc>
            </a:pPr>
            <a:r>
              <a:rPr lang="en-US" sz="1700"/>
              <a:t>Heartwarming Social Interactions</a:t>
            </a:r>
          </a:p>
          <a:p>
            <a:pPr marL="742950" lvl="1">
              <a:lnSpc>
                <a:spcPct val="90000"/>
              </a:lnSpc>
            </a:pPr>
            <a:r>
              <a:rPr lang="en-US" sz="1700"/>
              <a:t>Captures moments of bonding and friendship</a:t>
            </a:r>
          </a:p>
          <a:p>
            <a:pPr>
              <a:lnSpc>
                <a:spcPct val="90000"/>
              </a:lnSpc>
            </a:pPr>
            <a:r>
              <a:rPr lang="en-US" sz="1700"/>
              <a:t>Moments of Pure Joy and Discovery</a:t>
            </a:r>
          </a:p>
          <a:p>
            <a:pPr marL="742950" lvl="1">
              <a:lnSpc>
                <a:spcPct val="90000"/>
              </a:lnSpc>
            </a:pPr>
            <a:r>
              <a:rPr lang="en-US" sz="1700"/>
              <a:t>Preserves instances of wonder and learning</a:t>
            </a:r>
          </a:p>
          <a:p>
            <a:pPr>
              <a:lnSpc>
                <a:spcPct val="90000"/>
              </a:lnSpc>
            </a:pPr>
            <a:r>
              <a:rPr lang="en-US" sz="1700"/>
              <a:t>Authentic Smiles and Laughter</a:t>
            </a:r>
          </a:p>
          <a:p>
            <a:pPr marL="742950" lvl="1">
              <a:lnSpc>
                <a:spcPct val="90000"/>
              </a:lnSpc>
            </a:pPr>
            <a:r>
              <a:rPr lang="en-US" sz="1700"/>
              <a:t>Records genuine expressions of happiness</a:t>
            </a:r>
          </a:p>
        </p:txBody>
      </p:sp>
    </p:spTree>
    <p:extLst>
      <p:ext uri="{BB962C8B-B14F-4D97-AF65-F5344CB8AC3E}">
        <p14:creationId xmlns:p14="http://schemas.microsoft.com/office/powerpoint/2010/main" val="205567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FE06-F918-0BBB-28B6-D0952CD418B5}"/>
              </a:ext>
            </a:extLst>
          </p:cNvPr>
          <p:cNvSpPr>
            <a:spLocks noGrp="1"/>
          </p:cNvSpPr>
          <p:nvPr>
            <p:ph type="title"/>
          </p:nvPr>
        </p:nvSpPr>
        <p:spPr>
          <a:xfrm>
            <a:off x="640290" y="685800"/>
            <a:ext cx="4818656" cy="4603749"/>
          </a:xfrm>
        </p:spPr>
        <p:txBody>
          <a:bodyPr>
            <a:normAutofit/>
          </a:bodyPr>
          <a:lstStyle/>
          <a:p>
            <a:pPr algn="r"/>
            <a:r>
              <a:rPr lang="en-US" sz="4800"/>
              <a:t>System Setup and Maintenance</a:t>
            </a:r>
          </a:p>
        </p:txBody>
      </p:sp>
      <p:sp>
        <p:nvSpPr>
          <p:cNvPr id="3" name="Content Placeholder 2">
            <a:extLst>
              <a:ext uri="{FF2B5EF4-FFF2-40B4-BE49-F238E27FC236}">
                <a16:creationId xmlns:a16="http://schemas.microsoft.com/office/drawing/2014/main" id="{5548265C-FE72-4CE0-7329-47D925565720}"/>
              </a:ext>
            </a:extLst>
          </p:cNvPr>
          <p:cNvSpPr>
            <a:spLocks noGrp="1"/>
          </p:cNvSpPr>
          <p:nvPr>
            <p:ph idx="1"/>
          </p:nvPr>
        </p:nvSpPr>
        <p:spPr>
          <a:xfrm>
            <a:off x="6625651" y="685800"/>
            <a:ext cx="4878959" cy="4603750"/>
          </a:xfrm>
        </p:spPr>
        <p:txBody>
          <a:bodyPr>
            <a:normAutofit/>
          </a:bodyPr>
          <a:lstStyle/>
          <a:p>
            <a:pPr>
              <a:buFont typeface="Arial" panose="020B0604020202020204" pitchFamily="34" charset="0"/>
              <a:buChar char="•"/>
            </a:pPr>
            <a:r>
              <a:rPr lang="en-US">
                <a:solidFill>
                  <a:schemeClr val="tx1"/>
                </a:solidFill>
              </a:rPr>
              <a:t>System Setup and Maintenance</a:t>
            </a:r>
          </a:p>
          <a:p>
            <a:pPr marL="742950" lvl="1" indent="-285750">
              <a:buFont typeface="Arial" panose="020B0604020202020204" pitchFamily="34" charset="0"/>
              <a:buChar char="•"/>
            </a:pPr>
            <a:r>
              <a:rPr lang="en-US">
                <a:solidFill>
                  <a:schemeClr val="tx1"/>
                </a:solidFill>
              </a:rPr>
              <a:t>Ensuring smooth integration with existing operations</a:t>
            </a:r>
          </a:p>
          <a:p>
            <a:pPr marL="742950" lvl="1" indent="-285750">
              <a:buFont typeface="Arial" panose="020B0604020202020204" pitchFamily="34" charset="0"/>
              <a:buChar char="•"/>
            </a:pPr>
            <a:r>
              <a:rPr lang="en-US">
                <a:solidFill>
                  <a:schemeClr val="tx1"/>
                </a:solidFill>
              </a:rPr>
              <a:t>Minimizing disruptions to ongoing activities</a:t>
            </a:r>
          </a:p>
        </p:txBody>
      </p:sp>
    </p:spTree>
    <p:extLst>
      <p:ext uri="{BB962C8B-B14F-4D97-AF65-F5344CB8AC3E}">
        <p14:creationId xmlns:p14="http://schemas.microsoft.com/office/powerpoint/2010/main" val="137813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200BD-74A2-7190-F6AE-16C7C8AE9CC2}"/>
              </a:ext>
            </a:extLst>
          </p:cNvPr>
          <p:cNvSpPr>
            <a:spLocks noGrp="1"/>
          </p:cNvSpPr>
          <p:nvPr>
            <p:ph type="title"/>
          </p:nvPr>
        </p:nvSpPr>
        <p:spPr/>
        <p:txBody>
          <a:bodyPr>
            <a:normAutofit/>
          </a:bodyPr>
          <a:lstStyle/>
          <a:p>
            <a:r>
              <a:rPr lang="en-US"/>
              <a:t>Peace of Mind</a:t>
            </a:r>
          </a:p>
        </p:txBody>
      </p:sp>
      <p:graphicFrame>
        <p:nvGraphicFramePr>
          <p:cNvPr id="5" name="Content Placeholder 2">
            <a:extLst>
              <a:ext uri="{FF2B5EF4-FFF2-40B4-BE49-F238E27FC236}">
                <a16:creationId xmlns:a16="http://schemas.microsoft.com/office/drawing/2014/main" id="{F09484B6-D3D2-45B8-2192-D42C2ED4C5E0}"/>
              </a:ext>
            </a:extLst>
          </p:cNvPr>
          <p:cNvGraphicFramePr>
            <a:graphicFrameLocks noGrp="1"/>
          </p:cNvGraphicFramePr>
          <p:nvPr>
            <p:ph idx="1"/>
            <p:extLst>
              <p:ext uri="{D42A27DB-BD31-4B8C-83A1-F6EECF244321}">
                <p14:modId xmlns:p14="http://schemas.microsoft.com/office/powerpoint/2010/main" val="1871533795"/>
              </p:ext>
            </p:extLst>
          </p:nvPr>
        </p:nvGraphicFramePr>
        <p:xfrm>
          <a:off x="769054" y="770641"/>
          <a:ext cx="10820399" cy="3614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663724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75</TotalTime>
  <Words>2498</Words>
  <Application>Microsoft Office PowerPoint</Application>
  <PresentationFormat>Widescreen</PresentationFormat>
  <Paragraphs>187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Slice</vt:lpstr>
      <vt:lpstr>Never Miss a Moment, Always Know They're Safe</vt:lpstr>
      <vt:lpstr>Agenda</vt:lpstr>
      <vt:lpstr>Platform Overview</vt:lpstr>
      <vt:lpstr>Advanced Safety Features</vt:lpstr>
      <vt:lpstr>Parent Concerns</vt:lpstr>
      <vt:lpstr>Security Features</vt:lpstr>
      <vt:lpstr>Precious Moments</vt:lpstr>
      <vt:lpstr>System Setup and Maintenance</vt:lpstr>
      <vt:lpstr>Peace of Mind</vt:lpstr>
      <vt:lpstr>Technology Overview</vt:lpstr>
      <vt:lpstr>Privacy Protection</vt:lpstr>
      <vt:lpstr>Industry-Leading Accuracy</vt:lpstr>
      <vt:lpstr>Next-Generation Solution</vt:lpstr>
      <vt:lpstr>Digital Memories Pricing</vt:lpstr>
      <vt:lpstr>Subscription Plans</vt:lpstr>
      <vt:lpstr>Redefining the Family Experience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Rabinowitz</dc:creator>
  <cp:lastModifiedBy>Sam Rabinowitz</cp:lastModifiedBy>
  <cp:revision>19</cp:revision>
  <dcterms:created xsi:type="dcterms:W3CDTF">2025-07-25T00:29:36Z</dcterms:created>
  <dcterms:modified xsi:type="dcterms:W3CDTF">2025-07-25T05:11:11Z</dcterms:modified>
</cp:coreProperties>
</file>