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2" r:id="rId4"/>
    <p:sldId id="261" r:id="rId5"/>
    <p:sldId id="265" r:id="rId6"/>
    <p:sldId id="25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448E-D857-4FDB-9B3F-D0581D023372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7C67F-B5C5-47D8-A319-52A84E6C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3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5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 smtClean="0"/>
              <a:t>Рекурсивный вызов – метод вызывает себя для получения результата вычислений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3771998"/>
            <a:ext cx="547260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 smtClean="0"/>
              <a:t>Рекурсивный вызов – метод вызывает себя для получения результата вычислений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3771998"/>
            <a:ext cx="547260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27176" y="486916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Exception in thread "main"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java.lang.StackOverflowError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at vsu.cs.ru.lesson4.GiftWrapper.giftUnwrap(GiftWrapper.java:21)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at vsu.cs.ru.lesson4.GiftWrapper.giftUnwrap(GiftWrapper.java:21)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 smtClean="0"/>
              <a:t>Рекурсивный вызов – </a:t>
            </a:r>
            <a:r>
              <a:rPr lang="ru-RU" dirty="0"/>
              <a:t>метод вызывает </a:t>
            </a:r>
            <a:r>
              <a:rPr lang="ru-RU" dirty="0" smtClean="0"/>
              <a:t>себя для получения результата вычислений</a:t>
            </a:r>
            <a:endParaRPr lang="en-US" dirty="0" smtClean="0"/>
          </a:p>
          <a:p>
            <a:r>
              <a:rPr lang="ru-RU" dirty="0" smtClean="0"/>
              <a:t>Наличие базового варианта</a:t>
            </a:r>
          </a:p>
          <a:p>
            <a:r>
              <a:rPr lang="en-US" dirty="0" err="1" smtClean="0"/>
              <a:t>StackOverflowError</a:t>
            </a:r>
            <a:r>
              <a:rPr lang="en-US" dirty="0" smtClean="0"/>
              <a:t> –</a:t>
            </a:r>
            <a:r>
              <a:rPr lang="ru-RU" dirty="0" smtClean="0"/>
              <a:t>переполнение стека вызова методов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536314" y="3645024"/>
            <a:ext cx="0" cy="237626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6727" y="3789040"/>
            <a:ext cx="457844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(!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wrapper.isWrapped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())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wrapper.unwrap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50" y="3789040"/>
            <a:ext cx="46356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>
                <a:solidFill>
                  <a:srgbClr val="000080"/>
                </a:solidFill>
                <a:latin typeface="JetBrains Mono"/>
                <a:cs typeface="Arial" pitchFamily="34" charset="0"/>
              </a:rPr>
              <a:t>public</a:t>
            </a:r>
            <a:r>
              <a:rPr lang="ru-RU" sz="1600" b="1" dirty="0">
                <a:solidFill>
                  <a:srgbClr val="000080"/>
                </a:solidFill>
                <a:latin typeface="JetBrains Mono"/>
                <a:cs typeface="Arial" pitchFamily="34" charset="0"/>
              </a:rPr>
              <a:t> </a:t>
            </a:r>
            <a:r>
              <a:rPr lang="ru-RU" sz="1600" b="1" dirty="0" err="1" smtClean="0">
                <a:solidFill>
                  <a:srgbClr val="000080"/>
                </a:solidFill>
                <a:latin typeface="JetBrains Mono"/>
                <a:cs typeface="Arial" pitchFamily="34" charset="0"/>
              </a:rPr>
              <a:t>static</a:t>
            </a:r>
            <a:r>
              <a:rPr lang="ru-RU" sz="1600" b="1" dirty="0" smtClean="0">
                <a:solidFill>
                  <a:srgbClr val="000080"/>
                </a:solidFill>
                <a:latin typeface="JetBrains Mono"/>
                <a:cs typeface="Arial" pitchFamily="34" charset="0"/>
              </a:rPr>
              <a:t> </a:t>
            </a:r>
            <a:r>
              <a:rPr lang="ru-RU" sz="1600" b="1" dirty="0" err="1" smtClean="0">
                <a:solidFill>
                  <a:srgbClr val="000080"/>
                </a:solidFill>
                <a:latin typeface="JetBrains Mono"/>
                <a:cs typeface="Arial" pitchFamily="34" charset="0"/>
              </a:rPr>
              <a:t>void</a:t>
            </a:r>
            <a:r>
              <a:rPr lang="ru-RU" sz="1600" b="1" dirty="0" smtClean="0">
                <a:solidFill>
                  <a:srgbClr val="000080"/>
                </a:solidFill>
                <a:latin typeface="JetBrains Mono"/>
                <a:cs typeface="Arial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JetBrains Mono"/>
                <a:cs typeface="Arial" pitchFamily="34" charset="0"/>
              </a:rPr>
              <a:t>giftUnwrap</a:t>
            </a:r>
            <a: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JetBrains Mono"/>
                <a:cs typeface="Arial" pitchFamily="34" charset="0"/>
              </a:rPr>
              <a:t>Wrapper</a:t>
            </a:r>
            <a: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JetBrains Mono"/>
                <a:cs typeface="Arial" pitchFamily="34" charset="0"/>
              </a:rPr>
              <a:t>wrapper</a:t>
            </a:r>
            <a: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  <a:t>) {</a:t>
            </a:r>
            <a:b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  <a:t>        </a:t>
            </a:r>
            <a:r>
              <a:rPr lang="ru-RU" sz="1600" i="1" dirty="0" err="1">
                <a:solidFill>
                  <a:srgbClr val="000000"/>
                </a:solidFill>
                <a:latin typeface="JetBrains Mono"/>
                <a:cs typeface="Arial" pitchFamily="34" charset="0"/>
              </a:rPr>
              <a:t>giftUnwrap</a:t>
            </a:r>
            <a: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JetBrains Mono"/>
                <a:cs typeface="Arial" pitchFamily="34" charset="0"/>
              </a:rPr>
              <a:t>wrapper</a:t>
            </a:r>
            <a: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  <a:t>);</a:t>
            </a:r>
            <a:b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JetBrains Mono"/>
                <a:cs typeface="Arial" pitchFamily="34" charset="0"/>
              </a:rPr>
              <a:t>}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 smtClean="0"/>
              <a:t>Рекурсивный вызов – </a:t>
            </a:r>
            <a:r>
              <a:rPr lang="ru-RU" dirty="0"/>
              <a:t>метод вызывает </a:t>
            </a:r>
            <a:r>
              <a:rPr lang="ru-RU" dirty="0" smtClean="0"/>
              <a:t>себя для получения результата вычислений</a:t>
            </a:r>
            <a:endParaRPr lang="en-US" dirty="0" smtClean="0"/>
          </a:p>
          <a:p>
            <a:r>
              <a:rPr lang="ru-RU" dirty="0" smtClean="0"/>
              <a:t>Наличие базового варианта</a:t>
            </a:r>
          </a:p>
          <a:p>
            <a:r>
              <a:rPr lang="en-US" dirty="0" err="1" smtClean="0"/>
              <a:t>StackOverflowError</a:t>
            </a:r>
            <a:r>
              <a:rPr lang="en-US" dirty="0" smtClean="0"/>
              <a:t> –</a:t>
            </a:r>
            <a:r>
              <a:rPr lang="ru-RU" dirty="0" smtClean="0"/>
              <a:t>переполнение стека вызова методов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536314" y="3645024"/>
            <a:ext cx="0" cy="237626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6727" y="3789040"/>
            <a:ext cx="457844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(!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wrapper.isWrapped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())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wrapper.unwrap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giftUnwrap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103" y="3819303"/>
            <a:ext cx="428479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giftUnwrap2(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while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wrapper.isWrapped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())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wrapper.unwrap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wrapper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844824"/>
            <a:ext cx="540060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Ваня, Саша, Марина, Оля, Илья, Женя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04801" y="3582308"/>
            <a:ext cx="5264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dirty="0"/>
              <a:t>Ваня, </a:t>
            </a:r>
            <a:r>
              <a:rPr lang="ru-RU" sz="2400" dirty="0" smtClean="0"/>
              <a:t>Саша, Марина</a:t>
            </a:r>
            <a:r>
              <a:rPr lang="ru-RU" sz="2400" dirty="0"/>
              <a:t>, Оля, Илья, </a:t>
            </a:r>
            <a:r>
              <a:rPr lang="ru-RU" sz="2400" dirty="0" smtClean="0"/>
              <a:t>Женя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32135" y="4536565"/>
            <a:ext cx="534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ru-RU" sz="2400" dirty="0" smtClean="0"/>
              <a:t>Женя</a:t>
            </a:r>
            <a:r>
              <a:rPr lang="en-US" sz="2400" dirty="0" smtClean="0"/>
              <a:t>, </a:t>
            </a:r>
            <a:r>
              <a:rPr lang="ru-RU" sz="2400" dirty="0" smtClean="0"/>
              <a:t>Илья</a:t>
            </a:r>
            <a:r>
              <a:rPr lang="en-US" sz="2400" dirty="0" smtClean="0"/>
              <a:t>, </a:t>
            </a:r>
            <a:r>
              <a:rPr lang="ru-RU" sz="2400" dirty="0" smtClean="0"/>
              <a:t>Оля</a:t>
            </a:r>
            <a:r>
              <a:rPr lang="en-US" sz="2400" dirty="0" smtClean="0"/>
              <a:t>, </a:t>
            </a:r>
            <a:r>
              <a:rPr lang="ru-RU" sz="2400" dirty="0" smtClean="0"/>
              <a:t>Марина</a:t>
            </a:r>
            <a:r>
              <a:rPr lang="en-US" sz="2400" dirty="0" smtClean="0"/>
              <a:t>, </a:t>
            </a:r>
            <a:r>
              <a:rPr lang="ru-RU" sz="2400" dirty="0" smtClean="0"/>
              <a:t>Саша</a:t>
            </a:r>
            <a:r>
              <a:rPr lang="en-US" sz="2400" dirty="0" smtClean="0"/>
              <a:t>, </a:t>
            </a:r>
            <a:r>
              <a:rPr lang="ru-RU" sz="2400" dirty="0"/>
              <a:t>Ваня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6792" y="3574484"/>
            <a:ext cx="19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Очередь </a:t>
            </a:r>
            <a:r>
              <a:rPr lang="en-US" sz="2400" b="1" dirty="0"/>
              <a:t>FIFO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6792" y="4536566"/>
            <a:ext cx="1378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Стек</a:t>
            </a:r>
            <a:r>
              <a:rPr lang="en-US" sz="2400" dirty="0"/>
              <a:t> </a:t>
            </a:r>
            <a:r>
              <a:rPr lang="en-US" sz="2400" b="1" dirty="0"/>
              <a:t>LIFO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183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148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Рекурсия</vt:lpstr>
      <vt:lpstr>Презентация PowerPoint</vt:lpstr>
      <vt:lpstr>Презентация PowerPoint</vt:lpstr>
      <vt:lpstr>Презентация PowerPoint</vt:lpstr>
      <vt:lpstr>Презентация PowerPoint</vt:lpstr>
      <vt:lpstr>Стек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creator>Дарья Ступак</dc:creator>
  <cp:lastModifiedBy>Дарья Ступак</cp:lastModifiedBy>
  <cp:revision>9</cp:revision>
  <dcterms:created xsi:type="dcterms:W3CDTF">2023-12-19T21:36:48Z</dcterms:created>
  <dcterms:modified xsi:type="dcterms:W3CDTF">2023-12-24T13:52:50Z</dcterms:modified>
</cp:coreProperties>
</file>