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83102-EA13-4C06-9360-0D9ED9050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movie 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37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CD4D70-623D-488A-B73B-F012FA4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CBBFDE9-133F-40B7-950F-7B598D38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Spring security(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валидация по имени пользователя и паролю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проверка роли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Json Web Tokens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6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A436E-3195-4A0E-BF4A-ABD8DD6F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D5B07-6C02-41F8-87EE-0DD0E343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Interactive movie database –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онлайн база фильмов и сериалов с поддержкой рейтингов и рецензирования.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7292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6E1DB-5D88-451A-AE0A-D8AAF2B0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121F1-7949-41DE-AB3F-CD4477DD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Доступ к спискам объектов(фильмы, сериалы, люди), содержащихся в базе, с возможностью быстрого поиска нужного объекта по ключевым словам.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Поддержка пользователей(регистрация, личный кабинет).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Возможность оценить фильм или сериал и написать на него рецензию.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Возможность добавить фильм или сериал в избранное.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Список посещенных фильмов и сериалов.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Поддержка</a:t>
            </a:r>
          </a:p>
        </p:txBody>
      </p:sp>
    </p:spTree>
    <p:extLst>
      <p:ext uri="{BB962C8B-B14F-4D97-AF65-F5344CB8AC3E}">
        <p14:creationId xmlns:p14="http://schemas.microsoft.com/office/powerpoint/2010/main" val="5744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78534-FCFB-4FE0-AE01-4CE82C67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Возможности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59FD2-7DC9-4164-8240-374AF970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Добавление фильма или сериала в избранное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Удаление фильма или сериала из избранного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Оценка фильма или сериала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Возможность написать рецензию на фильм или сериал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Просмотр всех оцененных/рецензированных фильмов или сериалов в личном кабинете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Просмотр избранного в личном кабинете</a:t>
            </a:r>
          </a:p>
        </p:txBody>
      </p:sp>
    </p:spTree>
    <p:extLst>
      <p:ext uri="{BB962C8B-B14F-4D97-AF65-F5344CB8AC3E}">
        <p14:creationId xmlns:p14="http://schemas.microsoft.com/office/powerpoint/2010/main" val="173113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F3AEDE3-B2C6-4794-BB8F-CAA64944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Возможности модератора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DB8D7F3-387C-420F-B154-34FE32ED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Все возможности обычного пользователя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Удаление рецензий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Блокировка пользователей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13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4B20D-9EAC-499F-A26F-E7410C85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3B5F0-5202-48E7-B05F-15071E7F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2782557" cy="3615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Клиент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Bootstrap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Ng-bootstrap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Сервер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Spring boot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Spring security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Spring data JPA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JDBC &amp; Hibernate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EFFCD1E-D790-4727-96B2-162112B1C2D8}"/>
              </a:ext>
            </a:extLst>
          </p:cNvPr>
          <p:cNvSpPr txBox="1">
            <a:spLocks/>
          </p:cNvSpPr>
          <p:nvPr/>
        </p:nvSpPr>
        <p:spPr>
          <a:xfrm>
            <a:off x="4132028" y="2192499"/>
            <a:ext cx="3927944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База данных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PostgreSQL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Дополнительные технологии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PMD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Unirest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Lombok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JJWT</a:t>
            </a:r>
          </a:p>
        </p:txBody>
      </p:sp>
    </p:spTree>
    <p:extLst>
      <p:ext uri="{BB962C8B-B14F-4D97-AF65-F5344CB8AC3E}">
        <p14:creationId xmlns:p14="http://schemas.microsoft.com/office/powerpoint/2010/main" val="69924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718845-6599-47D3-B1BD-0C36936F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Логика работы приложения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3FC45CD-518B-48E5-90A9-0396B83D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848755"/>
            <a:ext cx="5840565" cy="29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55D074-B6B2-4560-AA63-04566651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Логика работы клиента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EFA3A2-77D9-491E-BA8A-934E277E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41050"/>
            <a:ext cx="10538569" cy="30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48F9DCA-4496-431E-9E4D-A1DBBEE5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ru-RU" dirty="0"/>
              <a:t>Логика работы сервера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7BC5AF-76B8-4A2D-AD2E-F7F62E6A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646267"/>
            <a:ext cx="9845620" cy="47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1399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272727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182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Сектор</vt:lpstr>
      <vt:lpstr>Interactive movie database</vt:lpstr>
      <vt:lpstr>концепция</vt:lpstr>
      <vt:lpstr>Функционал</vt:lpstr>
      <vt:lpstr>Возможности пользователя</vt:lpstr>
      <vt:lpstr>Возможности модератора</vt:lpstr>
      <vt:lpstr>Технологии</vt:lpstr>
      <vt:lpstr>Логика работы приложения</vt:lpstr>
      <vt:lpstr>Логика работы клиента</vt:lpstr>
      <vt:lpstr>Логика работы сервера</vt:lpstr>
      <vt:lpstr>безопасность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movie database</dc:title>
  <dc:creator>Алексей Бабушкин</dc:creator>
  <cp:lastModifiedBy>Алексей Бабушкин</cp:lastModifiedBy>
  <cp:revision>6</cp:revision>
  <dcterms:created xsi:type="dcterms:W3CDTF">2020-07-20T07:12:14Z</dcterms:created>
  <dcterms:modified xsi:type="dcterms:W3CDTF">2020-07-20T09:06:05Z</dcterms:modified>
</cp:coreProperties>
</file>