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3FA8-1C0D-9E41-8F55-FA36BB59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78A59-7BF2-CD45-96D5-8C2C1CE46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921B-7E07-804F-847E-48802709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76C6-F0FE-4C47-A7BB-D93D93D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D791-A262-E144-A175-48B8C1B0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1904-59A6-F74B-8DC7-CAA0E11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B6B14-E54A-1440-9F15-8FA5C83C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02A6-7572-CD44-B5E3-2F1C32BE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ECF8-8F33-4D44-8EC6-1329078A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5880-2B6F-D84B-99E0-6FB1A915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FE685-4AAD-714E-BAF7-76E573BC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9E687-3C5E-DC43-9DBB-0572868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32BB-EEB7-5144-B230-DEB13CC6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A8D7-4389-FD4A-9EB2-6AD86AD8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DCC5-E200-7841-AA06-AE50BB9D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7219-FD1B-0F4E-9DA3-084BDBF3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1A0B-934A-584F-ADA2-EC73041F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E61F-A421-344D-8CBB-2C5DBF0B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AB2D-98F3-CD4F-BBAF-449F1852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CF61-BA6C-A34F-B9A1-9EC05259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9DE5-EE2D-7C4C-A355-83350472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4232F-4171-C94C-87D8-041FA53F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1A28-8FF3-284A-BE30-0D5A793F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AECE-E698-544A-80BE-F944F6B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9760-BFE6-9F45-878F-D5E6CE0D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9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7685-BDDA-D94B-844C-115E4DE7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ED98-4116-5846-9C1D-21D9AE2F9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3C2CD-4530-6843-9CAA-818DF69D0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E2AB7-A4A0-414A-8BB3-C4ED877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C0C6F-39FE-1241-902A-921838CF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1F7C-2F6D-2F41-9709-55B40C74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43E4-3581-FB48-8DD7-81618F3B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C997-91DC-4444-94CB-AF12B485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8A561-774A-3A40-B01D-CAA4AC8BA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C7D1D-984F-4144-9125-06953AD92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E0E11-7C75-9046-A01F-8150BE8BA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4775D-67C5-5547-96EF-B932B85F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56DE5-737C-0B47-A5AE-DDFE2CD2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2C835-4AE4-3F49-A298-8578662B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8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1736-B205-5240-AC61-1643EDCA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8D0EE-F76E-2946-877C-B9CE503E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BC4F4-E0B3-6F4D-97A1-D111836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58B3-7D7A-244F-A787-A054F8A3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DF2A9-4A60-B044-915F-33E46D15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D402C-2D9E-AE4F-8A2B-034A54F3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6092-DCB2-7041-9B5F-DB073F89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3BD5-E72D-5E43-A135-F1EE907C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540C-1DC0-7143-BBE5-1D5E8D5DF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1C892-87C5-924A-8B75-1EFDEEFC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30E6F-4F66-9544-B6B2-6A7EA664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2D85C-B4CB-864D-BB58-8554009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2C3E9-3344-3043-A5A4-1ACD8BCF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3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B1B3-6453-F446-A3DC-29EF8B90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013BC-49A7-BC4D-9321-3797F3EFC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B9EF5-215C-D347-B3F3-2088E7EF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77153-468F-5344-B4CF-F2BB0D73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18D19-8585-CC45-BF96-12AC1C88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04186-B8FD-0447-870E-742AEE88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19215-D235-BB4C-AB44-FEF9CB78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8BAA-3D2D-4148-A75C-D99C5717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341D-58F4-6D4C-A276-697190E16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02DA-439F-5241-A62F-E6BBEB729B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8E4B-655A-7E48-909A-8DB0B1376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54C-15CE-4341-BAC1-E71E5C5B6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515E-26D8-2249-A0C7-1460ABB6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E465-2132-AF4C-84BD-0EB391E32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11F6-EB93-8047-86D8-D2ED562A8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1B56-0D80-6149-BCC3-1F96322F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AA6F-4384-A343-8EAD-C129D853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7711-1F37-3F4F-867B-09FF233F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>
            <a:normAutofit/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fence&#10;&#10;Description automatically generated">
            <a:extLst>
              <a:ext uri="{FF2B5EF4-FFF2-40B4-BE49-F238E27FC236}">
                <a16:creationId xmlns:a16="http://schemas.microsoft.com/office/drawing/2014/main" id="{C0F0A8FB-DAB5-5E4A-A655-2C8ADC86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5" y="367808"/>
            <a:ext cx="5330740" cy="3464981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F98C12-BE2F-1A48-94D3-7E8DE596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10" y="367808"/>
            <a:ext cx="5021712" cy="346498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0B5E37-9878-4A92-A44B-A978F8AB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93" y="4272030"/>
            <a:ext cx="6583908" cy="188155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338-A5FF-C64C-8704-B93562B7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BB3FBC-1DBF-1D43-A165-AAB2E1776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76490"/>
            <a:ext cx="10515600" cy="1449608"/>
          </a:xfrm>
        </p:spPr>
      </p:pic>
    </p:spTree>
    <p:extLst>
      <p:ext uri="{BB962C8B-B14F-4D97-AF65-F5344CB8AC3E}">
        <p14:creationId xmlns:p14="http://schemas.microsoft.com/office/powerpoint/2010/main" val="277123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FF21-99BD-F749-B08E-0756126D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5BD31A-ECC6-4896-B745-8E4BD067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C3BBD-4F70-C94E-B1A7-B0FB38CA6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944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Dhruvin Rakesh Shah</dc:creator>
  <cp:lastModifiedBy>Dhruvin Rakesh Shah</cp:lastModifiedBy>
  <cp:revision>1</cp:revision>
  <dcterms:created xsi:type="dcterms:W3CDTF">2020-01-13T21:37:57Z</dcterms:created>
  <dcterms:modified xsi:type="dcterms:W3CDTF">2020-01-13T21:38:15Z</dcterms:modified>
</cp:coreProperties>
</file>