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cademy" charset="1" panose="00000000000000000000"/>
      <p:regular r:id="rId18"/>
    </p:embeddedFont>
    <p:embeddedFont>
      <p:font typeface="Fira Code" charset="1" panose="020B0809050000020004"/>
      <p:regular r:id="rId19"/>
    </p:embeddedFont>
    <p:embeddedFont>
      <p:font typeface="Bricolage Grotesque Bold" charset="1" panose="020B060504040200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7.png" Type="http://schemas.openxmlformats.org/officeDocument/2006/relationships/image"/><Relationship Id="rId5" Target="../media/image12.jpeg" Type="http://schemas.openxmlformats.org/officeDocument/2006/relationships/image"/><Relationship Id="rId6"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jpeg" Type="http://schemas.openxmlformats.org/officeDocument/2006/relationships/image"/><Relationship Id="rId11" Target="../media/image13.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8.jpe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14.png" Type="http://schemas.openxmlformats.org/officeDocument/2006/relationships/image"/><Relationship Id="rId7"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png" Type="http://schemas.openxmlformats.org/officeDocument/2006/relationships/image"/><Relationship Id="rId5" Target="../media/image3.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20.png" Type="http://schemas.openxmlformats.org/officeDocument/2006/relationships/image"/><Relationship Id="rId7" Target="../media/image12.jpeg" Type="http://schemas.openxmlformats.org/officeDocument/2006/relationships/image"/><Relationship Id="rId8"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1.png" Type="http://schemas.openxmlformats.org/officeDocument/2006/relationships/image"/><Relationship Id="rId5" Target="../media/image22.png" Type="http://schemas.openxmlformats.org/officeDocument/2006/relationships/image"/><Relationship Id="rId6" Target="../media/image23.png" Type="http://schemas.openxmlformats.org/officeDocument/2006/relationships/image"/><Relationship Id="rId7" Target="../media/image24.pn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2161E"/>
        </a:solidFill>
      </p:bgPr>
    </p:bg>
    <p:spTree>
      <p:nvGrpSpPr>
        <p:cNvPr id="1" name=""/>
        <p:cNvGrpSpPr/>
        <p:nvPr/>
      </p:nvGrpSpPr>
      <p:grpSpPr>
        <a:xfrm>
          <a:off x="0" y="0"/>
          <a:ext cx="0" cy="0"/>
          <a:chOff x="0" y="0"/>
          <a:chExt cx="0" cy="0"/>
        </a:xfrm>
      </p:grpSpPr>
      <p:grpSp>
        <p:nvGrpSpPr>
          <p:cNvPr name="Group 2" id="2"/>
          <p:cNvGrpSpPr/>
          <p:nvPr/>
        </p:nvGrpSpPr>
        <p:grpSpPr>
          <a:xfrm rot="-1213417">
            <a:off x="308094" y="7930658"/>
            <a:ext cx="19648014" cy="2453706"/>
            <a:chOff x="0" y="0"/>
            <a:chExt cx="5174786" cy="646243"/>
          </a:xfrm>
        </p:grpSpPr>
        <p:sp>
          <p:nvSpPr>
            <p:cNvPr name="Freeform 3" id="3"/>
            <p:cNvSpPr/>
            <p:nvPr/>
          </p:nvSpPr>
          <p:spPr>
            <a:xfrm flipH="false" flipV="false" rot="0">
              <a:off x="0" y="0"/>
              <a:ext cx="5174786" cy="646243"/>
            </a:xfrm>
            <a:custGeom>
              <a:avLst/>
              <a:gdLst/>
              <a:ahLst/>
              <a:cxnLst/>
              <a:rect r="r" b="b" t="t" l="l"/>
              <a:pathLst>
                <a:path h="646243" w="5174786">
                  <a:moveTo>
                    <a:pt x="0" y="0"/>
                  </a:moveTo>
                  <a:lnTo>
                    <a:pt x="5174786" y="0"/>
                  </a:lnTo>
                  <a:lnTo>
                    <a:pt x="5174786" y="646243"/>
                  </a:lnTo>
                  <a:lnTo>
                    <a:pt x="0" y="646243"/>
                  </a:lnTo>
                  <a:close/>
                </a:path>
              </a:pathLst>
            </a:custGeom>
            <a:solidFill>
              <a:srgbClr val="FFFFFF"/>
            </a:solidFill>
          </p:spPr>
        </p:sp>
        <p:sp>
          <p:nvSpPr>
            <p:cNvPr name="TextBox 4" id="4"/>
            <p:cNvSpPr txBox="true"/>
            <p:nvPr/>
          </p:nvSpPr>
          <p:spPr>
            <a:xfrm>
              <a:off x="0" y="-38100"/>
              <a:ext cx="5174786" cy="684343"/>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183661" y="2137718"/>
            <a:ext cx="14794058" cy="4486200"/>
          </a:xfrm>
          <a:prstGeom prst="rect">
            <a:avLst/>
          </a:prstGeom>
        </p:spPr>
        <p:txBody>
          <a:bodyPr anchor="t" rtlCol="false" tIns="0" lIns="0" bIns="0" rIns="0">
            <a:spAutoFit/>
          </a:bodyPr>
          <a:lstStyle/>
          <a:p>
            <a:pPr algn="l">
              <a:lnSpc>
                <a:spcPts val="8230"/>
              </a:lnSpc>
            </a:pPr>
            <a:r>
              <a:rPr lang="en-US" sz="11122">
                <a:solidFill>
                  <a:srgbClr val="38B6FF"/>
                </a:solidFill>
                <a:latin typeface="Academy"/>
                <a:ea typeface="Academy"/>
                <a:cs typeface="Academy"/>
                <a:sym typeface="Academy"/>
              </a:rPr>
              <a:t>WEB CRAWLERS </a:t>
            </a:r>
          </a:p>
          <a:p>
            <a:pPr algn="l">
              <a:lnSpc>
                <a:spcPts val="8230"/>
              </a:lnSpc>
            </a:pPr>
            <a:r>
              <a:rPr lang="en-US" sz="11122">
                <a:solidFill>
                  <a:srgbClr val="38B6FF"/>
                </a:solidFill>
                <a:latin typeface="Academy"/>
                <a:ea typeface="Academy"/>
                <a:cs typeface="Academy"/>
                <a:sym typeface="Academy"/>
              </a:rPr>
              <a:t>USING CARLIST.MY</a:t>
            </a:r>
          </a:p>
          <a:p>
            <a:pPr algn="l">
              <a:lnSpc>
                <a:spcPts val="7934"/>
              </a:lnSpc>
            </a:pPr>
          </a:p>
        </p:txBody>
      </p:sp>
      <p:sp>
        <p:nvSpPr>
          <p:cNvPr name="Freeform 6" id="6"/>
          <p:cNvSpPr/>
          <p:nvPr/>
        </p:nvSpPr>
        <p:spPr>
          <a:xfrm flipH="false" flipV="false" rot="0">
            <a:off x="7944067" y="4499969"/>
            <a:ext cx="9315233" cy="4758331"/>
          </a:xfrm>
          <a:custGeom>
            <a:avLst/>
            <a:gdLst/>
            <a:ahLst/>
            <a:cxnLst/>
            <a:rect r="r" b="b" t="t" l="l"/>
            <a:pathLst>
              <a:path h="4758331" w="9315233">
                <a:moveTo>
                  <a:pt x="0" y="0"/>
                </a:moveTo>
                <a:lnTo>
                  <a:pt x="9315233" y="0"/>
                </a:lnTo>
                <a:lnTo>
                  <a:pt x="9315233" y="4758331"/>
                </a:lnTo>
                <a:lnTo>
                  <a:pt x="0" y="4758331"/>
                </a:lnTo>
                <a:lnTo>
                  <a:pt x="0" y="0"/>
                </a:lnTo>
                <a:close/>
              </a:path>
            </a:pathLst>
          </a:custGeom>
          <a:blipFill>
            <a:blip r:embed="rId2"/>
            <a:stretch>
              <a:fillRect l="-12006" t="-48433" r="-37110" b="-46059"/>
            </a:stretch>
          </a:blipFill>
        </p:spPr>
      </p:sp>
      <p:grpSp>
        <p:nvGrpSpPr>
          <p:cNvPr name="Group 7" id="7"/>
          <p:cNvGrpSpPr/>
          <p:nvPr/>
        </p:nvGrpSpPr>
        <p:grpSpPr>
          <a:xfrm rot="0">
            <a:off x="2292979" y="6528173"/>
            <a:ext cx="732924" cy="90247"/>
            <a:chOff x="0" y="0"/>
            <a:chExt cx="193033" cy="23769"/>
          </a:xfrm>
        </p:grpSpPr>
        <p:sp>
          <p:nvSpPr>
            <p:cNvPr name="Freeform 8" id="8"/>
            <p:cNvSpPr/>
            <p:nvPr/>
          </p:nvSpPr>
          <p:spPr>
            <a:xfrm flipH="false" flipV="false" rot="0">
              <a:off x="0" y="0"/>
              <a:ext cx="193033" cy="23769"/>
            </a:xfrm>
            <a:custGeom>
              <a:avLst/>
              <a:gdLst/>
              <a:ahLst/>
              <a:cxnLst/>
              <a:rect r="r" b="b" t="t" l="l"/>
              <a:pathLst>
                <a:path h="23769" w="193033">
                  <a:moveTo>
                    <a:pt x="0" y="0"/>
                  </a:moveTo>
                  <a:lnTo>
                    <a:pt x="193033" y="0"/>
                  </a:lnTo>
                  <a:lnTo>
                    <a:pt x="193033" y="23769"/>
                  </a:lnTo>
                  <a:lnTo>
                    <a:pt x="0" y="23769"/>
                  </a:lnTo>
                  <a:close/>
                </a:path>
              </a:pathLst>
            </a:custGeom>
            <a:solidFill>
              <a:srgbClr val="FFFFFF"/>
            </a:solidFill>
          </p:spPr>
        </p:sp>
        <p:sp>
          <p:nvSpPr>
            <p:cNvPr name="TextBox 9" id="9"/>
            <p:cNvSpPr txBox="true"/>
            <p:nvPr/>
          </p:nvSpPr>
          <p:spPr>
            <a:xfrm>
              <a:off x="0" y="38100"/>
              <a:ext cx="193033" cy="23769"/>
            </a:xfrm>
            <a:prstGeom prst="rect">
              <a:avLst/>
            </a:prstGeom>
          </p:spPr>
          <p:txBody>
            <a:bodyPr anchor="ctr" rtlCol="false" tIns="50800" lIns="50800" bIns="50800" rIns="50800"/>
            <a:lstStyle/>
            <a:p>
              <a:pPr algn="ctr">
                <a:lnSpc>
                  <a:spcPts val="1332"/>
                </a:lnSpc>
              </a:pPr>
            </a:p>
          </p:txBody>
        </p:sp>
      </p:grpSp>
      <p:sp>
        <p:nvSpPr>
          <p:cNvPr name="Freeform 10" id="10"/>
          <p:cNvSpPr/>
          <p:nvPr/>
        </p:nvSpPr>
        <p:spPr>
          <a:xfrm flipH="false" flipV="false" rot="0">
            <a:off x="13930318" y="2526460"/>
            <a:ext cx="3328982" cy="1063296"/>
          </a:xfrm>
          <a:custGeom>
            <a:avLst/>
            <a:gdLst/>
            <a:ahLst/>
            <a:cxnLst/>
            <a:rect r="r" b="b" t="t" l="l"/>
            <a:pathLst>
              <a:path h="1063296" w="3328982">
                <a:moveTo>
                  <a:pt x="0" y="0"/>
                </a:moveTo>
                <a:lnTo>
                  <a:pt x="3328982" y="0"/>
                </a:lnTo>
                <a:lnTo>
                  <a:pt x="3328982" y="1063296"/>
                </a:lnTo>
                <a:lnTo>
                  <a:pt x="0" y="106329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1" id="11"/>
          <p:cNvSpPr/>
          <p:nvPr/>
        </p:nvSpPr>
        <p:spPr>
          <a:xfrm flipH="false" flipV="false" rot="0">
            <a:off x="-790810" y="5872930"/>
            <a:ext cx="2333991" cy="745490"/>
          </a:xfrm>
          <a:custGeom>
            <a:avLst/>
            <a:gdLst/>
            <a:ahLst/>
            <a:cxnLst/>
            <a:rect r="r" b="b" t="t" l="l"/>
            <a:pathLst>
              <a:path h="745490" w="2333991">
                <a:moveTo>
                  <a:pt x="0" y="0"/>
                </a:moveTo>
                <a:lnTo>
                  <a:pt x="2333990" y="0"/>
                </a:lnTo>
                <a:lnTo>
                  <a:pt x="2333990" y="745490"/>
                </a:lnTo>
                <a:lnTo>
                  <a:pt x="0" y="7454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2" id="12"/>
          <p:cNvSpPr/>
          <p:nvPr/>
        </p:nvSpPr>
        <p:spPr>
          <a:xfrm flipH="false" flipV="false" rot="0">
            <a:off x="16696138" y="9144644"/>
            <a:ext cx="563162" cy="113656"/>
          </a:xfrm>
          <a:custGeom>
            <a:avLst/>
            <a:gdLst/>
            <a:ahLst/>
            <a:cxnLst/>
            <a:rect r="r" b="b" t="t" l="l"/>
            <a:pathLst>
              <a:path h="113656" w="563162">
                <a:moveTo>
                  <a:pt x="0" y="0"/>
                </a:moveTo>
                <a:lnTo>
                  <a:pt x="563162" y="0"/>
                </a:lnTo>
                <a:lnTo>
                  <a:pt x="563162" y="113656"/>
                </a:lnTo>
                <a:lnTo>
                  <a:pt x="0" y="1136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2292979" y="7379335"/>
            <a:ext cx="4948820" cy="1789430"/>
          </a:xfrm>
          <a:prstGeom prst="rect">
            <a:avLst/>
          </a:prstGeom>
        </p:spPr>
        <p:txBody>
          <a:bodyPr anchor="t" rtlCol="false" tIns="0" lIns="0" bIns="0" rIns="0">
            <a:spAutoFit/>
          </a:bodyPr>
          <a:lstStyle/>
          <a:p>
            <a:pPr algn="l">
              <a:lnSpc>
                <a:spcPts val="2079"/>
              </a:lnSpc>
            </a:pPr>
            <a:r>
              <a:rPr lang="en-US" sz="1599">
                <a:solidFill>
                  <a:srgbClr val="FFFFFF"/>
                </a:solidFill>
                <a:latin typeface="Fira Code"/>
                <a:ea typeface="Fira Code"/>
                <a:cs typeface="Fira Code"/>
                <a:sym typeface="Fira Code"/>
              </a:rPr>
              <a:t>Group B - Data Drillers</a:t>
            </a:r>
          </a:p>
          <a:p>
            <a:pPr algn="l">
              <a:lnSpc>
                <a:spcPts val="2079"/>
              </a:lnSpc>
            </a:pPr>
          </a:p>
          <a:p>
            <a:pPr algn="l">
              <a:lnSpc>
                <a:spcPts val="2079"/>
              </a:lnSpc>
            </a:pPr>
            <a:r>
              <a:rPr lang="en-US" sz="1599">
                <a:solidFill>
                  <a:srgbClr val="FFFFFF"/>
                </a:solidFill>
                <a:latin typeface="Fira Code"/>
                <a:ea typeface="Fira Code"/>
                <a:cs typeface="Fira Code"/>
                <a:sym typeface="Fira Code"/>
              </a:rPr>
              <a:t>THEVAN RAJU A/L JEGANATH (A22EC0286)</a:t>
            </a:r>
          </a:p>
          <a:p>
            <a:pPr algn="l">
              <a:lnSpc>
                <a:spcPts val="2079"/>
              </a:lnSpc>
            </a:pPr>
            <a:r>
              <a:rPr lang="en-US" sz="1599">
                <a:solidFill>
                  <a:srgbClr val="FFFFFF"/>
                </a:solidFill>
                <a:latin typeface="Fira Code"/>
                <a:ea typeface="Fira Code"/>
                <a:cs typeface="Fira Code"/>
                <a:sym typeface="Fira Code"/>
              </a:rPr>
              <a:t>MULYANI BINTI SARIPUDDIN (A22EC0223)</a:t>
            </a:r>
          </a:p>
          <a:p>
            <a:pPr algn="l">
              <a:lnSpc>
                <a:spcPts val="2079"/>
              </a:lnSpc>
            </a:pPr>
            <a:r>
              <a:rPr lang="en-US" sz="1599">
                <a:solidFill>
                  <a:srgbClr val="FFFFFF"/>
                </a:solidFill>
                <a:latin typeface="Fira Code"/>
                <a:ea typeface="Fira Code"/>
                <a:cs typeface="Fira Code"/>
                <a:sym typeface="Fira Code"/>
              </a:rPr>
              <a:t>ALIATUL IZZAH BINTI JASMAN (A22EC0136)</a:t>
            </a:r>
          </a:p>
          <a:p>
            <a:pPr algn="l">
              <a:lnSpc>
                <a:spcPts val="2079"/>
              </a:lnSpc>
            </a:pPr>
            <a:r>
              <a:rPr lang="en-US" sz="1599">
                <a:solidFill>
                  <a:srgbClr val="FFFFFF"/>
                </a:solidFill>
                <a:latin typeface="Fira Code"/>
                <a:ea typeface="Fira Code"/>
                <a:cs typeface="Fira Code"/>
                <a:sym typeface="Fira Code"/>
              </a:rPr>
              <a:t>MUHAMMAD ANAS BIN MOHD PIKRI (A21SC0464)</a:t>
            </a:r>
          </a:p>
          <a:p>
            <a:pPr algn="l">
              <a:lnSpc>
                <a:spcPts val="207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2161E"/>
        </a:solidFill>
      </p:bgPr>
    </p:bg>
    <p:spTree>
      <p:nvGrpSpPr>
        <p:cNvPr id="1" name=""/>
        <p:cNvGrpSpPr/>
        <p:nvPr/>
      </p:nvGrpSpPr>
      <p:grpSpPr>
        <a:xfrm>
          <a:off x="0" y="0"/>
          <a:ext cx="0" cy="0"/>
          <a:chOff x="0" y="0"/>
          <a:chExt cx="0" cy="0"/>
        </a:xfrm>
      </p:grpSpPr>
      <p:grpSp>
        <p:nvGrpSpPr>
          <p:cNvPr name="Group 2" id="2"/>
          <p:cNvGrpSpPr/>
          <p:nvPr/>
        </p:nvGrpSpPr>
        <p:grpSpPr>
          <a:xfrm rot="0">
            <a:off x="890411" y="9597422"/>
            <a:ext cx="732924" cy="90247"/>
            <a:chOff x="0" y="0"/>
            <a:chExt cx="193033" cy="23769"/>
          </a:xfrm>
        </p:grpSpPr>
        <p:sp>
          <p:nvSpPr>
            <p:cNvPr name="Freeform 3" id="3"/>
            <p:cNvSpPr/>
            <p:nvPr/>
          </p:nvSpPr>
          <p:spPr>
            <a:xfrm flipH="false" flipV="false" rot="0">
              <a:off x="0" y="0"/>
              <a:ext cx="193033" cy="23769"/>
            </a:xfrm>
            <a:custGeom>
              <a:avLst/>
              <a:gdLst/>
              <a:ahLst/>
              <a:cxnLst/>
              <a:rect r="r" b="b" t="t" l="l"/>
              <a:pathLst>
                <a:path h="23769" w="193033">
                  <a:moveTo>
                    <a:pt x="0" y="0"/>
                  </a:moveTo>
                  <a:lnTo>
                    <a:pt x="193033" y="0"/>
                  </a:lnTo>
                  <a:lnTo>
                    <a:pt x="193033" y="23769"/>
                  </a:lnTo>
                  <a:lnTo>
                    <a:pt x="0" y="23769"/>
                  </a:lnTo>
                  <a:close/>
                </a:path>
              </a:pathLst>
            </a:custGeom>
            <a:solidFill>
              <a:srgbClr val="FFFFFF"/>
            </a:solidFill>
          </p:spPr>
        </p:sp>
        <p:sp>
          <p:nvSpPr>
            <p:cNvPr name="TextBox 4" id="4"/>
            <p:cNvSpPr txBox="true"/>
            <p:nvPr/>
          </p:nvSpPr>
          <p:spPr>
            <a:xfrm>
              <a:off x="0" y="38100"/>
              <a:ext cx="193033" cy="23769"/>
            </a:xfrm>
            <a:prstGeom prst="rect">
              <a:avLst/>
            </a:prstGeom>
          </p:spPr>
          <p:txBody>
            <a:bodyPr anchor="ctr" rtlCol="false" tIns="50800" lIns="50800" bIns="50800" rIns="50800"/>
            <a:lstStyle/>
            <a:p>
              <a:pPr algn="ctr">
                <a:lnSpc>
                  <a:spcPts val="1332"/>
                </a:lnSpc>
              </a:pPr>
            </a:p>
          </p:txBody>
        </p:sp>
      </p:grpSp>
      <p:sp>
        <p:nvSpPr>
          <p:cNvPr name="Freeform 5" id="5"/>
          <p:cNvSpPr/>
          <p:nvPr/>
        </p:nvSpPr>
        <p:spPr>
          <a:xfrm flipH="false" flipV="false" rot="0">
            <a:off x="16642550" y="9585717"/>
            <a:ext cx="563162" cy="113656"/>
          </a:xfrm>
          <a:custGeom>
            <a:avLst/>
            <a:gdLst/>
            <a:ahLst/>
            <a:cxnLst/>
            <a:rect r="r" b="b" t="t" l="l"/>
            <a:pathLst>
              <a:path h="113656" w="563162">
                <a:moveTo>
                  <a:pt x="0" y="0"/>
                </a:moveTo>
                <a:lnTo>
                  <a:pt x="563163" y="0"/>
                </a:lnTo>
                <a:lnTo>
                  <a:pt x="563163" y="113656"/>
                </a:lnTo>
                <a:lnTo>
                  <a:pt x="0" y="1136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513544" y="3030965"/>
            <a:ext cx="2158357" cy="1594486"/>
          </a:xfrm>
          <a:custGeom>
            <a:avLst/>
            <a:gdLst/>
            <a:ahLst/>
            <a:cxnLst/>
            <a:rect r="r" b="b" t="t" l="l"/>
            <a:pathLst>
              <a:path h="1594486" w="2158357">
                <a:moveTo>
                  <a:pt x="0" y="0"/>
                </a:moveTo>
                <a:lnTo>
                  <a:pt x="2158357" y="0"/>
                </a:lnTo>
                <a:lnTo>
                  <a:pt x="2158357" y="1594486"/>
                </a:lnTo>
                <a:lnTo>
                  <a:pt x="0" y="1594486"/>
                </a:lnTo>
                <a:lnTo>
                  <a:pt x="0" y="0"/>
                </a:lnTo>
                <a:close/>
              </a:path>
            </a:pathLst>
          </a:custGeom>
          <a:blipFill>
            <a:blip r:embed="rId4"/>
            <a:stretch>
              <a:fillRect l="0" t="0" r="0" b="0"/>
            </a:stretch>
          </a:blipFill>
        </p:spPr>
      </p:sp>
      <p:sp>
        <p:nvSpPr>
          <p:cNvPr name="Freeform 7" id="7"/>
          <p:cNvSpPr/>
          <p:nvPr/>
        </p:nvSpPr>
        <p:spPr>
          <a:xfrm flipH="false" flipV="false" rot="0">
            <a:off x="13350538" y="4882626"/>
            <a:ext cx="4484370" cy="2316925"/>
          </a:xfrm>
          <a:custGeom>
            <a:avLst/>
            <a:gdLst/>
            <a:ahLst/>
            <a:cxnLst/>
            <a:rect r="r" b="b" t="t" l="l"/>
            <a:pathLst>
              <a:path h="2316925" w="4484370">
                <a:moveTo>
                  <a:pt x="0" y="0"/>
                </a:moveTo>
                <a:lnTo>
                  <a:pt x="4484370" y="0"/>
                </a:lnTo>
                <a:lnTo>
                  <a:pt x="4484370" y="2316925"/>
                </a:lnTo>
                <a:lnTo>
                  <a:pt x="0" y="2316925"/>
                </a:lnTo>
                <a:lnTo>
                  <a:pt x="0" y="0"/>
                </a:lnTo>
                <a:close/>
              </a:path>
            </a:pathLst>
          </a:custGeom>
          <a:blipFill>
            <a:blip r:embed="rId5"/>
            <a:stretch>
              <a:fillRect l="0" t="0" r="0" b="0"/>
            </a:stretch>
          </a:blipFill>
        </p:spPr>
      </p:sp>
      <p:sp>
        <p:nvSpPr>
          <p:cNvPr name="Freeform 8" id="8"/>
          <p:cNvSpPr/>
          <p:nvPr/>
        </p:nvSpPr>
        <p:spPr>
          <a:xfrm flipH="false" flipV="false" rot="0">
            <a:off x="1256873" y="1884304"/>
            <a:ext cx="11098298" cy="7630080"/>
          </a:xfrm>
          <a:custGeom>
            <a:avLst/>
            <a:gdLst/>
            <a:ahLst/>
            <a:cxnLst/>
            <a:rect r="r" b="b" t="t" l="l"/>
            <a:pathLst>
              <a:path h="7630080" w="11098298">
                <a:moveTo>
                  <a:pt x="0" y="0"/>
                </a:moveTo>
                <a:lnTo>
                  <a:pt x="11098298" y="0"/>
                </a:lnTo>
                <a:lnTo>
                  <a:pt x="11098298" y="7630080"/>
                </a:lnTo>
                <a:lnTo>
                  <a:pt x="0" y="7630080"/>
                </a:lnTo>
                <a:lnTo>
                  <a:pt x="0" y="0"/>
                </a:lnTo>
                <a:close/>
              </a:path>
            </a:pathLst>
          </a:custGeom>
          <a:blipFill>
            <a:blip r:embed="rId6"/>
            <a:stretch>
              <a:fillRect l="0" t="0" r="0" b="0"/>
            </a:stretch>
          </a:blipFill>
        </p:spPr>
      </p:sp>
      <p:sp>
        <p:nvSpPr>
          <p:cNvPr name="TextBox 9" id="9"/>
          <p:cNvSpPr txBox="true"/>
          <p:nvPr/>
        </p:nvSpPr>
        <p:spPr>
          <a:xfrm rot="0">
            <a:off x="890411" y="1205618"/>
            <a:ext cx="17840081" cy="595648"/>
          </a:xfrm>
          <a:prstGeom prst="rect">
            <a:avLst/>
          </a:prstGeom>
        </p:spPr>
        <p:txBody>
          <a:bodyPr anchor="t" rtlCol="false" tIns="0" lIns="0" bIns="0" rIns="0">
            <a:spAutoFit/>
          </a:bodyPr>
          <a:lstStyle/>
          <a:p>
            <a:pPr algn="ctr">
              <a:lnSpc>
                <a:spcPts val="3455"/>
              </a:lnSpc>
            </a:pPr>
            <a:r>
              <a:rPr lang="en-US" sz="4668">
                <a:solidFill>
                  <a:srgbClr val="FFFFFF"/>
                </a:solidFill>
                <a:latin typeface="Academy"/>
                <a:ea typeface="Academy"/>
                <a:cs typeface="Academy"/>
                <a:sym typeface="Academy"/>
              </a:rPr>
              <a:t>VISUALIZATION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2161E"/>
        </a:solidFill>
      </p:bgPr>
    </p:bg>
    <p:spTree>
      <p:nvGrpSpPr>
        <p:cNvPr id="1" name=""/>
        <p:cNvGrpSpPr/>
        <p:nvPr/>
      </p:nvGrpSpPr>
      <p:grpSpPr>
        <a:xfrm>
          <a:off x="0" y="0"/>
          <a:ext cx="0" cy="0"/>
          <a:chOff x="0" y="0"/>
          <a:chExt cx="0" cy="0"/>
        </a:xfrm>
      </p:grpSpPr>
      <p:sp>
        <p:nvSpPr>
          <p:cNvPr name="Freeform 2" id="2"/>
          <p:cNvSpPr/>
          <p:nvPr/>
        </p:nvSpPr>
        <p:spPr>
          <a:xfrm flipH="false" flipV="false" rot="0">
            <a:off x="618507" y="8810993"/>
            <a:ext cx="2800873" cy="894615"/>
          </a:xfrm>
          <a:custGeom>
            <a:avLst/>
            <a:gdLst/>
            <a:ahLst/>
            <a:cxnLst/>
            <a:rect r="r" b="b" t="t" l="l"/>
            <a:pathLst>
              <a:path h="894615" w="2800873">
                <a:moveTo>
                  <a:pt x="0" y="0"/>
                </a:moveTo>
                <a:lnTo>
                  <a:pt x="2800873" y="0"/>
                </a:lnTo>
                <a:lnTo>
                  <a:pt x="2800873" y="894614"/>
                </a:lnTo>
                <a:lnTo>
                  <a:pt x="0" y="8946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696138" y="9143313"/>
            <a:ext cx="563162" cy="113656"/>
          </a:xfrm>
          <a:custGeom>
            <a:avLst/>
            <a:gdLst/>
            <a:ahLst/>
            <a:cxnLst/>
            <a:rect r="r" b="b" t="t" l="l"/>
            <a:pathLst>
              <a:path h="113656" w="563162">
                <a:moveTo>
                  <a:pt x="0" y="0"/>
                </a:moveTo>
                <a:lnTo>
                  <a:pt x="563162" y="0"/>
                </a:lnTo>
                <a:lnTo>
                  <a:pt x="563162" y="113657"/>
                </a:lnTo>
                <a:lnTo>
                  <a:pt x="0" y="1136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1030086" y="539080"/>
            <a:ext cx="6354344" cy="4312353"/>
          </a:xfrm>
          <a:custGeom>
            <a:avLst/>
            <a:gdLst/>
            <a:ahLst/>
            <a:cxnLst/>
            <a:rect r="r" b="b" t="t" l="l"/>
            <a:pathLst>
              <a:path h="4312353" w="6354344">
                <a:moveTo>
                  <a:pt x="6354343" y="0"/>
                </a:moveTo>
                <a:lnTo>
                  <a:pt x="0" y="0"/>
                </a:lnTo>
                <a:lnTo>
                  <a:pt x="0" y="4312353"/>
                </a:lnTo>
                <a:lnTo>
                  <a:pt x="6354343" y="4312353"/>
                </a:lnTo>
                <a:lnTo>
                  <a:pt x="6354343" y="0"/>
                </a:lnTo>
                <a:close/>
              </a:path>
            </a:pathLst>
          </a:custGeom>
          <a:blipFill>
            <a:blip r:embed="rId6"/>
            <a:stretch>
              <a:fillRect l="-44562" t="-12150" r="-19771" b="-15280"/>
            </a:stretch>
          </a:blipFill>
        </p:spPr>
      </p:sp>
      <p:sp>
        <p:nvSpPr>
          <p:cNvPr name="TextBox 5" id="5"/>
          <p:cNvSpPr txBox="true"/>
          <p:nvPr/>
        </p:nvSpPr>
        <p:spPr>
          <a:xfrm rot="0">
            <a:off x="1028700" y="1878265"/>
            <a:ext cx="6834872" cy="2233929"/>
          </a:xfrm>
          <a:prstGeom prst="rect">
            <a:avLst/>
          </a:prstGeom>
        </p:spPr>
        <p:txBody>
          <a:bodyPr anchor="t" rtlCol="false" tIns="0" lIns="0" bIns="0" rIns="0">
            <a:spAutoFit/>
          </a:bodyPr>
          <a:lstStyle/>
          <a:p>
            <a:pPr algn="l">
              <a:lnSpc>
                <a:spcPts val="5271"/>
              </a:lnSpc>
            </a:pPr>
            <a:r>
              <a:rPr lang="en-US" sz="7123">
                <a:solidFill>
                  <a:srgbClr val="38B6FF"/>
                </a:solidFill>
                <a:latin typeface="Academy"/>
                <a:ea typeface="Academy"/>
                <a:cs typeface="Academy"/>
                <a:sym typeface="Academy"/>
              </a:rPr>
              <a:t>CHALLENGES AND LIMITATIONS</a:t>
            </a:r>
          </a:p>
        </p:txBody>
      </p:sp>
      <p:grpSp>
        <p:nvGrpSpPr>
          <p:cNvPr name="Group 6" id="6"/>
          <p:cNvGrpSpPr/>
          <p:nvPr/>
        </p:nvGrpSpPr>
        <p:grpSpPr>
          <a:xfrm rot="0">
            <a:off x="6595916" y="5550257"/>
            <a:ext cx="4138895" cy="1417716"/>
            <a:chOff x="0" y="0"/>
            <a:chExt cx="6499968" cy="2226467"/>
          </a:xfrm>
        </p:grpSpPr>
        <p:sp>
          <p:nvSpPr>
            <p:cNvPr name="Freeform 7" id="7"/>
            <p:cNvSpPr/>
            <p:nvPr/>
          </p:nvSpPr>
          <p:spPr>
            <a:xfrm flipH="false" flipV="false" rot="0">
              <a:off x="0" y="0"/>
              <a:ext cx="6499968" cy="2226467"/>
            </a:xfrm>
            <a:custGeom>
              <a:avLst/>
              <a:gdLst/>
              <a:ahLst/>
              <a:cxnLst/>
              <a:rect r="r" b="b" t="t" l="l"/>
              <a:pathLst>
                <a:path h="2226467" w="6499968">
                  <a:moveTo>
                    <a:pt x="6339948" y="0"/>
                  </a:moveTo>
                  <a:lnTo>
                    <a:pt x="160020" y="0"/>
                  </a:lnTo>
                  <a:lnTo>
                    <a:pt x="0" y="160020"/>
                  </a:lnTo>
                  <a:lnTo>
                    <a:pt x="0" y="2066447"/>
                  </a:lnTo>
                  <a:lnTo>
                    <a:pt x="160020" y="2226467"/>
                  </a:lnTo>
                  <a:lnTo>
                    <a:pt x="6339948" y="2226467"/>
                  </a:lnTo>
                  <a:lnTo>
                    <a:pt x="6499968" y="2066447"/>
                  </a:lnTo>
                  <a:lnTo>
                    <a:pt x="6499968" y="160020"/>
                  </a:lnTo>
                  <a:lnTo>
                    <a:pt x="6339948" y="0"/>
                  </a:lnTo>
                  <a:close/>
                </a:path>
              </a:pathLst>
            </a:custGeom>
            <a:solidFill>
              <a:srgbClr val="12161E"/>
            </a:solidFill>
            <a:ln w="9525" cap="sq">
              <a:solidFill>
                <a:srgbClr val="38B6FF"/>
              </a:solidFill>
              <a:prstDash val="solid"/>
              <a:miter/>
            </a:ln>
          </p:spPr>
        </p:sp>
        <p:sp>
          <p:nvSpPr>
            <p:cNvPr name="TextBox 8" id="8"/>
            <p:cNvSpPr txBox="true"/>
            <p:nvPr/>
          </p:nvSpPr>
          <p:spPr>
            <a:xfrm>
              <a:off x="63500" y="101600"/>
              <a:ext cx="6372968" cy="2061367"/>
            </a:xfrm>
            <a:prstGeom prst="rect">
              <a:avLst/>
            </a:prstGeom>
          </p:spPr>
          <p:txBody>
            <a:bodyPr anchor="ctr" rtlCol="false" tIns="50800" lIns="50800" bIns="50800" rIns="50800"/>
            <a:lstStyle/>
            <a:p>
              <a:pPr algn="ctr">
                <a:lnSpc>
                  <a:spcPts val="1332"/>
                </a:lnSpc>
              </a:pPr>
            </a:p>
          </p:txBody>
        </p:sp>
      </p:grpSp>
      <p:sp>
        <p:nvSpPr>
          <p:cNvPr name="TextBox 9" id="9"/>
          <p:cNvSpPr txBox="true"/>
          <p:nvPr/>
        </p:nvSpPr>
        <p:spPr>
          <a:xfrm rot="0">
            <a:off x="6595916" y="5603358"/>
            <a:ext cx="4138895" cy="1364615"/>
          </a:xfrm>
          <a:prstGeom prst="rect">
            <a:avLst/>
          </a:prstGeom>
        </p:spPr>
        <p:txBody>
          <a:bodyPr anchor="t" rtlCol="false" tIns="0" lIns="0" bIns="0" rIns="0">
            <a:spAutoFit/>
          </a:bodyPr>
          <a:lstStyle/>
          <a:p>
            <a:pPr algn="ctr">
              <a:lnSpc>
                <a:spcPts val="3639"/>
              </a:lnSpc>
            </a:pPr>
            <a:r>
              <a:rPr lang="en-US" sz="2799">
                <a:solidFill>
                  <a:srgbClr val="FFFFFF"/>
                </a:solidFill>
                <a:latin typeface="Fira Code"/>
                <a:ea typeface="Fira Code"/>
                <a:cs typeface="Fira Code"/>
                <a:sym typeface="Fira Code"/>
              </a:rPr>
              <a:t>FINDING SUITAIBLE OPTIMIZATION LIBRARY</a:t>
            </a:r>
          </a:p>
        </p:txBody>
      </p:sp>
      <p:grpSp>
        <p:nvGrpSpPr>
          <p:cNvPr name="Group 10" id="10"/>
          <p:cNvGrpSpPr/>
          <p:nvPr/>
        </p:nvGrpSpPr>
        <p:grpSpPr>
          <a:xfrm rot="0">
            <a:off x="12057051" y="5550257"/>
            <a:ext cx="4138895" cy="1417716"/>
            <a:chOff x="0" y="0"/>
            <a:chExt cx="6499968" cy="2226467"/>
          </a:xfrm>
        </p:grpSpPr>
        <p:sp>
          <p:nvSpPr>
            <p:cNvPr name="Freeform 11" id="11"/>
            <p:cNvSpPr/>
            <p:nvPr/>
          </p:nvSpPr>
          <p:spPr>
            <a:xfrm flipH="false" flipV="false" rot="0">
              <a:off x="0" y="0"/>
              <a:ext cx="6499968" cy="2226467"/>
            </a:xfrm>
            <a:custGeom>
              <a:avLst/>
              <a:gdLst/>
              <a:ahLst/>
              <a:cxnLst/>
              <a:rect r="r" b="b" t="t" l="l"/>
              <a:pathLst>
                <a:path h="2226467" w="6499968">
                  <a:moveTo>
                    <a:pt x="6339948" y="0"/>
                  </a:moveTo>
                  <a:lnTo>
                    <a:pt x="160020" y="0"/>
                  </a:lnTo>
                  <a:lnTo>
                    <a:pt x="0" y="160020"/>
                  </a:lnTo>
                  <a:lnTo>
                    <a:pt x="0" y="2066447"/>
                  </a:lnTo>
                  <a:lnTo>
                    <a:pt x="160020" y="2226467"/>
                  </a:lnTo>
                  <a:lnTo>
                    <a:pt x="6339948" y="2226467"/>
                  </a:lnTo>
                  <a:lnTo>
                    <a:pt x="6499968" y="2066447"/>
                  </a:lnTo>
                  <a:lnTo>
                    <a:pt x="6499968" y="160020"/>
                  </a:lnTo>
                  <a:lnTo>
                    <a:pt x="6339948" y="0"/>
                  </a:lnTo>
                  <a:close/>
                </a:path>
              </a:pathLst>
            </a:custGeom>
            <a:solidFill>
              <a:srgbClr val="12161E"/>
            </a:solidFill>
            <a:ln w="9525" cap="sq">
              <a:solidFill>
                <a:srgbClr val="38B6FF"/>
              </a:solidFill>
              <a:prstDash val="solid"/>
              <a:miter/>
            </a:ln>
          </p:spPr>
        </p:sp>
        <p:sp>
          <p:nvSpPr>
            <p:cNvPr name="TextBox 12" id="12"/>
            <p:cNvSpPr txBox="true"/>
            <p:nvPr/>
          </p:nvSpPr>
          <p:spPr>
            <a:xfrm>
              <a:off x="63500" y="101600"/>
              <a:ext cx="6372968" cy="2061367"/>
            </a:xfrm>
            <a:prstGeom prst="rect">
              <a:avLst/>
            </a:prstGeom>
          </p:spPr>
          <p:txBody>
            <a:bodyPr anchor="ctr" rtlCol="false" tIns="50800" lIns="50800" bIns="50800" rIns="50800"/>
            <a:lstStyle/>
            <a:p>
              <a:pPr algn="ctr">
                <a:lnSpc>
                  <a:spcPts val="1332"/>
                </a:lnSpc>
              </a:pPr>
            </a:p>
          </p:txBody>
        </p:sp>
      </p:grpSp>
      <p:sp>
        <p:nvSpPr>
          <p:cNvPr name="TextBox 13" id="13"/>
          <p:cNvSpPr txBox="true"/>
          <p:nvPr/>
        </p:nvSpPr>
        <p:spPr>
          <a:xfrm rot="0">
            <a:off x="12057051" y="5603358"/>
            <a:ext cx="4138895" cy="1821815"/>
          </a:xfrm>
          <a:prstGeom prst="rect">
            <a:avLst/>
          </a:prstGeom>
        </p:spPr>
        <p:txBody>
          <a:bodyPr anchor="t" rtlCol="false" tIns="0" lIns="0" bIns="0" rIns="0">
            <a:spAutoFit/>
          </a:bodyPr>
          <a:lstStyle/>
          <a:p>
            <a:pPr algn="ctr">
              <a:lnSpc>
                <a:spcPts val="3639"/>
              </a:lnSpc>
            </a:pPr>
            <a:r>
              <a:rPr lang="en-US" sz="2799">
                <a:solidFill>
                  <a:srgbClr val="FFFFFF"/>
                </a:solidFill>
                <a:latin typeface="Fira Code"/>
                <a:ea typeface="Fira Code"/>
                <a:cs typeface="Fira Code"/>
                <a:sym typeface="Fira Code"/>
              </a:rPr>
              <a:t>SUDDEN CHANGES AND RESTRICTIONS BY CARLISTS.MY</a:t>
            </a:r>
          </a:p>
          <a:p>
            <a:pPr algn="ctr">
              <a:lnSpc>
                <a:spcPts val="3639"/>
              </a:lnSpc>
            </a:pPr>
          </a:p>
        </p:txBody>
      </p:sp>
      <p:grpSp>
        <p:nvGrpSpPr>
          <p:cNvPr name="Group 14" id="14"/>
          <p:cNvGrpSpPr/>
          <p:nvPr/>
        </p:nvGrpSpPr>
        <p:grpSpPr>
          <a:xfrm rot="0">
            <a:off x="1133046" y="5550257"/>
            <a:ext cx="4138895" cy="1417716"/>
            <a:chOff x="0" y="0"/>
            <a:chExt cx="6499968" cy="2226467"/>
          </a:xfrm>
        </p:grpSpPr>
        <p:sp>
          <p:nvSpPr>
            <p:cNvPr name="Freeform 15" id="15"/>
            <p:cNvSpPr/>
            <p:nvPr/>
          </p:nvSpPr>
          <p:spPr>
            <a:xfrm flipH="false" flipV="false" rot="0">
              <a:off x="0" y="0"/>
              <a:ext cx="6499968" cy="2226467"/>
            </a:xfrm>
            <a:custGeom>
              <a:avLst/>
              <a:gdLst/>
              <a:ahLst/>
              <a:cxnLst/>
              <a:rect r="r" b="b" t="t" l="l"/>
              <a:pathLst>
                <a:path h="2226467" w="6499968">
                  <a:moveTo>
                    <a:pt x="6339948" y="0"/>
                  </a:moveTo>
                  <a:lnTo>
                    <a:pt x="160020" y="0"/>
                  </a:lnTo>
                  <a:lnTo>
                    <a:pt x="0" y="160020"/>
                  </a:lnTo>
                  <a:lnTo>
                    <a:pt x="0" y="2066447"/>
                  </a:lnTo>
                  <a:lnTo>
                    <a:pt x="160020" y="2226467"/>
                  </a:lnTo>
                  <a:lnTo>
                    <a:pt x="6339948" y="2226467"/>
                  </a:lnTo>
                  <a:lnTo>
                    <a:pt x="6499968" y="2066447"/>
                  </a:lnTo>
                  <a:lnTo>
                    <a:pt x="6499968" y="160020"/>
                  </a:lnTo>
                  <a:lnTo>
                    <a:pt x="6339948" y="0"/>
                  </a:lnTo>
                  <a:close/>
                </a:path>
              </a:pathLst>
            </a:custGeom>
            <a:solidFill>
              <a:srgbClr val="12161E"/>
            </a:solidFill>
            <a:ln w="9525" cap="sq">
              <a:solidFill>
                <a:srgbClr val="38B6FF"/>
              </a:solidFill>
              <a:prstDash val="solid"/>
              <a:miter/>
            </a:ln>
          </p:spPr>
        </p:sp>
        <p:sp>
          <p:nvSpPr>
            <p:cNvPr name="TextBox 16" id="16"/>
            <p:cNvSpPr txBox="true"/>
            <p:nvPr/>
          </p:nvSpPr>
          <p:spPr>
            <a:xfrm>
              <a:off x="63500" y="101600"/>
              <a:ext cx="6372968" cy="2061367"/>
            </a:xfrm>
            <a:prstGeom prst="rect">
              <a:avLst/>
            </a:prstGeom>
          </p:spPr>
          <p:txBody>
            <a:bodyPr anchor="ctr" rtlCol="false" tIns="50800" lIns="50800" bIns="50800" rIns="50800"/>
            <a:lstStyle/>
            <a:p>
              <a:pPr algn="ctr">
                <a:lnSpc>
                  <a:spcPts val="1332"/>
                </a:lnSpc>
              </a:pPr>
            </a:p>
          </p:txBody>
        </p:sp>
      </p:grpSp>
      <p:sp>
        <p:nvSpPr>
          <p:cNvPr name="TextBox 17" id="17"/>
          <p:cNvSpPr txBox="true"/>
          <p:nvPr/>
        </p:nvSpPr>
        <p:spPr>
          <a:xfrm rot="0">
            <a:off x="1133046" y="5603358"/>
            <a:ext cx="4138895" cy="1364615"/>
          </a:xfrm>
          <a:prstGeom prst="rect">
            <a:avLst/>
          </a:prstGeom>
        </p:spPr>
        <p:txBody>
          <a:bodyPr anchor="t" rtlCol="false" tIns="0" lIns="0" bIns="0" rIns="0">
            <a:spAutoFit/>
          </a:bodyPr>
          <a:lstStyle/>
          <a:p>
            <a:pPr algn="ctr">
              <a:lnSpc>
                <a:spcPts val="3639"/>
              </a:lnSpc>
            </a:pPr>
            <a:r>
              <a:rPr lang="en-US" sz="2799">
                <a:solidFill>
                  <a:srgbClr val="FFFFFF"/>
                </a:solidFill>
                <a:latin typeface="Fira Code"/>
                <a:ea typeface="Fira Code"/>
                <a:cs typeface="Fira Code"/>
                <a:sym typeface="Fira Code"/>
              </a:rPr>
              <a:t>LONG DATA SCRAPING DURATION DURING EARLY PHASE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2161E"/>
        </a:solidFill>
      </p:bgPr>
    </p:bg>
    <p:spTree>
      <p:nvGrpSpPr>
        <p:cNvPr id="1" name=""/>
        <p:cNvGrpSpPr/>
        <p:nvPr/>
      </p:nvGrpSpPr>
      <p:grpSpPr>
        <a:xfrm>
          <a:off x="0" y="0"/>
          <a:ext cx="0" cy="0"/>
          <a:chOff x="0" y="0"/>
          <a:chExt cx="0" cy="0"/>
        </a:xfrm>
      </p:grpSpPr>
      <p:sp>
        <p:nvSpPr>
          <p:cNvPr name="TextBox 2" id="2"/>
          <p:cNvSpPr txBox="true"/>
          <p:nvPr/>
        </p:nvSpPr>
        <p:spPr>
          <a:xfrm rot="0">
            <a:off x="4891278" y="4544261"/>
            <a:ext cx="9552719" cy="1484229"/>
          </a:xfrm>
          <a:prstGeom prst="rect">
            <a:avLst/>
          </a:prstGeom>
        </p:spPr>
        <p:txBody>
          <a:bodyPr anchor="t" rtlCol="false" tIns="0" lIns="0" bIns="0" rIns="0">
            <a:spAutoFit/>
          </a:bodyPr>
          <a:lstStyle/>
          <a:p>
            <a:pPr algn="l">
              <a:lnSpc>
                <a:spcPts val="8645"/>
              </a:lnSpc>
            </a:pPr>
            <a:r>
              <a:rPr lang="en-US" sz="11682">
                <a:solidFill>
                  <a:srgbClr val="38B6FF"/>
                </a:solidFill>
                <a:latin typeface="Academy"/>
                <a:ea typeface="Academy"/>
                <a:cs typeface="Academy"/>
                <a:sym typeface="Academy"/>
              </a:rPr>
              <a:t>THANK YOU</a:t>
            </a:r>
          </a:p>
        </p:txBody>
      </p:sp>
      <p:sp>
        <p:nvSpPr>
          <p:cNvPr name="Freeform 3" id="3"/>
          <p:cNvSpPr/>
          <p:nvPr/>
        </p:nvSpPr>
        <p:spPr>
          <a:xfrm flipH="false" flipV="false" rot="0">
            <a:off x="1028700" y="787503"/>
            <a:ext cx="228173" cy="215312"/>
          </a:xfrm>
          <a:custGeom>
            <a:avLst/>
            <a:gdLst/>
            <a:ahLst/>
            <a:cxnLst/>
            <a:rect r="r" b="b" t="t" l="l"/>
            <a:pathLst>
              <a:path h="215312" w="228173">
                <a:moveTo>
                  <a:pt x="0" y="0"/>
                </a:moveTo>
                <a:lnTo>
                  <a:pt x="228173" y="0"/>
                </a:lnTo>
                <a:lnTo>
                  <a:pt x="228173" y="215312"/>
                </a:lnTo>
                <a:lnTo>
                  <a:pt x="0" y="21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529309" y="3195215"/>
            <a:ext cx="3328982" cy="1063296"/>
          </a:xfrm>
          <a:custGeom>
            <a:avLst/>
            <a:gdLst/>
            <a:ahLst/>
            <a:cxnLst/>
            <a:rect r="r" b="b" t="t" l="l"/>
            <a:pathLst>
              <a:path h="1063296" w="3328982">
                <a:moveTo>
                  <a:pt x="0" y="0"/>
                </a:moveTo>
                <a:lnTo>
                  <a:pt x="3328982" y="0"/>
                </a:lnTo>
                <a:lnTo>
                  <a:pt x="3328982" y="1063296"/>
                </a:lnTo>
                <a:lnTo>
                  <a:pt x="0" y="10632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372541" y="6196076"/>
            <a:ext cx="563162" cy="113656"/>
          </a:xfrm>
          <a:custGeom>
            <a:avLst/>
            <a:gdLst/>
            <a:ahLst/>
            <a:cxnLst/>
            <a:rect r="r" b="b" t="t" l="l"/>
            <a:pathLst>
              <a:path h="113656" w="563162">
                <a:moveTo>
                  <a:pt x="0" y="0"/>
                </a:moveTo>
                <a:lnTo>
                  <a:pt x="563163" y="0"/>
                </a:lnTo>
                <a:lnTo>
                  <a:pt x="563163" y="113657"/>
                </a:lnTo>
                <a:lnTo>
                  <a:pt x="0" y="1136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543180" y="799719"/>
            <a:ext cx="2213250" cy="228981"/>
          </a:xfrm>
          <a:prstGeom prst="rect">
            <a:avLst/>
          </a:prstGeom>
        </p:spPr>
        <p:txBody>
          <a:bodyPr anchor="t" rtlCol="false" tIns="0" lIns="0" bIns="0" rIns="0">
            <a:spAutoFit/>
          </a:bodyPr>
          <a:lstStyle/>
          <a:p>
            <a:pPr algn="l">
              <a:lnSpc>
                <a:spcPts val="1332"/>
              </a:lnSpc>
            </a:pPr>
            <a:r>
              <a:rPr lang="en-US" sz="1800">
                <a:solidFill>
                  <a:srgbClr val="FFFFFF"/>
                </a:solidFill>
                <a:latin typeface="Academy"/>
                <a:ea typeface="Academy"/>
                <a:cs typeface="Academy"/>
                <a:sym typeface="Academy"/>
              </a:rPr>
              <a:t>DATA DRILLERS</a:t>
            </a:r>
          </a:p>
        </p:txBody>
      </p:sp>
      <p:sp>
        <p:nvSpPr>
          <p:cNvPr name="Freeform 7" id="7"/>
          <p:cNvSpPr/>
          <p:nvPr/>
        </p:nvSpPr>
        <p:spPr>
          <a:xfrm flipH="true" flipV="false" rot="0">
            <a:off x="10668411" y="6028489"/>
            <a:ext cx="3328982" cy="1063296"/>
          </a:xfrm>
          <a:custGeom>
            <a:avLst/>
            <a:gdLst/>
            <a:ahLst/>
            <a:cxnLst/>
            <a:rect r="r" b="b" t="t" l="l"/>
            <a:pathLst>
              <a:path h="1063296" w="3328982">
                <a:moveTo>
                  <a:pt x="3328982" y="0"/>
                </a:moveTo>
                <a:lnTo>
                  <a:pt x="0" y="0"/>
                </a:lnTo>
                <a:lnTo>
                  <a:pt x="0" y="1063296"/>
                </a:lnTo>
                <a:lnTo>
                  <a:pt x="3328982" y="1063296"/>
                </a:lnTo>
                <a:lnTo>
                  <a:pt x="332898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2161E"/>
        </a:solidFill>
      </p:bgPr>
    </p:bg>
    <p:spTree>
      <p:nvGrpSpPr>
        <p:cNvPr id="1" name=""/>
        <p:cNvGrpSpPr/>
        <p:nvPr/>
      </p:nvGrpSpPr>
      <p:grpSpPr>
        <a:xfrm>
          <a:off x="0" y="0"/>
          <a:ext cx="0" cy="0"/>
          <a:chOff x="0" y="0"/>
          <a:chExt cx="0" cy="0"/>
        </a:xfrm>
      </p:grpSpPr>
      <p:grpSp>
        <p:nvGrpSpPr>
          <p:cNvPr name="Group 2" id="2"/>
          <p:cNvGrpSpPr/>
          <p:nvPr/>
        </p:nvGrpSpPr>
        <p:grpSpPr>
          <a:xfrm rot="0">
            <a:off x="1028700" y="9144644"/>
            <a:ext cx="6507735" cy="124330"/>
            <a:chOff x="0" y="0"/>
            <a:chExt cx="1713971" cy="32745"/>
          </a:xfrm>
        </p:grpSpPr>
        <p:sp>
          <p:nvSpPr>
            <p:cNvPr name="Freeform 3" id="3"/>
            <p:cNvSpPr/>
            <p:nvPr/>
          </p:nvSpPr>
          <p:spPr>
            <a:xfrm flipH="false" flipV="false" rot="0">
              <a:off x="0" y="0"/>
              <a:ext cx="1713972" cy="32745"/>
            </a:xfrm>
            <a:custGeom>
              <a:avLst/>
              <a:gdLst/>
              <a:ahLst/>
              <a:cxnLst/>
              <a:rect r="r" b="b" t="t" l="l"/>
              <a:pathLst>
                <a:path h="32745" w="1713972">
                  <a:moveTo>
                    <a:pt x="0" y="0"/>
                  </a:moveTo>
                  <a:lnTo>
                    <a:pt x="1713972" y="0"/>
                  </a:lnTo>
                  <a:lnTo>
                    <a:pt x="1713972" y="32745"/>
                  </a:lnTo>
                  <a:lnTo>
                    <a:pt x="0" y="32745"/>
                  </a:lnTo>
                  <a:close/>
                </a:path>
              </a:pathLst>
            </a:custGeom>
            <a:solidFill>
              <a:srgbClr val="FFFFFF"/>
            </a:solidFill>
          </p:spPr>
        </p:sp>
        <p:sp>
          <p:nvSpPr>
            <p:cNvPr name="TextBox 4" id="4"/>
            <p:cNvSpPr txBox="true"/>
            <p:nvPr/>
          </p:nvSpPr>
          <p:spPr>
            <a:xfrm>
              <a:off x="0" y="38100"/>
              <a:ext cx="1713971" cy="32745"/>
            </a:xfrm>
            <a:prstGeom prst="rect">
              <a:avLst/>
            </a:prstGeom>
          </p:spPr>
          <p:txBody>
            <a:bodyPr anchor="ctr" rtlCol="false" tIns="50800" lIns="50800" bIns="50800" rIns="50800"/>
            <a:lstStyle/>
            <a:p>
              <a:pPr algn="ctr">
                <a:lnSpc>
                  <a:spcPts val="1332"/>
                </a:lnSpc>
              </a:pPr>
            </a:p>
          </p:txBody>
        </p:sp>
      </p:grpSp>
      <p:sp>
        <p:nvSpPr>
          <p:cNvPr name="Freeform 5" id="5"/>
          <p:cNvSpPr/>
          <p:nvPr/>
        </p:nvSpPr>
        <p:spPr>
          <a:xfrm flipH="false" flipV="false" rot="0">
            <a:off x="1113581" y="2368634"/>
            <a:ext cx="563162" cy="113656"/>
          </a:xfrm>
          <a:custGeom>
            <a:avLst/>
            <a:gdLst/>
            <a:ahLst/>
            <a:cxnLst/>
            <a:rect r="r" b="b" t="t" l="l"/>
            <a:pathLst>
              <a:path h="113656" w="563162">
                <a:moveTo>
                  <a:pt x="0" y="0"/>
                </a:moveTo>
                <a:lnTo>
                  <a:pt x="563162" y="0"/>
                </a:lnTo>
                <a:lnTo>
                  <a:pt x="563162" y="113656"/>
                </a:lnTo>
                <a:lnTo>
                  <a:pt x="0" y="1136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49594" y="2056548"/>
            <a:ext cx="8084783" cy="7760431"/>
          </a:xfrm>
          <a:custGeom>
            <a:avLst/>
            <a:gdLst/>
            <a:ahLst/>
            <a:cxnLst/>
            <a:rect r="r" b="b" t="t" l="l"/>
            <a:pathLst>
              <a:path h="7760431" w="8084783">
                <a:moveTo>
                  <a:pt x="0" y="0"/>
                </a:moveTo>
                <a:lnTo>
                  <a:pt x="8084783" y="0"/>
                </a:lnTo>
                <a:lnTo>
                  <a:pt x="8084783" y="7760431"/>
                </a:lnTo>
                <a:lnTo>
                  <a:pt x="0" y="7760431"/>
                </a:lnTo>
                <a:lnTo>
                  <a:pt x="0" y="0"/>
                </a:lnTo>
                <a:close/>
              </a:path>
            </a:pathLst>
          </a:custGeom>
          <a:blipFill>
            <a:blip r:embed="rId4"/>
            <a:stretch>
              <a:fillRect l="0" t="0" r="0" b="0"/>
            </a:stretch>
          </a:blipFill>
        </p:spPr>
      </p:sp>
      <p:sp>
        <p:nvSpPr>
          <p:cNvPr name="Freeform 7" id="7"/>
          <p:cNvSpPr/>
          <p:nvPr/>
        </p:nvSpPr>
        <p:spPr>
          <a:xfrm flipH="false" flipV="false" rot="0">
            <a:off x="9326749" y="2073871"/>
            <a:ext cx="8550105" cy="7720242"/>
          </a:xfrm>
          <a:custGeom>
            <a:avLst/>
            <a:gdLst/>
            <a:ahLst/>
            <a:cxnLst/>
            <a:rect r="r" b="b" t="t" l="l"/>
            <a:pathLst>
              <a:path h="7720242" w="8550105">
                <a:moveTo>
                  <a:pt x="0" y="0"/>
                </a:moveTo>
                <a:lnTo>
                  <a:pt x="8550105" y="0"/>
                </a:lnTo>
                <a:lnTo>
                  <a:pt x="8550105" y="7720242"/>
                </a:lnTo>
                <a:lnTo>
                  <a:pt x="0" y="7720242"/>
                </a:lnTo>
                <a:lnTo>
                  <a:pt x="0" y="0"/>
                </a:lnTo>
                <a:close/>
              </a:path>
            </a:pathLst>
          </a:custGeom>
          <a:blipFill>
            <a:blip r:embed="rId5"/>
            <a:stretch>
              <a:fillRect l="0" t="0" r="0" b="0"/>
            </a:stretch>
          </a:blipFill>
        </p:spPr>
      </p:sp>
      <p:sp>
        <p:nvSpPr>
          <p:cNvPr name="TextBox 8" id="8"/>
          <p:cNvSpPr txBox="true"/>
          <p:nvPr/>
        </p:nvSpPr>
        <p:spPr>
          <a:xfrm rot="0">
            <a:off x="5073979" y="1006769"/>
            <a:ext cx="16710082" cy="488580"/>
          </a:xfrm>
          <a:prstGeom prst="rect">
            <a:avLst/>
          </a:prstGeom>
        </p:spPr>
        <p:txBody>
          <a:bodyPr anchor="t" rtlCol="false" tIns="0" lIns="0" bIns="0" rIns="0">
            <a:spAutoFit/>
          </a:bodyPr>
          <a:lstStyle/>
          <a:p>
            <a:pPr algn="l">
              <a:lnSpc>
                <a:spcPts val="2810"/>
              </a:lnSpc>
            </a:pPr>
            <a:r>
              <a:rPr lang="en-US" sz="3798">
                <a:solidFill>
                  <a:srgbClr val="38B6FF"/>
                </a:solidFill>
                <a:latin typeface="Academy"/>
                <a:ea typeface="Academy"/>
                <a:cs typeface="Academy"/>
                <a:sym typeface="Academy"/>
              </a:rPr>
              <a:t>SYSTEM DESIGN AND ARCHITECTURE</a:t>
            </a:r>
          </a:p>
        </p:txBody>
      </p:sp>
      <p:sp>
        <p:nvSpPr>
          <p:cNvPr name="TextBox 9" id="9"/>
          <p:cNvSpPr txBox="true"/>
          <p:nvPr/>
        </p:nvSpPr>
        <p:spPr>
          <a:xfrm rot="0">
            <a:off x="11637911" y="1703902"/>
            <a:ext cx="5065307" cy="275716"/>
          </a:xfrm>
          <a:prstGeom prst="rect">
            <a:avLst/>
          </a:prstGeom>
        </p:spPr>
        <p:txBody>
          <a:bodyPr anchor="t" rtlCol="false" tIns="0" lIns="0" bIns="0" rIns="0">
            <a:spAutoFit/>
          </a:bodyPr>
          <a:lstStyle/>
          <a:p>
            <a:pPr algn="l">
              <a:lnSpc>
                <a:spcPts val="1923"/>
              </a:lnSpc>
            </a:pPr>
            <a:r>
              <a:rPr lang="en-US" sz="2599" b="true">
                <a:solidFill>
                  <a:srgbClr val="FFFFFF"/>
                </a:solidFill>
                <a:latin typeface="Bricolage Grotesque Bold"/>
                <a:ea typeface="Bricolage Grotesque Bold"/>
                <a:cs typeface="Bricolage Grotesque Bold"/>
                <a:sym typeface="Bricolage Grotesque Bold"/>
              </a:rPr>
              <a:t>TOOLS AND FRAMEWORKS </a:t>
            </a:r>
          </a:p>
        </p:txBody>
      </p:sp>
      <p:sp>
        <p:nvSpPr>
          <p:cNvPr name="TextBox 10" id="10"/>
          <p:cNvSpPr txBox="true"/>
          <p:nvPr/>
        </p:nvSpPr>
        <p:spPr>
          <a:xfrm rot="0">
            <a:off x="3320214" y="1695241"/>
            <a:ext cx="4216222" cy="275716"/>
          </a:xfrm>
          <a:prstGeom prst="rect">
            <a:avLst/>
          </a:prstGeom>
        </p:spPr>
        <p:txBody>
          <a:bodyPr anchor="t" rtlCol="false" tIns="0" lIns="0" bIns="0" rIns="0">
            <a:spAutoFit/>
          </a:bodyPr>
          <a:lstStyle/>
          <a:p>
            <a:pPr algn="l">
              <a:lnSpc>
                <a:spcPts val="1923"/>
              </a:lnSpc>
            </a:pPr>
            <a:r>
              <a:rPr lang="en-US" sz="2599" b="true">
                <a:solidFill>
                  <a:srgbClr val="FFFFFF"/>
                </a:solidFill>
                <a:latin typeface="Bricolage Grotesque Bold"/>
                <a:ea typeface="Bricolage Grotesque Bold"/>
                <a:cs typeface="Bricolage Grotesque Bold"/>
                <a:sym typeface="Bricolage Grotesque Bold"/>
              </a:rPr>
              <a:t>SYSTEM ARCHITECTURE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2161E"/>
        </a:solidFill>
      </p:bgPr>
    </p:bg>
    <p:spTree>
      <p:nvGrpSpPr>
        <p:cNvPr id="1" name=""/>
        <p:cNvGrpSpPr/>
        <p:nvPr/>
      </p:nvGrpSpPr>
      <p:grpSpPr>
        <a:xfrm>
          <a:off x="0" y="0"/>
          <a:ext cx="0" cy="0"/>
          <a:chOff x="0" y="0"/>
          <a:chExt cx="0" cy="0"/>
        </a:xfrm>
      </p:grpSpPr>
      <p:grpSp>
        <p:nvGrpSpPr>
          <p:cNvPr name="Group 2" id="2"/>
          <p:cNvGrpSpPr/>
          <p:nvPr/>
        </p:nvGrpSpPr>
        <p:grpSpPr>
          <a:xfrm rot="0">
            <a:off x="1142786" y="9258300"/>
            <a:ext cx="6507735" cy="90247"/>
            <a:chOff x="0" y="0"/>
            <a:chExt cx="1713971" cy="23769"/>
          </a:xfrm>
        </p:grpSpPr>
        <p:sp>
          <p:nvSpPr>
            <p:cNvPr name="Freeform 3" id="3"/>
            <p:cNvSpPr/>
            <p:nvPr/>
          </p:nvSpPr>
          <p:spPr>
            <a:xfrm flipH="false" flipV="false" rot="0">
              <a:off x="0" y="0"/>
              <a:ext cx="1713972" cy="23769"/>
            </a:xfrm>
            <a:custGeom>
              <a:avLst/>
              <a:gdLst/>
              <a:ahLst/>
              <a:cxnLst/>
              <a:rect r="r" b="b" t="t" l="l"/>
              <a:pathLst>
                <a:path h="23769" w="1713972">
                  <a:moveTo>
                    <a:pt x="0" y="0"/>
                  </a:moveTo>
                  <a:lnTo>
                    <a:pt x="1713972" y="0"/>
                  </a:lnTo>
                  <a:lnTo>
                    <a:pt x="1713972" y="23769"/>
                  </a:lnTo>
                  <a:lnTo>
                    <a:pt x="0" y="23769"/>
                  </a:lnTo>
                  <a:close/>
                </a:path>
              </a:pathLst>
            </a:custGeom>
            <a:solidFill>
              <a:srgbClr val="FFFFFF"/>
            </a:solidFill>
          </p:spPr>
        </p:sp>
        <p:sp>
          <p:nvSpPr>
            <p:cNvPr name="TextBox 4" id="4"/>
            <p:cNvSpPr txBox="true"/>
            <p:nvPr/>
          </p:nvSpPr>
          <p:spPr>
            <a:xfrm>
              <a:off x="0" y="38100"/>
              <a:ext cx="1713971" cy="23769"/>
            </a:xfrm>
            <a:prstGeom prst="rect">
              <a:avLst/>
            </a:prstGeom>
          </p:spPr>
          <p:txBody>
            <a:bodyPr anchor="ctr" rtlCol="false" tIns="50800" lIns="50800" bIns="50800" rIns="50800"/>
            <a:lstStyle/>
            <a:p>
              <a:pPr algn="ctr">
                <a:lnSpc>
                  <a:spcPts val="1332"/>
                </a:lnSpc>
              </a:pPr>
            </a:p>
          </p:txBody>
        </p:sp>
      </p:grpSp>
      <p:sp>
        <p:nvSpPr>
          <p:cNvPr name="Freeform 5" id="5"/>
          <p:cNvSpPr/>
          <p:nvPr/>
        </p:nvSpPr>
        <p:spPr>
          <a:xfrm flipH="false" flipV="false" rot="0">
            <a:off x="4243227" y="2631101"/>
            <a:ext cx="2333991" cy="745490"/>
          </a:xfrm>
          <a:custGeom>
            <a:avLst/>
            <a:gdLst/>
            <a:ahLst/>
            <a:cxnLst/>
            <a:rect r="r" b="b" t="t" l="l"/>
            <a:pathLst>
              <a:path h="745490" w="2333991">
                <a:moveTo>
                  <a:pt x="0" y="0"/>
                </a:moveTo>
                <a:lnTo>
                  <a:pt x="2333991" y="0"/>
                </a:lnTo>
                <a:lnTo>
                  <a:pt x="2333991" y="745490"/>
                </a:lnTo>
                <a:lnTo>
                  <a:pt x="0" y="7454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486653" y="2742709"/>
            <a:ext cx="563162" cy="113656"/>
          </a:xfrm>
          <a:custGeom>
            <a:avLst/>
            <a:gdLst/>
            <a:ahLst/>
            <a:cxnLst/>
            <a:rect r="r" b="b" t="t" l="l"/>
            <a:pathLst>
              <a:path h="113656" w="563162">
                <a:moveTo>
                  <a:pt x="0" y="0"/>
                </a:moveTo>
                <a:lnTo>
                  <a:pt x="563162" y="0"/>
                </a:lnTo>
                <a:lnTo>
                  <a:pt x="563162" y="113656"/>
                </a:lnTo>
                <a:lnTo>
                  <a:pt x="0" y="1136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2700000">
            <a:off x="8891903" y="6451760"/>
            <a:ext cx="12050621" cy="1716459"/>
            <a:chOff x="0" y="0"/>
            <a:chExt cx="3173826" cy="452072"/>
          </a:xfrm>
        </p:grpSpPr>
        <p:sp>
          <p:nvSpPr>
            <p:cNvPr name="Freeform 8" id="8"/>
            <p:cNvSpPr/>
            <p:nvPr/>
          </p:nvSpPr>
          <p:spPr>
            <a:xfrm flipH="false" flipV="false" rot="0">
              <a:off x="0" y="0"/>
              <a:ext cx="3173826" cy="452072"/>
            </a:xfrm>
            <a:custGeom>
              <a:avLst/>
              <a:gdLst/>
              <a:ahLst/>
              <a:cxnLst/>
              <a:rect r="r" b="b" t="t" l="l"/>
              <a:pathLst>
                <a:path h="452072" w="3173826">
                  <a:moveTo>
                    <a:pt x="0" y="0"/>
                  </a:moveTo>
                  <a:lnTo>
                    <a:pt x="3173826" y="0"/>
                  </a:lnTo>
                  <a:lnTo>
                    <a:pt x="3173826" y="452072"/>
                  </a:lnTo>
                  <a:lnTo>
                    <a:pt x="0" y="452072"/>
                  </a:lnTo>
                  <a:close/>
                </a:path>
              </a:pathLst>
            </a:custGeom>
            <a:solidFill>
              <a:srgbClr val="FFFFFF"/>
            </a:solidFill>
          </p:spPr>
        </p:sp>
        <p:sp>
          <p:nvSpPr>
            <p:cNvPr name="TextBox 9" id="9"/>
            <p:cNvSpPr txBox="true"/>
            <p:nvPr/>
          </p:nvSpPr>
          <p:spPr>
            <a:xfrm>
              <a:off x="0" y="-38100"/>
              <a:ext cx="3173826" cy="490172"/>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2700000">
            <a:off x="7211527" y="5869110"/>
            <a:ext cx="13404498" cy="532540"/>
            <a:chOff x="0" y="0"/>
            <a:chExt cx="3530403" cy="140257"/>
          </a:xfrm>
        </p:grpSpPr>
        <p:sp>
          <p:nvSpPr>
            <p:cNvPr name="Freeform 11" id="11"/>
            <p:cNvSpPr/>
            <p:nvPr/>
          </p:nvSpPr>
          <p:spPr>
            <a:xfrm flipH="false" flipV="false" rot="0">
              <a:off x="0" y="0"/>
              <a:ext cx="3530403" cy="140257"/>
            </a:xfrm>
            <a:custGeom>
              <a:avLst/>
              <a:gdLst/>
              <a:ahLst/>
              <a:cxnLst/>
              <a:rect r="r" b="b" t="t" l="l"/>
              <a:pathLst>
                <a:path h="140257" w="3530403">
                  <a:moveTo>
                    <a:pt x="0" y="0"/>
                  </a:moveTo>
                  <a:lnTo>
                    <a:pt x="3530403" y="0"/>
                  </a:lnTo>
                  <a:lnTo>
                    <a:pt x="3530403" y="140257"/>
                  </a:lnTo>
                  <a:lnTo>
                    <a:pt x="0" y="140257"/>
                  </a:lnTo>
                  <a:close/>
                </a:path>
              </a:pathLst>
            </a:custGeom>
            <a:solidFill>
              <a:srgbClr val="FFFFFF"/>
            </a:solidFill>
          </p:spPr>
        </p:sp>
        <p:sp>
          <p:nvSpPr>
            <p:cNvPr name="TextBox 12" id="12"/>
            <p:cNvSpPr txBox="true"/>
            <p:nvPr/>
          </p:nvSpPr>
          <p:spPr>
            <a:xfrm>
              <a:off x="0" y="-38100"/>
              <a:ext cx="3530403" cy="178357"/>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878552" y="4351435"/>
            <a:ext cx="3191860" cy="2128946"/>
          </a:xfrm>
          <a:custGeom>
            <a:avLst/>
            <a:gdLst/>
            <a:ahLst/>
            <a:cxnLst/>
            <a:rect r="r" b="b" t="t" l="l"/>
            <a:pathLst>
              <a:path h="2128946" w="3191860">
                <a:moveTo>
                  <a:pt x="0" y="0"/>
                </a:moveTo>
                <a:lnTo>
                  <a:pt x="3191860" y="0"/>
                </a:lnTo>
                <a:lnTo>
                  <a:pt x="3191860" y="2128946"/>
                </a:lnTo>
                <a:lnTo>
                  <a:pt x="0" y="2128946"/>
                </a:lnTo>
                <a:lnTo>
                  <a:pt x="0" y="0"/>
                </a:lnTo>
                <a:close/>
              </a:path>
            </a:pathLst>
          </a:custGeom>
          <a:blipFill>
            <a:blip r:embed="rId6"/>
            <a:stretch>
              <a:fillRect l="0" t="0" r="0" b="0"/>
            </a:stretch>
          </a:blipFill>
        </p:spPr>
      </p:sp>
      <p:sp>
        <p:nvSpPr>
          <p:cNvPr name="Freeform 14" id="14"/>
          <p:cNvSpPr/>
          <p:nvPr/>
        </p:nvSpPr>
        <p:spPr>
          <a:xfrm flipH="false" flipV="false" rot="0">
            <a:off x="5069031" y="4365463"/>
            <a:ext cx="4934809" cy="2114918"/>
          </a:xfrm>
          <a:custGeom>
            <a:avLst/>
            <a:gdLst/>
            <a:ahLst/>
            <a:cxnLst/>
            <a:rect r="r" b="b" t="t" l="l"/>
            <a:pathLst>
              <a:path h="2114918" w="4934809">
                <a:moveTo>
                  <a:pt x="0" y="0"/>
                </a:moveTo>
                <a:lnTo>
                  <a:pt x="4934809" y="0"/>
                </a:lnTo>
                <a:lnTo>
                  <a:pt x="4934809" y="2114918"/>
                </a:lnTo>
                <a:lnTo>
                  <a:pt x="0" y="2114918"/>
                </a:lnTo>
                <a:lnTo>
                  <a:pt x="0" y="0"/>
                </a:lnTo>
                <a:close/>
              </a:path>
            </a:pathLst>
          </a:custGeom>
          <a:blipFill>
            <a:blip r:embed="rId7"/>
            <a:stretch>
              <a:fillRect l="0" t="-3636" r="-3636" b="0"/>
            </a:stretch>
          </a:blipFill>
        </p:spPr>
      </p:sp>
      <p:sp>
        <p:nvSpPr>
          <p:cNvPr name="Freeform 15" id="15"/>
          <p:cNvSpPr/>
          <p:nvPr/>
        </p:nvSpPr>
        <p:spPr>
          <a:xfrm flipH="false" flipV="false" rot="0">
            <a:off x="3122026" y="6821586"/>
            <a:ext cx="2999570" cy="2114918"/>
          </a:xfrm>
          <a:custGeom>
            <a:avLst/>
            <a:gdLst/>
            <a:ahLst/>
            <a:cxnLst/>
            <a:rect r="r" b="b" t="t" l="l"/>
            <a:pathLst>
              <a:path h="2114918" w="2999570">
                <a:moveTo>
                  <a:pt x="0" y="0"/>
                </a:moveTo>
                <a:lnTo>
                  <a:pt x="2999570" y="0"/>
                </a:lnTo>
                <a:lnTo>
                  <a:pt x="2999570" y="2114918"/>
                </a:lnTo>
                <a:lnTo>
                  <a:pt x="0" y="2114918"/>
                </a:lnTo>
                <a:lnTo>
                  <a:pt x="0" y="0"/>
                </a:lnTo>
                <a:close/>
              </a:path>
            </a:pathLst>
          </a:custGeom>
          <a:blipFill>
            <a:blip r:embed="rId8"/>
            <a:stretch>
              <a:fillRect l="-4330" t="0" r="-100298" b="0"/>
            </a:stretch>
          </a:blipFill>
        </p:spPr>
      </p:sp>
      <p:sp>
        <p:nvSpPr>
          <p:cNvPr name="Freeform 16" id="16"/>
          <p:cNvSpPr/>
          <p:nvPr/>
        </p:nvSpPr>
        <p:spPr>
          <a:xfrm flipH="false" flipV="false" rot="0">
            <a:off x="11637911" y="2057787"/>
            <a:ext cx="4670756" cy="1892119"/>
          </a:xfrm>
          <a:custGeom>
            <a:avLst/>
            <a:gdLst/>
            <a:ahLst/>
            <a:cxnLst/>
            <a:rect r="r" b="b" t="t" l="l"/>
            <a:pathLst>
              <a:path h="1892119" w="4670756">
                <a:moveTo>
                  <a:pt x="0" y="0"/>
                </a:moveTo>
                <a:lnTo>
                  <a:pt x="4670756" y="0"/>
                </a:lnTo>
                <a:lnTo>
                  <a:pt x="4670756" y="1892119"/>
                </a:lnTo>
                <a:lnTo>
                  <a:pt x="0" y="1892119"/>
                </a:lnTo>
                <a:lnTo>
                  <a:pt x="0" y="0"/>
                </a:lnTo>
                <a:close/>
              </a:path>
            </a:pathLst>
          </a:custGeom>
          <a:blipFill>
            <a:blip r:embed="rId9"/>
            <a:stretch>
              <a:fillRect l="0" t="0" r="0" b="0"/>
            </a:stretch>
          </a:blipFill>
        </p:spPr>
      </p:sp>
      <p:sp>
        <p:nvSpPr>
          <p:cNvPr name="Freeform 17" id="17"/>
          <p:cNvSpPr/>
          <p:nvPr/>
        </p:nvSpPr>
        <p:spPr>
          <a:xfrm flipH="false" flipV="false" rot="0">
            <a:off x="11986298" y="7366181"/>
            <a:ext cx="3662166" cy="1892119"/>
          </a:xfrm>
          <a:custGeom>
            <a:avLst/>
            <a:gdLst/>
            <a:ahLst/>
            <a:cxnLst/>
            <a:rect r="r" b="b" t="t" l="l"/>
            <a:pathLst>
              <a:path h="1892119" w="3662166">
                <a:moveTo>
                  <a:pt x="0" y="0"/>
                </a:moveTo>
                <a:lnTo>
                  <a:pt x="3662166" y="0"/>
                </a:lnTo>
                <a:lnTo>
                  <a:pt x="3662166" y="1892119"/>
                </a:lnTo>
                <a:lnTo>
                  <a:pt x="0" y="1892119"/>
                </a:lnTo>
                <a:lnTo>
                  <a:pt x="0" y="0"/>
                </a:lnTo>
                <a:close/>
              </a:path>
            </a:pathLst>
          </a:custGeom>
          <a:blipFill>
            <a:blip r:embed="rId10"/>
            <a:stretch>
              <a:fillRect l="0" t="0" r="0" b="0"/>
            </a:stretch>
          </a:blipFill>
        </p:spPr>
      </p:sp>
      <p:sp>
        <p:nvSpPr>
          <p:cNvPr name="Freeform 18" id="18"/>
          <p:cNvSpPr/>
          <p:nvPr/>
        </p:nvSpPr>
        <p:spPr>
          <a:xfrm flipH="false" flipV="false" rot="0">
            <a:off x="12334685" y="4539624"/>
            <a:ext cx="2965393" cy="2281962"/>
          </a:xfrm>
          <a:custGeom>
            <a:avLst/>
            <a:gdLst/>
            <a:ahLst/>
            <a:cxnLst/>
            <a:rect r="r" b="b" t="t" l="l"/>
            <a:pathLst>
              <a:path h="2281962" w="2965393">
                <a:moveTo>
                  <a:pt x="0" y="0"/>
                </a:moveTo>
                <a:lnTo>
                  <a:pt x="2965392" y="0"/>
                </a:lnTo>
                <a:lnTo>
                  <a:pt x="2965392" y="2281962"/>
                </a:lnTo>
                <a:lnTo>
                  <a:pt x="0" y="2281962"/>
                </a:lnTo>
                <a:lnTo>
                  <a:pt x="0" y="0"/>
                </a:lnTo>
                <a:close/>
              </a:path>
            </a:pathLst>
          </a:custGeom>
          <a:blipFill>
            <a:blip r:embed="rId11"/>
            <a:stretch>
              <a:fillRect l="0" t="0" r="0" b="0"/>
            </a:stretch>
          </a:blipFill>
        </p:spPr>
      </p:sp>
      <p:sp>
        <p:nvSpPr>
          <p:cNvPr name="TextBox 19" id="19"/>
          <p:cNvSpPr txBox="true"/>
          <p:nvPr/>
        </p:nvSpPr>
        <p:spPr>
          <a:xfrm rot="0">
            <a:off x="1028700" y="2773976"/>
            <a:ext cx="8457953" cy="1352317"/>
          </a:xfrm>
          <a:prstGeom prst="rect">
            <a:avLst/>
          </a:prstGeom>
        </p:spPr>
        <p:txBody>
          <a:bodyPr anchor="t" rtlCol="false" tIns="0" lIns="0" bIns="0" rIns="0">
            <a:spAutoFit/>
          </a:bodyPr>
          <a:lstStyle/>
          <a:p>
            <a:pPr algn="l">
              <a:lnSpc>
                <a:spcPts val="4512"/>
              </a:lnSpc>
            </a:pPr>
            <a:r>
              <a:rPr lang="en-US" sz="6097">
                <a:solidFill>
                  <a:srgbClr val="38B6FF"/>
                </a:solidFill>
                <a:latin typeface="Academy"/>
                <a:ea typeface="Academy"/>
                <a:cs typeface="Academy"/>
                <a:sym typeface="Academy"/>
              </a:rPr>
              <a:t>TOOLS AND FRAMEWORKS USED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2161E"/>
        </a:solidFill>
      </p:bgPr>
    </p:bg>
    <p:spTree>
      <p:nvGrpSpPr>
        <p:cNvPr id="1" name=""/>
        <p:cNvGrpSpPr/>
        <p:nvPr/>
      </p:nvGrpSpPr>
      <p:grpSpPr>
        <a:xfrm>
          <a:off x="0" y="0"/>
          <a:ext cx="0" cy="0"/>
          <a:chOff x="0" y="0"/>
          <a:chExt cx="0" cy="0"/>
        </a:xfrm>
      </p:grpSpPr>
      <p:grpSp>
        <p:nvGrpSpPr>
          <p:cNvPr name="Group 2" id="2"/>
          <p:cNvGrpSpPr/>
          <p:nvPr/>
        </p:nvGrpSpPr>
        <p:grpSpPr>
          <a:xfrm rot="0">
            <a:off x="7051046" y="4503798"/>
            <a:ext cx="732924" cy="90247"/>
            <a:chOff x="0" y="0"/>
            <a:chExt cx="193033" cy="23769"/>
          </a:xfrm>
        </p:grpSpPr>
        <p:sp>
          <p:nvSpPr>
            <p:cNvPr name="Freeform 3" id="3"/>
            <p:cNvSpPr/>
            <p:nvPr/>
          </p:nvSpPr>
          <p:spPr>
            <a:xfrm flipH="false" flipV="false" rot="0">
              <a:off x="0" y="0"/>
              <a:ext cx="193033" cy="23769"/>
            </a:xfrm>
            <a:custGeom>
              <a:avLst/>
              <a:gdLst/>
              <a:ahLst/>
              <a:cxnLst/>
              <a:rect r="r" b="b" t="t" l="l"/>
              <a:pathLst>
                <a:path h="23769" w="193033">
                  <a:moveTo>
                    <a:pt x="0" y="0"/>
                  </a:moveTo>
                  <a:lnTo>
                    <a:pt x="193033" y="0"/>
                  </a:lnTo>
                  <a:lnTo>
                    <a:pt x="193033" y="23769"/>
                  </a:lnTo>
                  <a:lnTo>
                    <a:pt x="0" y="23769"/>
                  </a:lnTo>
                  <a:close/>
                </a:path>
              </a:pathLst>
            </a:custGeom>
            <a:solidFill>
              <a:srgbClr val="FFFFFF"/>
            </a:solidFill>
          </p:spPr>
        </p:sp>
        <p:sp>
          <p:nvSpPr>
            <p:cNvPr name="TextBox 4" id="4"/>
            <p:cNvSpPr txBox="true"/>
            <p:nvPr/>
          </p:nvSpPr>
          <p:spPr>
            <a:xfrm>
              <a:off x="0" y="38100"/>
              <a:ext cx="193033" cy="23769"/>
            </a:xfrm>
            <a:prstGeom prst="rect">
              <a:avLst/>
            </a:prstGeom>
          </p:spPr>
          <p:txBody>
            <a:bodyPr anchor="ctr" rtlCol="false" tIns="50800" lIns="50800" bIns="50800" rIns="50800"/>
            <a:lstStyle/>
            <a:p>
              <a:pPr algn="ctr">
                <a:lnSpc>
                  <a:spcPts val="1332"/>
                </a:lnSpc>
              </a:pPr>
            </a:p>
          </p:txBody>
        </p:sp>
      </p:grpSp>
      <p:sp>
        <p:nvSpPr>
          <p:cNvPr name="Freeform 5" id="5"/>
          <p:cNvSpPr/>
          <p:nvPr/>
        </p:nvSpPr>
        <p:spPr>
          <a:xfrm flipH="false" flipV="false" rot="0">
            <a:off x="5200304" y="4480388"/>
            <a:ext cx="563162" cy="113656"/>
          </a:xfrm>
          <a:custGeom>
            <a:avLst/>
            <a:gdLst/>
            <a:ahLst/>
            <a:cxnLst/>
            <a:rect r="r" b="b" t="t" l="l"/>
            <a:pathLst>
              <a:path h="113656" w="563162">
                <a:moveTo>
                  <a:pt x="0" y="0"/>
                </a:moveTo>
                <a:lnTo>
                  <a:pt x="563162" y="0"/>
                </a:lnTo>
                <a:lnTo>
                  <a:pt x="563162" y="113657"/>
                </a:lnTo>
                <a:lnTo>
                  <a:pt x="0" y="1136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54941" y="8512810"/>
            <a:ext cx="2333991" cy="745490"/>
          </a:xfrm>
          <a:custGeom>
            <a:avLst/>
            <a:gdLst/>
            <a:ahLst/>
            <a:cxnLst/>
            <a:rect r="r" b="b" t="t" l="l"/>
            <a:pathLst>
              <a:path h="745490" w="2333991">
                <a:moveTo>
                  <a:pt x="0" y="0"/>
                </a:moveTo>
                <a:lnTo>
                  <a:pt x="2333990" y="0"/>
                </a:lnTo>
                <a:lnTo>
                  <a:pt x="2333990" y="745490"/>
                </a:lnTo>
                <a:lnTo>
                  <a:pt x="0" y="7454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6783769" y="8512810"/>
            <a:ext cx="2333991" cy="745490"/>
          </a:xfrm>
          <a:custGeom>
            <a:avLst/>
            <a:gdLst/>
            <a:ahLst/>
            <a:cxnLst/>
            <a:rect r="r" b="b" t="t" l="l"/>
            <a:pathLst>
              <a:path h="745490" w="2333991">
                <a:moveTo>
                  <a:pt x="0" y="0"/>
                </a:moveTo>
                <a:lnTo>
                  <a:pt x="2333990" y="0"/>
                </a:lnTo>
                <a:lnTo>
                  <a:pt x="2333990" y="745490"/>
                </a:lnTo>
                <a:lnTo>
                  <a:pt x="0" y="7454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2512597" y="8512810"/>
            <a:ext cx="2333991" cy="745490"/>
          </a:xfrm>
          <a:custGeom>
            <a:avLst/>
            <a:gdLst/>
            <a:ahLst/>
            <a:cxnLst/>
            <a:rect r="r" b="b" t="t" l="l"/>
            <a:pathLst>
              <a:path h="745490" w="2333991">
                <a:moveTo>
                  <a:pt x="0" y="0"/>
                </a:moveTo>
                <a:lnTo>
                  <a:pt x="2333991" y="0"/>
                </a:lnTo>
                <a:lnTo>
                  <a:pt x="2333991" y="745490"/>
                </a:lnTo>
                <a:lnTo>
                  <a:pt x="0" y="7454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028700" y="1575563"/>
            <a:ext cx="7516188" cy="5435684"/>
          </a:xfrm>
          <a:custGeom>
            <a:avLst/>
            <a:gdLst/>
            <a:ahLst/>
            <a:cxnLst/>
            <a:rect r="r" b="b" t="t" l="l"/>
            <a:pathLst>
              <a:path h="5435684" w="7516188">
                <a:moveTo>
                  <a:pt x="0" y="0"/>
                </a:moveTo>
                <a:lnTo>
                  <a:pt x="7516188" y="0"/>
                </a:lnTo>
                <a:lnTo>
                  <a:pt x="7516188" y="5435683"/>
                </a:lnTo>
                <a:lnTo>
                  <a:pt x="0" y="5435683"/>
                </a:lnTo>
                <a:lnTo>
                  <a:pt x="0" y="0"/>
                </a:lnTo>
                <a:close/>
              </a:path>
            </a:pathLst>
          </a:custGeom>
          <a:blipFill>
            <a:blip r:embed="rId6"/>
            <a:stretch>
              <a:fillRect l="0" t="0" r="0" b="0"/>
            </a:stretch>
          </a:blipFill>
        </p:spPr>
      </p:sp>
      <p:sp>
        <p:nvSpPr>
          <p:cNvPr name="Freeform 10" id="10"/>
          <p:cNvSpPr/>
          <p:nvPr/>
        </p:nvSpPr>
        <p:spPr>
          <a:xfrm flipH="false" flipV="false" rot="0">
            <a:off x="7417508" y="7325571"/>
            <a:ext cx="10255900" cy="2442842"/>
          </a:xfrm>
          <a:custGeom>
            <a:avLst/>
            <a:gdLst/>
            <a:ahLst/>
            <a:cxnLst/>
            <a:rect r="r" b="b" t="t" l="l"/>
            <a:pathLst>
              <a:path h="2442842" w="10255900">
                <a:moveTo>
                  <a:pt x="0" y="0"/>
                </a:moveTo>
                <a:lnTo>
                  <a:pt x="10255900" y="0"/>
                </a:lnTo>
                <a:lnTo>
                  <a:pt x="10255900" y="2442843"/>
                </a:lnTo>
                <a:lnTo>
                  <a:pt x="0" y="2442843"/>
                </a:lnTo>
                <a:lnTo>
                  <a:pt x="0" y="0"/>
                </a:lnTo>
                <a:close/>
              </a:path>
            </a:pathLst>
          </a:custGeom>
          <a:blipFill>
            <a:blip r:embed="rId7"/>
            <a:stretch>
              <a:fillRect l="0" t="0" r="0" b="0"/>
            </a:stretch>
          </a:blipFill>
        </p:spPr>
      </p:sp>
      <p:sp>
        <p:nvSpPr>
          <p:cNvPr name="TextBox 11" id="11"/>
          <p:cNvSpPr txBox="true"/>
          <p:nvPr/>
        </p:nvSpPr>
        <p:spPr>
          <a:xfrm rot="0">
            <a:off x="8986289" y="3101989"/>
            <a:ext cx="7772647" cy="2403411"/>
          </a:xfrm>
          <a:prstGeom prst="rect">
            <a:avLst/>
          </a:prstGeom>
        </p:spPr>
        <p:txBody>
          <a:bodyPr anchor="t" rtlCol="false" tIns="0" lIns="0" bIns="0" rIns="0">
            <a:spAutoFit/>
          </a:bodyPr>
          <a:lstStyle/>
          <a:p>
            <a:pPr algn="r">
              <a:lnSpc>
                <a:spcPts val="5684"/>
              </a:lnSpc>
            </a:pPr>
            <a:r>
              <a:rPr lang="en-US" sz="7681">
                <a:solidFill>
                  <a:srgbClr val="38B6FF"/>
                </a:solidFill>
                <a:latin typeface="Academy"/>
                <a:ea typeface="Academy"/>
                <a:cs typeface="Academy"/>
                <a:sym typeface="Academy"/>
              </a:rPr>
              <a:t>DATA COLLECTION &amp; ENTITIES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2161E"/>
        </a:solidFill>
      </p:bgPr>
    </p:bg>
    <p:spTree>
      <p:nvGrpSpPr>
        <p:cNvPr id="1" name=""/>
        <p:cNvGrpSpPr/>
        <p:nvPr/>
      </p:nvGrpSpPr>
      <p:grpSpPr>
        <a:xfrm>
          <a:off x="0" y="0"/>
          <a:ext cx="0" cy="0"/>
          <a:chOff x="0" y="0"/>
          <a:chExt cx="0" cy="0"/>
        </a:xfrm>
      </p:grpSpPr>
      <p:grpSp>
        <p:nvGrpSpPr>
          <p:cNvPr name="Group 2" id="2"/>
          <p:cNvGrpSpPr/>
          <p:nvPr/>
        </p:nvGrpSpPr>
        <p:grpSpPr>
          <a:xfrm rot="0">
            <a:off x="1028700" y="1688134"/>
            <a:ext cx="732924" cy="90247"/>
            <a:chOff x="0" y="0"/>
            <a:chExt cx="193033" cy="23769"/>
          </a:xfrm>
        </p:grpSpPr>
        <p:sp>
          <p:nvSpPr>
            <p:cNvPr name="Freeform 3" id="3"/>
            <p:cNvSpPr/>
            <p:nvPr/>
          </p:nvSpPr>
          <p:spPr>
            <a:xfrm flipH="false" flipV="false" rot="0">
              <a:off x="0" y="0"/>
              <a:ext cx="193033" cy="23769"/>
            </a:xfrm>
            <a:custGeom>
              <a:avLst/>
              <a:gdLst/>
              <a:ahLst/>
              <a:cxnLst/>
              <a:rect r="r" b="b" t="t" l="l"/>
              <a:pathLst>
                <a:path h="23769" w="193033">
                  <a:moveTo>
                    <a:pt x="0" y="0"/>
                  </a:moveTo>
                  <a:lnTo>
                    <a:pt x="193033" y="0"/>
                  </a:lnTo>
                  <a:lnTo>
                    <a:pt x="193033" y="23769"/>
                  </a:lnTo>
                  <a:lnTo>
                    <a:pt x="0" y="23769"/>
                  </a:lnTo>
                  <a:close/>
                </a:path>
              </a:pathLst>
            </a:custGeom>
            <a:solidFill>
              <a:srgbClr val="FFFFFF"/>
            </a:solidFill>
          </p:spPr>
        </p:sp>
        <p:sp>
          <p:nvSpPr>
            <p:cNvPr name="TextBox 4" id="4"/>
            <p:cNvSpPr txBox="true"/>
            <p:nvPr/>
          </p:nvSpPr>
          <p:spPr>
            <a:xfrm>
              <a:off x="0" y="38100"/>
              <a:ext cx="193033" cy="23769"/>
            </a:xfrm>
            <a:prstGeom prst="rect">
              <a:avLst/>
            </a:prstGeom>
          </p:spPr>
          <p:txBody>
            <a:bodyPr anchor="ctr" rtlCol="false" tIns="50800" lIns="50800" bIns="50800" rIns="50800"/>
            <a:lstStyle/>
            <a:p>
              <a:pPr algn="ctr">
                <a:lnSpc>
                  <a:spcPts val="1332"/>
                </a:lnSpc>
              </a:pPr>
            </a:p>
          </p:txBody>
        </p:sp>
      </p:grpSp>
      <p:sp>
        <p:nvSpPr>
          <p:cNvPr name="Freeform 5" id="5"/>
          <p:cNvSpPr/>
          <p:nvPr/>
        </p:nvSpPr>
        <p:spPr>
          <a:xfrm flipH="false" flipV="false" rot="0">
            <a:off x="16696138" y="9143313"/>
            <a:ext cx="563162" cy="113656"/>
          </a:xfrm>
          <a:custGeom>
            <a:avLst/>
            <a:gdLst/>
            <a:ahLst/>
            <a:cxnLst/>
            <a:rect r="r" b="b" t="t" l="l"/>
            <a:pathLst>
              <a:path h="113656" w="563162">
                <a:moveTo>
                  <a:pt x="0" y="0"/>
                </a:moveTo>
                <a:lnTo>
                  <a:pt x="563162" y="0"/>
                </a:lnTo>
                <a:lnTo>
                  <a:pt x="563162" y="113657"/>
                </a:lnTo>
                <a:lnTo>
                  <a:pt x="0" y="1136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13005" y="3123411"/>
            <a:ext cx="17112700" cy="6374481"/>
          </a:xfrm>
          <a:custGeom>
            <a:avLst/>
            <a:gdLst/>
            <a:ahLst/>
            <a:cxnLst/>
            <a:rect r="r" b="b" t="t" l="l"/>
            <a:pathLst>
              <a:path h="6374481" w="17112700">
                <a:moveTo>
                  <a:pt x="0" y="0"/>
                </a:moveTo>
                <a:lnTo>
                  <a:pt x="17112700" y="0"/>
                </a:lnTo>
                <a:lnTo>
                  <a:pt x="17112700" y="6374481"/>
                </a:lnTo>
                <a:lnTo>
                  <a:pt x="0" y="6374481"/>
                </a:lnTo>
                <a:lnTo>
                  <a:pt x="0" y="0"/>
                </a:lnTo>
                <a:close/>
              </a:path>
            </a:pathLst>
          </a:custGeom>
          <a:blipFill>
            <a:blip r:embed="rId4"/>
            <a:stretch>
              <a:fillRect l="0" t="0" r="0" b="0"/>
            </a:stretch>
          </a:blipFill>
        </p:spPr>
      </p:sp>
      <p:sp>
        <p:nvSpPr>
          <p:cNvPr name="TextBox 7" id="7"/>
          <p:cNvSpPr txBox="true"/>
          <p:nvPr/>
        </p:nvSpPr>
        <p:spPr>
          <a:xfrm rot="0">
            <a:off x="1028700" y="2215638"/>
            <a:ext cx="6507735" cy="907773"/>
          </a:xfrm>
          <a:prstGeom prst="rect">
            <a:avLst/>
          </a:prstGeom>
        </p:spPr>
        <p:txBody>
          <a:bodyPr anchor="t" rtlCol="false" tIns="0" lIns="0" bIns="0" rIns="0">
            <a:spAutoFit/>
          </a:bodyPr>
          <a:lstStyle/>
          <a:p>
            <a:pPr algn="l">
              <a:lnSpc>
                <a:spcPts val="5271"/>
              </a:lnSpc>
            </a:pPr>
            <a:r>
              <a:rPr lang="en-US" sz="7123">
                <a:solidFill>
                  <a:srgbClr val="38B6FF"/>
                </a:solidFill>
                <a:latin typeface="Academy"/>
                <a:ea typeface="Academy"/>
                <a:cs typeface="Academy"/>
                <a:sym typeface="Academy"/>
              </a:rPr>
              <a:t>RAW DATA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2161E"/>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787503"/>
            <a:ext cx="228173" cy="215312"/>
          </a:xfrm>
          <a:custGeom>
            <a:avLst/>
            <a:gdLst/>
            <a:ahLst/>
            <a:cxnLst/>
            <a:rect r="r" b="b" t="t" l="l"/>
            <a:pathLst>
              <a:path h="215312" w="228173">
                <a:moveTo>
                  <a:pt x="0" y="0"/>
                </a:moveTo>
                <a:lnTo>
                  <a:pt x="228173" y="0"/>
                </a:lnTo>
                <a:lnTo>
                  <a:pt x="228173" y="215312"/>
                </a:lnTo>
                <a:lnTo>
                  <a:pt x="0" y="2153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972213" y="9134226"/>
            <a:ext cx="1287087" cy="70605"/>
            <a:chOff x="0" y="0"/>
            <a:chExt cx="338986" cy="18596"/>
          </a:xfrm>
        </p:grpSpPr>
        <p:sp>
          <p:nvSpPr>
            <p:cNvPr name="Freeform 4" id="4"/>
            <p:cNvSpPr/>
            <p:nvPr/>
          </p:nvSpPr>
          <p:spPr>
            <a:xfrm flipH="false" flipV="false" rot="0">
              <a:off x="0" y="0"/>
              <a:ext cx="338986" cy="18596"/>
            </a:xfrm>
            <a:custGeom>
              <a:avLst/>
              <a:gdLst/>
              <a:ahLst/>
              <a:cxnLst/>
              <a:rect r="r" b="b" t="t" l="l"/>
              <a:pathLst>
                <a:path h="18596" w="338986">
                  <a:moveTo>
                    <a:pt x="0" y="0"/>
                  </a:moveTo>
                  <a:lnTo>
                    <a:pt x="338986" y="0"/>
                  </a:lnTo>
                  <a:lnTo>
                    <a:pt x="338986" y="18596"/>
                  </a:lnTo>
                  <a:lnTo>
                    <a:pt x="0" y="18596"/>
                  </a:lnTo>
                  <a:close/>
                </a:path>
              </a:pathLst>
            </a:custGeom>
            <a:solidFill>
              <a:srgbClr val="FFFFFF"/>
            </a:solidFill>
          </p:spPr>
        </p:sp>
        <p:sp>
          <p:nvSpPr>
            <p:cNvPr name="TextBox 5" id="5"/>
            <p:cNvSpPr txBox="true"/>
            <p:nvPr/>
          </p:nvSpPr>
          <p:spPr>
            <a:xfrm>
              <a:off x="0" y="38100"/>
              <a:ext cx="338986" cy="18596"/>
            </a:xfrm>
            <a:prstGeom prst="rect">
              <a:avLst/>
            </a:prstGeom>
          </p:spPr>
          <p:txBody>
            <a:bodyPr anchor="ctr" rtlCol="false" tIns="50800" lIns="50800" bIns="50800" rIns="50800"/>
            <a:lstStyle/>
            <a:p>
              <a:pPr algn="ctr">
                <a:lnSpc>
                  <a:spcPts val="1332"/>
                </a:lnSpc>
              </a:pPr>
            </a:p>
          </p:txBody>
        </p:sp>
      </p:grpSp>
      <p:grpSp>
        <p:nvGrpSpPr>
          <p:cNvPr name="Group 6" id="6"/>
          <p:cNvGrpSpPr/>
          <p:nvPr/>
        </p:nvGrpSpPr>
        <p:grpSpPr>
          <a:xfrm rot="0">
            <a:off x="16025801" y="699000"/>
            <a:ext cx="1233499" cy="392318"/>
            <a:chOff x="0" y="0"/>
            <a:chExt cx="1937161" cy="616120"/>
          </a:xfrm>
        </p:grpSpPr>
        <p:sp>
          <p:nvSpPr>
            <p:cNvPr name="Freeform 7" id="7"/>
            <p:cNvSpPr/>
            <p:nvPr/>
          </p:nvSpPr>
          <p:spPr>
            <a:xfrm flipH="false" flipV="false" rot="0">
              <a:off x="0" y="0"/>
              <a:ext cx="1937161" cy="616120"/>
            </a:xfrm>
            <a:custGeom>
              <a:avLst/>
              <a:gdLst/>
              <a:ahLst/>
              <a:cxnLst/>
              <a:rect r="r" b="b" t="t" l="l"/>
              <a:pathLst>
                <a:path h="616120" w="1937161">
                  <a:moveTo>
                    <a:pt x="1777141" y="0"/>
                  </a:moveTo>
                  <a:lnTo>
                    <a:pt x="160020" y="0"/>
                  </a:lnTo>
                  <a:lnTo>
                    <a:pt x="0" y="160020"/>
                  </a:lnTo>
                  <a:lnTo>
                    <a:pt x="0" y="456100"/>
                  </a:lnTo>
                  <a:lnTo>
                    <a:pt x="160020" y="616120"/>
                  </a:lnTo>
                  <a:lnTo>
                    <a:pt x="1777141" y="616120"/>
                  </a:lnTo>
                  <a:lnTo>
                    <a:pt x="1937161" y="456100"/>
                  </a:lnTo>
                  <a:lnTo>
                    <a:pt x="1937161" y="160020"/>
                  </a:lnTo>
                  <a:lnTo>
                    <a:pt x="1777141" y="0"/>
                  </a:lnTo>
                  <a:close/>
                </a:path>
              </a:pathLst>
            </a:custGeom>
            <a:solidFill>
              <a:srgbClr val="12161E"/>
            </a:solidFill>
            <a:ln w="9525" cap="sq">
              <a:solidFill>
                <a:srgbClr val="38B6FF"/>
              </a:solidFill>
              <a:prstDash val="solid"/>
              <a:miter/>
            </a:ln>
          </p:spPr>
        </p:sp>
        <p:sp>
          <p:nvSpPr>
            <p:cNvPr name="TextBox 8" id="8"/>
            <p:cNvSpPr txBox="true"/>
            <p:nvPr/>
          </p:nvSpPr>
          <p:spPr>
            <a:xfrm>
              <a:off x="63500" y="101600"/>
              <a:ext cx="1810161" cy="451020"/>
            </a:xfrm>
            <a:prstGeom prst="rect">
              <a:avLst/>
            </a:prstGeom>
          </p:spPr>
          <p:txBody>
            <a:bodyPr anchor="ctr" rtlCol="false" tIns="50800" lIns="50800" bIns="50800" rIns="50800"/>
            <a:lstStyle/>
            <a:p>
              <a:pPr algn="ctr">
                <a:lnSpc>
                  <a:spcPts val="1332"/>
                </a:lnSpc>
              </a:pPr>
            </a:p>
          </p:txBody>
        </p:sp>
      </p:grpSp>
      <p:sp>
        <p:nvSpPr>
          <p:cNvPr name="Freeform 9" id="9"/>
          <p:cNvSpPr/>
          <p:nvPr/>
        </p:nvSpPr>
        <p:spPr>
          <a:xfrm flipH="false" flipV="false" rot="0">
            <a:off x="1028700" y="1693253"/>
            <a:ext cx="2727731" cy="871253"/>
          </a:xfrm>
          <a:custGeom>
            <a:avLst/>
            <a:gdLst/>
            <a:ahLst/>
            <a:cxnLst/>
            <a:rect r="r" b="b" t="t" l="l"/>
            <a:pathLst>
              <a:path h="871253" w="2727731">
                <a:moveTo>
                  <a:pt x="0" y="0"/>
                </a:moveTo>
                <a:lnTo>
                  <a:pt x="2727731" y="0"/>
                </a:lnTo>
                <a:lnTo>
                  <a:pt x="2727731" y="871253"/>
                </a:lnTo>
                <a:lnTo>
                  <a:pt x="0" y="871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261599" y="8759171"/>
            <a:ext cx="563162" cy="113656"/>
          </a:xfrm>
          <a:custGeom>
            <a:avLst/>
            <a:gdLst/>
            <a:ahLst/>
            <a:cxnLst/>
            <a:rect r="r" b="b" t="t" l="l"/>
            <a:pathLst>
              <a:path h="113656" w="563162">
                <a:moveTo>
                  <a:pt x="0" y="0"/>
                </a:moveTo>
                <a:lnTo>
                  <a:pt x="563163" y="0"/>
                </a:lnTo>
                <a:lnTo>
                  <a:pt x="563163" y="113657"/>
                </a:lnTo>
                <a:lnTo>
                  <a:pt x="0" y="11365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2031221" y="1841111"/>
            <a:ext cx="2727731" cy="871253"/>
          </a:xfrm>
          <a:custGeom>
            <a:avLst/>
            <a:gdLst/>
            <a:ahLst/>
            <a:cxnLst/>
            <a:rect r="r" b="b" t="t" l="l"/>
            <a:pathLst>
              <a:path h="871253" w="2727731">
                <a:moveTo>
                  <a:pt x="0" y="0"/>
                </a:moveTo>
                <a:lnTo>
                  <a:pt x="2727731" y="0"/>
                </a:lnTo>
                <a:lnTo>
                  <a:pt x="2727731" y="871253"/>
                </a:lnTo>
                <a:lnTo>
                  <a:pt x="0" y="871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2" id="12"/>
          <p:cNvGrpSpPr/>
          <p:nvPr/>
        </p:nvGrpSpPr>
        <p:grpSpPr>
          <a:xfrm rot="0">
            <a:off x="331891" y="3433993"/>
            <a:ext cx="3836511" cy="1371548"/>
            <a:chOff x="0" y="0"/>
            <a:chExt cx="6025086" cy="2153961"/>
          </a:xfrm>
        </p:grpSpPr>
        <p:sp>
          <p:nvSpPr>
            <p:cNvPr name="Freeform 13" id="13"/>
            <p:cNvSpPr/>
            <p:nvPr/>
          </p:nvSpPr>
          <p:spPr>
            <a:xfrm flipH="false" flipV="false" rot="0">
              <a:off x="0" y="0"/>
              <a:ext cx="6025086" cy="2153961"/>
            </a:xfrm>
            <a:custGeom>
              <a:avLst/>
              <a:gdLst/>
              <a:ahLst/>
              <a:cxnLst/>
              <a:rect r="r" b="b" t="t" l="l"/>
              <a:pathLst>
                <a:path h="2153961" w="6025086">
                  <a:moveTo>
                    <a:pt x="5865066" y="0"/>
                  </a:moveTo>
                  <a:lnTo>
                    <a:pt x="160020" y="0"/>
                  </a:lnTo>
                  <a:lnTo>
                    <a:pt x="0" y="160020"/>
                  </a:lnTo>
                  <a:lnTo>
                    <a:pt x="0" y="1993941"/>
                  </a:lnTo>
                  <a:lnTo>
                    <a:pt x="160020" y="2153961"/>
                  </a:lnTo>
                  <a:lnTo>
                    <a:pt x="5865066" y="2153961"/>
                  </a:lnTo>
                  <a:lnTo>
                    <a:pt x="6025086" y="1993941"/>
                  </a:lnTo>
                  <a:lnTo>
                    <a:pt x="6025086" y="160020"/>
                  </a:lnTo>
                  <a:lnTo>
                    <a:pt x="5865066" y="0"/>
                  </a:lnTo>
                  <a:close/>
                </a:path>
              </a:pathLst>
            </a:custGeom>
            <a:solidFill>
              <a:srgbClr val="12161E"/>
            </a:solidFill>
            <a:ln w="9525" cap="sq">
              <a:solidFill>
                <a:srgbClr val="38B6FF"/>
              </a:solidFill>
              <a:prstDash val="solid"/>
              <a:miter/>
            </a:ln>
          </p:spPr>
        </p:sp>
        <p:sp>
          <p:nvSpPr>
            <p:cNvPr name="TextBox 14" id="14"/>
            <p:cNvSpPr txBox="true"/>
            <p:nvPr/>
          </p:nvSpPr>
          <p:spPr>
            <a:xfrm>
              <a:off x="63500" y="101600"/>
              <a:ext cx="5898086" cy="1988861"/>
            </a:xfrm>
            <a:prstGeom prst="rect">
              <a:avLst/>
            </a:prstGeom>
          </p:spPr>
          <p:txBody>
            <a:bodyPr anchor="ctr" rtlCol="false" tIns="50800" lIns="50800" bIns="50800" rIns="50800"/>
            <a:lstStyle/>
            <a:p>
              <a:pPr algn="ctr">
                <a:lnSpc>
                  <a:spcPts val="1332"/>
                </a:lnSpc>
              </a:pPr>
            </a:p>
          </p:txBody>
        </p:sp>
      </p:grpSp>
      <p:sp>
        <p:nvSpPr>
          <p:cNvPr name="Freeform 15" id="15"/>
          <p:cNvSpPr/>
          <p:nvPr/>
        </p:nvSpPr>
        <p:spPr>
          <a:xfrm flipH="false" flipV="false" rot="0">
            <a:off x="493096" y="3532810"/>
            <a:ext cx="3675306" cy="1173914"/>
          </a:xfrm>
          <a:custGeom>
            <a:avLst/>
            <a:gdLst/>
            <a:ahLst/>
            <a:cxnLst/>
            <a:rect r="r" b="b" t="t" l="l"/>
            <a:pathLst>
              <a:path h="1173914" w="3675306">
                <a:moveTo>
                  <a:pt x="0" y="0"/>
                </a:moveTo>
                <a:lnTo>
                  <a:pt x="3675306" y="0"/>
                </a:lnTo>
                <a:lnTo>
                  <a:pt x="3675306" y="1173914"/>
                </a:lnTo>
                <a:lnTo>
                  <a:pt x="0" y="117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p:nvPr/>
        </p:nvGrpSpPr>
        <p:grpSpPr>
          <a:xfrm rot="0">
            <a:off x="4768477" y="3433993"/>
            <a:ext cx="3836511" cy="1371548"/>
            <a:chOff x="0" y="0"/>
            <a:chExt cx="6025086" cy="2153961"/>
          </a:xfrm>
        </p:grpSpPr>
        <p:sp>
          <p:nvSpPr>
            <p:cNvPr name="Freeform 17" id="17"/>
            <p:cNvSpPr/>
            <p:nvPr/>
          </p:nvSpPr>
          <p:spPr>
            <a:xfrm flipH="false" flipV="false" rot="0">
              <a:off x="0" y="0"/>
              <a:ext cx="6025086" cy="2153961"/>
            </a:xfrm>
            <a:custGeom>
              <a:avLst/>
              <a:gdLst/>
              <a:ahLst/>
              <a:cxnLst/>
              <a:rect r="r" b="b" t="t" l="l"/>
              <a:pathLst>
                <a:path h="2153961" w="6025086">
                  <a:moveTo>
                    <a:pt x="5865066" y="0"/>
                  </a:moveTo>
                  <a:lnTo>
                    <a:pt x="160020" y="0"/>
                  </a:lnTo>
                  <a:lnTo>
                    <a:pt x="0" y="160020"/>
                  </a:lnTo>
                  <a:lnTo>
                    <a:pt x="0" y="1993941"/>
                  </a:lnTo>
                  <a:lnTo>
                    <a:pt x="160020" y="2153961"/>
                  </a:lnTo>
                  <a:lnTo>
                    <a:pt x="5865066" y="2153961"/>
                  </a:lnTo>
                  <a:lnTo>
                    <a:pt x="6025086" y="1993941"/>
                  </a:lnTo>
                  <a:lnTo>
                    <a:pt x="6025086" y="160020"/>
                  </a:lnTo>
                  <a:lnTo>
                    <a:pt x="5865066" y="0"/>
                  </a:lnTo>
                  <a:close/>
                </a:path>
              </a:pathLst>
            </a:custGeom>
            <a:solidFill>
              <a:srgbClr val="12161E"/>
            </a:solidFill>
            <a:ln w="9525" cap="sq">
              <a:solidFill>
                <a:srgbClr val="38B6FF"/>
              </a:solidFill>
              <a:prstDash val="solid"/>
              <a:miter/>
            </a:ln>
          </p:spPr>
        </p:sp>
        <p:sp>
          <p:nvSpPr>
            <p:cNvPr name="TextBox 18" id="18"/>
            <p:cNvSpPr txBox="true"/>
            <p:nvPr/>
          </p:nvSpPr>
          <p:spPr>
            <a:xfrm>
              <a:off x="63500" y="101600"/>
              <a:ext cx="5898086" cy="1988861"/>
            </a:xfrm>
            <a:prstGeom prst="rect">
              <a:avLst/>
            </a:prstGeom>
          </p:spPr>
          <p:txBody>
            <a:bodyPr anchor="ctr" rtlCol="false" tIns="50800" lIns="50800" bIns="50800" rIns="50800"/>
            <a:lstStyle/>
            <a:p>
              <a:pPr algn="ctr">
                <a:lnSpc>
                  <a:spcPts val="1332"/>
                </a:lnSpc>
              </a:pPr>
            </a:p>
          </p:txBody>
        </p:sp>
      </p:grpSp>
      <p:sp>
        <p:nvSpPr>
          <p:cNvPr name="Freeform 19" id="19"/>
          <p:cNvSpPr/>
          <p:nvPr/>
        </p:nvSpPr>
        <p:spPr>
          <a:xfrm flipH="false" flipV="false" rot="0">
            <a:off x="4929682" y="3532810"/>
            <a:ext cx="3675306" cy="1173914"/>
          </a:xfrm>
          <a:custGeom>
            <a:avLst/>
            <a:gdLst/>
            <a:ahLst/>
            <a:cxnLst/>
            <a:rect r="r" b="b" t="t" l="l"/>
            <a:pathLst>
              <a:path h="1173914" w="3675306">
                <a:moveTo>
                  <a:pt x="0" y="0"/>
                </a:moveTo>
                <a:lnTo>
                  <a:pt x="3675306" y="0"/>
                </a:lnTo>
                <a:lnTo>
                  <a:pt x="3675306" y="1173914"/>
                </a:lnTo>
                <a:lnTo>
                  <a:pt x="0" y="117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0">
            <a:off x="9336484" y="3433993"/>
            <a:ext cx="3836511" cy="1371548"/>
            <a:chOff x="0" y="0"/>
            <a:chExt cx="6025086" cy="2153961"/>
          </a:xfrm>
        </p:grpSpPr>
        <p:sp>
          <p:nvSpPr>
            <p:cNvPr name="Freeform 21" id="21"/>
            <p:cNvSpPr/>
            <p:nvPr/>
          </p:nvSpPr>
          <p:spPr>
            <a:xfrm flipH="false" flipV="false" rot="0">
              <a:off x="0" y="0"/>
              <a:ext cx="6025086" cy="2153961"/>
            </a:xfrm>
            <a:custGeom>
              <a:avLst/>
              <a:gdLst/>
              <a:ahLst/>
              <a:cxnLst/>
              <a:rect r="r" b="b" t="t" l="l"/>
              <a:pathLst>
                <a:path h="2153961" w="6025086">
                  <a:moveTo>
                    <a:pt x="5865066" y="0"/>
                  </a:moveTo>
                  <a:lnTo>
                    <a:pt x="160020" y="0"/>
                  </a:lnTo>
                  <a:lnTo>
                    <a:pt x="0" y="160020"/>
                  </a:lnTo>
                  <a:lnTo>
                    <a:pt x="0" y="1993941"/>
                  </a:lnTo>
                  <a:lnTo>
                    <a:pt x="160020" y="2153961"/>
                  </a:lnTo>
                  <a:lnTo>
                    <a:pt x="5865066" y="2153961"/>
                  </a:lnTo>
                  <a:lnTo>
                    <a:pt x="6025086" y="1993941"/>
                  </a:lnTo>
                  <a:lnTo>
                    <a:pt x="6025086" y="160020"/>
                  </a:lnTo>
                  <a:lnTo>
                    <a:pt x="5865066" y="0"/>
                  </a:lnTo>
                  <a:close/>
                </a:path>
              </a:pathLst>
            </a:custGeom>
            <a:solidFill>
              <a:srgbClr val="12161E"/>
            </a:solidFill>
            <a:ln w="9525" cap="sq">
              <a:solidFill>
                <a:srgbClr val="38B6FF"/>
              </a:solidFill>
              <a:prstDash val="solid"/>
              <a:miter/>
            </a:ln>
          </p:spPr>
        </p:sp>
        <p:sp>
          <p:nvSpPr>
            <p:cNvPr name="TextBox 22" id="22"/>
            <p:cNvSpPr txBox="true"/>
            <p:nvPr/>
          </p:nvSpPr>
          <p:spPr>
            <a:xfrm>
              <a:off x="63500" y="101600"/>
              <a:ext cx="5898086" cy="1988861"/>
            </a:xfrm>
            <a:prstGeom prst="rect">
              <a:avLst/>
            </a:prstGeom>
          </p:spPr>
          <p:txBody>
            <a:bodyPr anchor="ctr" rtlCol="false" tIns="50800" lIns="50800" bIns="50800" rIns="50800"/>
            <a:lstStyle/>
            <a:p>
              <a:pPr algn="ctr">
                <a:lnSpc>
                  <a:spcPts val="1332"/>
                </a:lnSpc>
              </a:pPr>
            </a:p>
          </p:txBody>
        </p:sp>
      </p:grpSp>
      <p:sp>
        <p:nvSpPr>
          <p:cNvPr name="Freeform 23" id="23"/>
          <p:cNvSpPr/>
          <p:nvPr/>
        </p:nvSpPr>
        <p:spPr>
          <a:xfrm flipH="false" flipV="false" rot="0">
            <a:off x="9497689" y="3532810"/>
            <a:ext cx="3675306" cy="1173914"/>
          </a:xfrm>
          <a:custGeom>
            <a:avLst/>
            <a:gdLst/>
            <a:ahLst/>
            <a:cxnLst/>
            <a:rect r="r" b="b" t="t" l="l"/>
            <a:pathLst>
              <a:path h="1173914" w="3675306">
                <a:moveTo>
                  <a:pt x="0" y="0"/>
                </a:moveTo>
                <a:lnTo>
                  <a:pt x="3675306" y="0"/>
                </a:lnTo>
                <a:lnTo>
                  <a:pt x="3675306" y="1173914"/>
                </a:lnTo>
                <a:lnTo>
                  <a:pt x="0" y="117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4" id="24"/>
          <p:cNvGrpSpPr/>
          <p:nvPr/>
        </p:nvGrpSpPr>
        <p:grpSpPr>
          <a:xfrm rot="0">
            <a:off x="13782536" y="3433993"/>
            <a:ext cx="3836511" cy="1371548"/>
            <a:chOff x="0" y="0"/>
            <a:chExt cx="6025086" cy="2153961"/>
          </a:xfrm>
        </p:grpSpPr>
        <p:sp>
          <p:nvSpPr>
            <p:cNvPr name="Freeform 25" id="25"/>
            <p:cNvSpPr/>
            <p:nvPr/>
          </p:nvSpPr>
          <p:spPr>
            <a:xfrm flipH="false" flipV="false" rot="0">
              <a:off x="0" y="0"/>
              <a:ext cx="6025086" cy="2153961"/>
            </a:xfrm>
            <a:custGeom>
              <a:avLst/>
              <a:gdLst/>
              <a:ahLst/>
              <a:cxnLst/>
              <a:rect r="r" b="b" t="t" l="l"/>
              <a:pathLst>
                <a:path h="2153961" w="6025086">
                  <a:moveTo>
                    <a:pt x="5865066" y="0"/>
                  </a:moveTo>
                  <a:lnTo>
                    <a:pt x="160020" y="0"/>
                  </a:lnTo>
                  <a:lnTo>
                    <a:pt x="0" y="160020"/>
                  </a:lnTo>
                  <a:lnTo>
                    <a:pt x="0" y="1993941"/>
                  </a:lnTo>
                  <a:lnTo>
                    <a:pt x="160020" y="2153961"/>
                  </a:lnTo>
                  <a:lnTo>
                    <a:pt x="5865066" y="2153961"/>
                  </a:lnTo>
                  <a:lnTo>
                    <a:pt x="6025086" y="1993941"/>
                  </a:lnTo>
                  <a:lnTo>
                    <a:pt x="6025086" y="160020"/>
                  </a:lnTo>
                  <a:lnTo>
                    <a:pt x="5865066" y="0"/>
                  </a:lnTo>
                  <a:close/>
                </a:path>
              </a:pathLst>
            </a:custGeom>
            <a:solidFill>
              <a:srgbClr val="12161E"/>
            </a:solidFill>
            <a:ln w="9525" cap="sq">
              <a:solidFill>
                <a:srgbClr val="38B6FF"/>
              </a:solidFill>
              <a:prstDash val="solid"/>
              <a:miter/>
            </a:ln>
          </p:spPr>
        </p:sp>
        <p:sp>
          <p:nvSpPr>
            <p:cNvPr name="TextBox 26" id="26"/>
            <p:cNvSpPr txBox="true"/>
            <p:nvPr/>
          </p:nvSpPr>
          <p:spPr>
            <a:xfrm>
              <a:off x="63500" y="101600"/>
              <a:ext cx="5898086" cy="1988861"/>
            </a:xfrm>
            <a:prstGeom prst="rect">
              <a:avLst/>
            </a:prstGeom>
          </p:spPr>
          <p:txBody>
            <a:bodyPr anchor="ctr" rtlCol="false" tIns="50800" lIns="50800" bIns="50800" rIns="50800"/>
            <a:lstStyle/>
            <a:p>
              <a:pPr algn="ctr">
                <a:lnSpc>
                  <a:spcPts val="1332"/>
                </a:lnSpc>
              </a:pPr>
            </a:p>
          </p:txBody>
        </p:sp>
      </p:grpSp>
      <p:sp>
        <p:nvSpPr>
          <p:cNvPr name="Freeform 27" id="27"/>
          <p:cNvSpPr/>
          <p:nvPr/>
        </p:nvSpPr>
        <p:spPr>
          <a:xfrm flipH="false" flipV="false" rot="0">
            <a:off x="13943741" y="3532810"/>
            <a:ext cx="3675306" cy="1173914"/>
          </a:xfrm>
          <a:custGeom>
            <a:avLst/>
            <a:gdLst/>
            <a:ahLst/>
            <a:cxnLst/>
            <a:rect r="r" b="b" t="t" l="l"/>
            <a:pathLst>
              <a:path h="1173914" w="3675306">
                <a:moveTo>
                  <a:pt x="0" y="0"/>
                </a:moveTo>
                <a:lnTo>
                  <a:pt x="3675306" y="0"/>
                </a:lnTo>
                <a:lnTo>
                  <a:pt x="3675306" y="1173914"/>
                </a:lnTo>
                <a:lnTo>
                  <a:pt x="0" y="117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8" id="28"/>
          <p:cNvGrpSpPr/>
          <p:nvPr/>
        </p:nvGrpSpPr>
        <p:grpSpPr>
          <a:xfrm rot="0">
            <a:off x="13782536" y="5530737"/>
            <a:ext cx="3836511" cy="1371548"/>
            <a:chOff x="0" y="0"/>
            <a:chExt cx="6025086" cy="2153961"/>
          </a:xfrm>
        </p:grpSpPr>
        <p:sp>
          <p:nvSpPr>
            <p:cNvPr name="Freeform 29" id="29"/>
            <p:cNvSpPr/>
            <p:nvPr/>
          </p:nvSpPr>
          <p:spPr>
            <a:xfrm flipH="false" flipV="false" rot="0">
              <a:off x="0" y="0"/>
              <a:ext cx="6025086" cy="2153961"/>
            </a:xfrm>
            <a:custGeom>
              <a:avLst/>
              <a:gdLst/>
              <a:ahLst/>
              <a:cxnLst/>
              <a:rect r="r" b="b" t="t" l="l"/>
              <a:pathLst>
                <a:path h="2153961" w="6025086">
                  <a:moveTo>
                    <a:pt x="5865066" y="0"/>
                  </a:moveTo>
                  <a:lnTo>
                    <a:pt x="160020" y="0"/>
                  </a:lnTo>
                  <a:lnTo>
                    <a:pt x="0" y="160020"/>
                  </a:lnTo>
                  <a:lnTo>
                    <a:pt x="0" y="1993941"/>
                  </a:lnTo>
                  <a:lnTo>
                    <a:pt x="160020" y="2153961"/>
                  </a:lnTo>
                  <a:lnTo>
                    <a:pt x="5865066" y="2153961"/>
                  </a:lnTo>
                  <a:lnTo>
                    <a:pt x="6025086" y="1993941"/>
                  </a:lnTo>
                  <a:lnTo>
                    <a:pt x="6025086" y="160020"/>
                  </a:lnTo>
                  <a:lnTo>
                    <a:pt x="5865066" y="0"/>
                  </a:lnTo>
                  <a:close/>
                </a:path>
              </a:pathLst>
            </a:custGeom>
            <a:solidFill>
              <a:srgbClr val="12161E"/>
            </a:solidFill>
            <a:ln w="9525" cap="sq">
              <a:solidFill>
                <a:srgbClr val="38B6FF"/>
              </a:solidFill>
              <a:prstDash val="solid"/>
              <a:miter/>
            </a:ln>
          </p:spPr>
        </p:sp>
        <p:sp>
          <p:nvSpPr>
            <p:cNvPr name="TextBox 30" id="30"/>
            <p:cNvSpPr txBox="true"/>
            <p:nvPr/>
          </p:nvSpPr>
          <p:spPr>
            <a:xfrm>
              <a:off x="63500" y="101600"/>
              <a:ext cx="5898086" cy="1988861"/>
            </a:xfrm>
            <a:prstGeom prst="rect">
              <a:avLst/>
            </a:prstGeom>
          </p:spPr>
          <p:txBody>
            <a:bodyPr anchor="ctr" rtlCol="false" tIns="50800" lIns="50800" bIns="50800" rIns="50800"/>
            <a:lstStyle/>
            <a:p>
              <a:pPr algn="ctr">
                <a:lnSpc>
                  <a:spcPts val="1332"/>
                </a:lnSpc>
              </a:pPr>
            </a:p>
          </p:txBody>
        </p:sp>
      </p:grpSp>
      <p:sp>
        <p:nvSpPr>
          <p:cNvPr name="Freeform 31" id="31"/>
          <p:cNvSpPr/>
          <p:nvPr/>
        </p:nvSpPr>
        <p:spPr>
          <a:xfrm flipH="false" flipV="false" rot="0">
            <a:off x="13943741" y="5629554"/>
            <a:ext cx="3675306" cy="1173914"/>
          </a:xfrm>
          <a:custGeom>
            <a:avLst/>
            <a:gdLst/>
            <a:ahLst/>
            <a:cxnLst/>
            <a:rect r="r" b="b" t="t" l="l"/>
            <a:pathLst>
              <a:path h="1173914" w="3675306">
                <a:moveTo>
                  <a:pt x="0" y="0"/>
                </a:moveTo>
                <a:lnTo>
                  <a:pt x="3675306" y="0"/>
                </a:lnTo>
                <a:lnTo>
                  <a:pt x="3675306" y="1173914"/>
                </a:lnTo>
                <a:lnTo>
                  <a:pt x="0" y="117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32" id="32"/>
          <p:cNvGrpSpPr/>
          <p:nvPr/>
        </p:nvGrpSpPr>
        <p:grpSpPr>
          <a:xfrm rot="0">
            <a:off x="9376513" y="5530737"/>
            <a:ext cx="3836511" cy="1371548"/>
            <a:chOff x="0" y="0"/>
            <a:chExt cx="6025086" cy="2153961"/>
          </a:xfrm>
        </p:grpSpPr>
        <p:sp>
          <p:nvSpPr>
            <p:cNvPr name="Freeform 33" id="33"/>
            <p:cNvSpPr/>
            <p:nvPr/>
          </p:nvSpPr>
          <p:spPr>
            <a:xfrm flipH="false" flipV="false" rot="0">
              <a:off x="0" y="0"/>
              <a:ext cx="6025086" cy="2153961"/>
            </a:xfrm>
            <a:custGeom>
              <a:avLst/>
              <a:gdLst/>
              <a:ahLst/>
              <a:cxnLst/>
              <a:rect r="r" b="b" t="t" l="l"/>
              <a:pathLst>
                <a:path h="2153961" w="6025086">
                  <a:moveTo>
                    <a:pt x="5865066" y="0"/>
                  </a:moveTo>
                  <a:lnTo>
                    <a:pt x="160020" y="0"/>
                  </a:lnTo>
                  <a:lnTo>
                    <a:pt x="0" y="160020"/>
                  </a:lnTo>
                  <a:lnTo>
                    <a:pt x="0" y="1993941"/>
                  </a:lnTo>
                  <a:lnTo>
                    <a:pt x="160020" y="2153961"/>
                  </a:lnTo>
                  <a:lnTo>
                    <a:pt x="5865066" y="2153961"/>
                  </a:lnTo>
                  <a:lnTo>
                    <a:pt x="6025086" y="1993941"/>
                  </a:lnTo>
                  <a:lnTo>
                    <a:pt x="6025086" y="160020"/>
                  </a:lnTo>
                  <a:lnTo>
                    <a:pt x="5865066" y="0"/>
                  </a:lnTo>
                  <a:close/>
                </a:path>
              </a:pathLst>
            </a:custGeom>
            <a:solidFill>
              <a:srgbClr val="12161E"/>
            </a:solidFill>
            <a:ln w="9525" cap="sq">
              <a:solidFill>
                <a:srgbClr val="38B6FF"/>
              </a:solidFill>
              <a:prstDash val="solid"/>
              <a:miter/>
            </a:ln>
          </p:spPr>
        </p:sp>
        <p:sp>
          <p:nvSpPr>
            <p:cNvPr name="TextBox 34" id="34"/>
            <p:cNvSpPr txBox="true"/>
            <p:nvPr/>
          </p:nvSpPr>
          <p:spPr>
            <a:xfrm>
              <a:off x="63500" y="101600"/>
              <a:ext cx="5898086" cy="1988861"/>
            </a:xfrm>
            <a:prstGeom prst="rect">
              <a:avLst/>
            </a:prstGeom>
          </p:spPr>
          <p:txBody>
            <a:bodyPr anchor="ctr" rtlCol="false" tIns="50800" lIns="50800" bIns="50800" rIns="50800"/>
            <a:lstStyle/>
            <a:p>
              <a:pPr algn="ctr">
                <a:lnSpc>
                  <a:spcPts val="1332"/>
                </a:lnSpc>
              </a:pPr>
            </a:p>
          </p:txBody>
        </p:sp>
      </p:grpSp>
      <p:sp>
        <p:nvSpPr>
          <p:cNvPr name="Freeform 35" id="35"/>
          <p:cNvSpPr/>
          <p:nvPr/>
        </p:nvSpPr>
        <p:spPr>
          <a:xfrm flipH="false" flipV="false" rot="0">
            <a:off x="9537718" y="5629554"/>
            <a:ext cx="3675306" cy="1173914"/>
          </a:xfrm>
          <a:custGeom>
            <a:avLst/>
            <a:gdLst/>
            <a:ahLst/>
            <a:cxnLst/>
            <a:rect r="r" b="b" t="t" l="l"/>
            <a:pathLst>
              <a:path h="1173914" w="3675306">
                <a:moveTo>
                  <a:pt x="0" y="0"/>
                </a:moveTo>
                <a:lnTo>
                  <a:pt x="3675306" y="0"/>
                </a:lnTo>
                <a:lnTo>
                  <a:pt x="3675306" y="1173914"/>
                </a:lnTo>
                <a:lnTo>
                  <a:pt x="0" y="117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36" id="36"/>
          <p:cNvGrpSpPr/>
          <p:nvPr/>
        </p:nvGrpSpPr>
        <p:grpSpPr>
          <a:xfrm rot="0">
            <a:off x="4758952" y="5529441"/>
            <a:ext cx="3836511" cy="1371548"/>
            <a:chOff x="0" y="0"/>
            <a:chExt cx="6025086" cy="2153961"/>
          </a:xfrm>
        </p:grpSpPr>
        <p:sp>
          <p:nvSpPr>
            <p:cNvPr name="Freeform 37" id="37"/>
            <p:cNvSpPr/>
            <p:nvPr/>
          </p:nvSpPr>
          <p:spPr>
            <a:xfrm flipH="false" flipV="false" rot="0">
              <a:off x="0" y="0"/>
              <a:ext cx="6025086" cy="2153961"/>
            </a:xfrm>
            <a:custGeom>
              <a:avLst/>
              <a:gdLst/>
              <a:ahLst/>
              <a:cxnLst/>
              <a:rect r="r" b="b" t="t" l="l"/>
              <a:pathLst>
                <a:path h="2153961" w="6025086">
                  <a:moveTo>
                    <a:pt x="5865066" y="0"/>
                  </a:moveTo>
                  <a:lnTo>
                    <a:pt x="160020" y="0"/>
                  </a:lnTo>
                  <a:lnTo>
                    <a:pt x="0" y="160020"/>
                  </a:lnTo>
                  <a:lnTo>
                    <a:pt x="0" y="1993941"/>
                  </a:lnTo>
                  <a:lnTo>
                    <a:pt x="160020" y="2153961"/>
                  </a:lnTo>
                  <a:lnTo>
                    <a:pt x="5865066" y="2153961"/>
                  </a:lnTo>
                  <a:lnTo>
                    <a:pt x="6025086" y="1993941"/>
                  </a:lnTo>
                  <a:lnTo>
                    <a:pt x="6025086" y="160020"/>
                  </a:lnTo>
                  <a:lnTo>
                    <a:pt x="5865066" y="0"/>
                  </a:lnTo>
                  <a:close/>
                </a:path>
              </a:pathLst>
            </a:custGeom>
            <a:solidFill>
              <a:srgbClr val="12161E"/>
            </a:solidFill>
            <a:ln w="9525" cap="sq">
              <a:solidFill>
                <a:srgbClr val="38B6FF"/>
              </a:solidFill>
              <a:prstDash val="solid"/>
              <a:miter/>
            </a:ln>
          </p:spPr>
        </p:sp>
        <p:sp>
          <p:nvSpPr>
            <p:cNvPr name="TextBox 38" id="38"/>
            <p:cNvSpPr txBox="true"/>
            <p:nvPr/>
          </p:nvSpPr>
          <p:spPr>
            <a:xfrm>
              <a:off x="63500" y="101600"/>
              <a:ext cx="5898086" cy="1988861"/>
            </a:xfrm>
            <a:prstGeom prst="rect">
              <a:avLst/>
            </a:prstGeom>
          </p:spPr>
          <p:txBody>
            <a:bodyPr anchor="ctr" rtlCol="false" tIns="50800" lIns="50800" bIns="50800" rIns="50800"/>
            <a:lstStyle/>
            <a:p>
              <a:pPr algn="ctr">
                <a:lnSpc>
                  <a:spcPts val="1332"/>
                </a:lnSpc>
              </a:pPr>
            </a:p>
          </p:txBody>
        </p:sp>
      </p:grpSp>
      <p:sp>
        <p:nvSpPr>
          <p:cNvPr name="Freeform 39" id="39"/>
          <p:cNvSpPr/>
          <p:nvPr/>
        </p:nvSpPr>
        <p:spPr>
          <a:xfrm flipH="false" flipV="false" rot="0">
            <a:off x="4920157" y="5628258"/>
            <a:ext cx="3675306" cy="1173914"/>
          </a:xfrm>
          <a:custGeom>
            <a:avLst/>
            <a:gdLst/>
            <a:ahLst/>
            <a:cxnLst/>
            <a:rect r="r" b="b" t="t" l="l"/>
            <a:pathLst>
              <a:path h="1173914" w="3675306">
                <a:moveTo>
                  <a:pt x="0" y="0"/>
                </a:moveTo>
                <a:lnTo>
                  <a:pt x="3675306" y="0"/>
                </a:lnTo>
                <a:lnTo>
                  <a:pt x="3675306" y="1173914"/>
                </a:lnTo>
                <a:lnTo>
                  <a:pt x="0" y="117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0" id="40"/>
          <p:cNvGrpSpPr/>
          <p:nvPr/>
        </p:nvGrpSpPr>
        <p:grpSpPr>
          <a:xfrm rot="0">
            <a:off x="322366" y="5529441"/>
            <a:ext cx="3836511" cy="1371548"/>
            <a:chOff x="0" y="0"/>
            <a:chExt cx="6025086" cy="2153961"/>
          </a:xfrm>
        </p:grpSpPr>
        <p:sp>
          <p:nvSpPr>
            <p:cNvPr name="Freeform 41" id="41"/>
            <p:cNvSpPr/>
            <p:nvPr/>
          </p:nvSpPr>
          <p:spPr>
            <a:xfrm flipH="false" flipV="false" rot="0">
              <a:off x="0" y="0"/>
              <a:ext cx="6025086" cy="2153961"/>
            </a:xfrm>
            <a:custGeom>
              <a:avLst/>
              <a:gdLst/>
              <a:ahLst/>
              <a:cxnLst/>
              <a:rect r="r" b="b" t="t" l="l"/>
              <a:pathLst>
                <a:path h="2153961" w="6025086">
                  <a:moveTo>
                    <a:pt x="5865066" y="0"/>
                  </a:moveTo>
                  <a:lnTo>
                    <a:pt x="160020" y="0"/>
                  </a:lnTo>
                  <a:lnTo>
                    <a:pt x="0" y="160020"/>
                  </a:lnTo>
                  <a:lnTo>
                    <a:pt x="0" y="1993941"/>
                  </a:lnTo>
                  <a:lnTo>
                    <a:pt x="160020" y="2153961"/>
                  </a:lnTo>
                  <a:lnTo>
                    <a:pt x="5865066" y="2153961"/>
                  </a:lnTo>
                  <a:lnTo>
                    <a:pt x="6025086" y="1993941"/>
                  </a:lnTo>
                  <a:lnTo>
                    <a:pt x="6025086" y="160020"/>
                  </a:lnTo>
                  <a:lnTo>
                    <a:pt x="5865066" y="0"/>
                  </a:lnTo>
                  <a:close/>
                </a:path>
              </a:pathLst>
            </a:custGeom>
            <a:solidFill>
              <a:srgbClr val="12161E"/>
            </a:solidFill>
            <a:ln w="9525" cap="sq">
              <a:solidFill>
                <a:srgbClr val="38B6FF"/>
              </a:solidFill>
              <a:prstDash val="solid"/>
              <a:miter/>
            </a:ln>
          </p:spPr>
        </p:sp>
        <p:sp>
          <p:nvSpPr>
            <p:cNvPr name="TextBox 42" id="42"/>
            <p:cNvSpPr txBox="true"/>
            <p:nvPr/>
          </p:nvSpPr>
          <p:spPr>
            <a:xfrm>
              <a:off x="63500" y="101600"/>
              <a:ext cx="5898086" cy="1988861"/>
            </a:xfrm>
            <a:prstGeom prst="rect">
              <a:avLst/>
            </a:prstGeom>
          </p:spPr>
          <p:txBody>
            <a:bodyPr anchor="ctr" rtlCol="false" tIns="50800" lIns="50800" bIns="50800" rIns="50800"/>
            <a:lstStyle/>
            <a:p>
              <a:pPr algn="ctr">
                <a:lnSpc>
                  <a:spcPts val="1332"/>
                </a:lnSpc>
              </a:pPr>
            </a:p>
          </p:txBody>
        </p:sp>
      </p:grpSp>
      <p:sp>
        <p:nvSpPr>
          <p:cNvPr name="Freeform 43" id="43"/>
          <p:cNvSpPr/>
          <p:nvPr/>
        </p:nvSpPr>
        <p:spPr>
          <a:xfrm flipH="false" flipV="false" rot="0">
            <a:off x="483571" y="5628258"/>
            <a:ext cx="3675306" cy="1173914"/>
          </a:xfrm>
          <a:custGeom>
            <a:avLst/>
            <a:gdLst/>
            <a:ahLst/>
            <a:cxnLst/>
            <a:rect r="r" b="b" t="t" l="l"/>
            <a:pathLst>
              <a:path h="1173914" w="3675306">
                <a:moveTo>
                  <a:pt x="0" y="0"/>
                </a:moveTo>
                <a:lnTo>
                  <a:pt x="3675306" y="0"/>
                </a:lnTo>
                <a:lnTo>
                  <a:pt x="3675306" y="1173914"/>
                </a:lnTo>
                <a:lnTo>
                  <a:pt x="0" y="117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4" id="44"/>
          <p:cNvGrpSpPr/>
          <p:nvPr/>
        </p:nvGrpSpPr>
        <p:grpSpPr>
          <a:xfrm rot="0">
            <a:off x="322366" y="7501279"/>
            <a:ext cx="3836511" cy="1371548"/>
            <a:chOff x="0" y="0"/>
            <a:chExt cx="6025086" cy="2153961"/>
          </a:xfrm>
        </p:grpSpPr>
        <p:sp>
          <p:nvSpPr>
            <p:cNvPr name="Freeform 45" id="45"/>
            <p:cNvSpPr/>
            <p:nvPr/>
          </p:nvSpPr>
          <p:spPr>
            <a:xfrm flipH="false" flipV="false" rot="0">
              <a:off x="0" y="0"/>
              <a:ext cx="6025086" cy="2153961"/>
            </a:xfrm>
            <a:custGeom>
              <a:avLst/>
              <a:gdLst/>
              <a:ahLst/>
              <a:cxnLst/>
              <a:rect r="r" b="b" t="t" l="l"/>
              <a:pathLst>
                <a:path h="2153961" w="6025086">
                  <a:moveTo>
                    <a:pt x="5865066" y="0"/>
                  </a:moveTo>
                  <a:lnTo>
                    <a:pt x="160020" y="0"/>
                  </a:lnTo>
                  <a:lnTo>
                    <a:pt x="0" y="160020"/>
                  </a:lnTo>
                  <a:lnTo>
                    <a:pt x="0" y="1993941"/>
                  </a:lnTo>
                  <a:lnTo>
                    <a:pt x="160020" y="2153961"/>
                  </a:lnTo>
                  <a:lnTo>
                    <a:pt x="5865066" y="2153961"/>
                  </a:lnTo>
                  <a:lnTo>
                    <a:pt x="6025086" y="1993941"/>
                  </a:lnTo>
                  <a:lnTo>
                    <a:pt x="6025086" y="160020"/>
                  </a:lnTo>
                  <a:lnTo>
                    <a:pt x="5865066" y="0"/>
                  </a:lnTo>
                  <a:close/>
                </a:path>
              </a:pathLst>
            </a:custGeom>
            <a:solidFill>
              <a:srgbClr val="12161E"/>
            </a:solidFill>
            <a:ln w="9525" cap="sq">
              <a:solidFill>
                <a:srgbClr val="38B6FF"/>
              </a:solidFill>
              <a:prstDash val="solid"/>
              <a:miter/>
            </a:ln>
          </p:spPr>
        </p:sp>
        <p:sp>
          <p:nvSpPr>
            <p:cNvPr name="TextBox 46" id="46"/>
            <p:cNvSpPr txBox="true"/>
            <p:nvPr/>
          </p:nvSpPr>
          <p:spPr>
            <a:xfrm>
              <a:off x="63500" y="101600"/>
              <a:ext cx="5898086" cy="1988861"/>
            </a:xfrm>
            <a:prstGeom prst="rect">
              <a:avLst/>
            </a:prstGeom>
          </p:spPr>
          <p:txBody>
            <a:bodyPr anchor="ctr" rtlCol="false" tIns="50800" lIns="50800" bIns="50800" rIns="50800"/>
            <a:lstStyle/>
            <a:p>
              <a:pPr algn="ctr">
                <a:lnSpc>
                  <a:spcPts val="1332"/>
                </a:lnSpc>
              </a:pPr>
            </a:p>
          </p:txBody>
        </p:sp>
      </p:grpSp>
      <p:sp>
        <p:nvSpPr>
          <p:cNvPr name="Freeform 47" id="47"/>
          <p:cNvSpPr/>
          <p:nvPr/>
        </p:nvSpPr>
        <p:spPr>
          <a:xfrm flipH="false" flipV="false" rot="0">
            <a:off x="483571" y="7600097"/>
            <a:ext cx="3675306" cy="1173914"/>
          </a:xfrm>
          <a:custGeom>
            <a:avLst/>
            <a:gdLst/>
            <a:ahLst/>
            <a:cxnLst/>
            <a:rect r="r" b="b" t="t" l="l"/>
            <a:pathLst>
              <a:path h="1173914" w="3675306">
                <a:moveTo>
                  <a:pt x="0" y="0"/>
                </a:moveTo>
                <a:lnTo>
                  <a:pt x="3675306" y="0"/>
                </a:lnTo>
                <a:lnTo>
                  <a:pt x="3675306" y="1173913"/>
                </a:lnTo>
                <a:lnTo>
                  <a:pt x="0" y="11739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8" id="48"/>
          <p:cNvGrpSpPr/>
          <p:nvPr/>
        </p:nvGrpSpPr>
        <p:grpSpPr>
          <a:xfrm rot="0">
            <a:off x="4758952" y="7519033"/>
            <a:ext cx="3836511" cy="1371548"/>
            <a:chOff x="0" y="0"/>
            <a:chExt cx="6025086" cy="2153961"/>
          </a:xfrm>
        </p:grpSpPr>
        <p:sp>
          <p:nvSpPr>
            <p:cNvPr name="Freeform 49" id="49"/>
            <p:cNvSpPr/>
            <p:nvPr/>
          </p:nvSpPr>
          <p:spPr>
            <a:xfrm flipH="false" flipV="false" rot="0">
              <a:off x="0" y="0"/>
              <a:ext cx="6025086" cy="2153961"/>
            </a:xfrm>
            <a:custGeom>
              <a:avLst/>
              <a:gdLst/>
              <a:ahLst/>
              <a:cxnLst/>
              <a:rect r="r" b="b" t="t" l="l"/>
              <a:pathLst>
                <a:path h="2153961" w="6025086">
                  <a:moveTo>
                    <a:pt x="5865066" y="0"/>
                  </a:moveTo>
                  <a:lnTo>
                    <a:pt x="160020" y="0"/>
                  </a:lnTo>
                  <a:lnTo>
                    <a:pt x="0" y="160020"/>
                  </a:lnTo>
                  <a:lnTo>
                    <a:pt x="0" y="1993941"/>
                  </a:lnTo>
                  <a:lnTo>
                    <a:pt x="160020" y="2153961"/>
                  </a:lnTo>
                  <a:lnTo>
                    <a:pt x="5865066" y="2153961"/>
                  </a:lnTo>
                  <a:lnTo>
                    <a:pt x="6025086" y="1993941"/>
                  </a:lnTo>
                  <a:lnTo>
                    <a:pt x="6025086" y="160020"/>
                  </a:lnTo>
                  <a:lnTo>
                    <a:pt x="5865066" y="0"/>
                  </a:lnTo>
                  <a:close/>
                </a:path>
              </a:pathLst>
            </a:custGeom>
            <a:solidFill>
              <a:srgbClr val="12161E"/>
            </a:solidFill>
            <a:ln w="9525" cap="sq">
              <a:solidFill>
                <a:srgbClr val="38B6FF"/>
              </a:solidFill>
              <a:prstDash val="solid"/>
              <a:miter/>
            </a:ln>
          </p:spPr>
        </p:sp>
        <p:sp>
          <p:nvSpPr>
            <p:cNvPr name="TextBox 50" id="50"/>
            <p:cNvSpPr txBox="true"/>
            <p:nvPr/>
          </p:nvSpPr>
          <p:spPr>
            <a:xfrm>
              <a:off x="63500" y="101600"/>
              <a:ext cx="5898086" cy="1988861"/>
            </a:xfrm>
            <a:prstGeom prst="rect">
              <a:avLst/>
            </a:prstGeom>
          </p:spPr>
          <p:txBody>
            <a:bodyPr anchor="ctr" rtlCol="false" tIns="50800" lIns="50800" bIns="50800" rIns="50800"/>
            <a:lstStyle/>
            <a:p>
              <a:pPr algn="ctr">
                <a:lnSpc>
                  <a:spcPts val="1332"/>
                </a:lnSpc>
              </a:pPr>
            </a:p>
          </p:txBody>
        </p:sp>
      </p:grpSp>
      <p:sp>
        <p:nvSpPr>
          <p:cNvPr name="Freeform 51" id="51"/>
          <p:cNvSpPr/>
          <p:nvPr/>
        </p:nvSpPr>
        <p:spPr>
          <a:xfrm flipH="false" flipV="false" rot="0">
            <a:off x="4920157" y="7617851"/>
            <a:ext cx="3675306" cy="1173914"/>
          </a:xfrm>
          <a:custGeom>
            <a:avLst/>
            <a:gdLst/>
            <a:ahLst/>
            <a:cxnLst/>
            <a:rect r="r" b="b" t="t" l="l"/>
            <a:pathLst>
              <a:path h="1173914" w="3675306">
                <a:moveTo>
                  <a:pt x="0" y="0"/>
                </a:moveTo>
                <a:lnTo>
                  <a:pt x="3675306" y="0"/>
                </a:lnTo>
                <a:lnTo>
                  <a:pt x="3675306" y="1173914"/>
                </a:lnTo>
                <a:lnTo>
                  <a:pt x="0" y="117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2" id="52"/>
          <p:cNvGrpSpPr/>
          <p:nvPr/>
        </p:nvGrpSpPr>
        <p:grpSpPr>
          <a:xfrm rot="0">
            <a:off x="9417087" y="7519033"/>
            <a:ext cx="3836511" cy="1371548"/>
            <a:chOff x="0" y="0"/>
            <a:chExt cx="6025086" cy="2153961"/>
          </a:xfrm>
        </p:grpSpPr>
        <p:sp>
          <p:nvSpPr>
            <p:cNvPr name="Freeform 53" id="53"/>
            <p:cNvSpPr/>
            <p:nvPr/>
          </p:nvSpPr>
          <p:spPr>
            <a:xfrm flipH="false" flipV="false" rot="0">
              <a:off x="0" y="0"/>
              <a:ext cx="6025086" cy="2153961"/>
            </a:xfrm>
            <a:custGeom>
              <a:avLst/>
              <a:gdLst/>
              <a:ahLst/>
              <a:cxnLst/>
              <a:rect r="r" b="b" t="t" l="l"/>
              <a:pathLst>
                <a:path h="2153961" w="6025086">
                  <a:moveTo>
                    <a:pt x="5865066" y="0"/>
                  </a:moveTo>
                  <a:lnTo>
                    <a:pt x="160020" y="0"/>
                  </a:lnTo>
                  <a:lnTo>
                    <a:pt x="0" y="160020"/>
                  </a:lnTo>
                  <a:lnTo>
                    <a:pt x="0" y="1993941"/>
                  </a:lnTo>
                  <a:lnTo>
                    <a:pt x="160020" y="2153961"/>
                  </a:lnTo>
                  <a:lnTo>
                    <a:pt x="5865066" y="2153961"/>
                  </a:lnTo>
                  <a:lnTo>
                    <a:pt x="6025086" y="1993941"/>
                  </a:lnTo>
                  <a:lnTo>
                    <a:pt x="6025086" y="160020"/>
                  </a:lnTo>
                  <a:lnTo>
                    <a:pt x="5865066" y="0"/>
                  </a:lnTo>
                  <a:close/>
                </a:path>
              </a:pathLst>
            </a:custGeom>
            <a:solidFill>
              <a:srgbClr val="12161E"/>
            </a:solidFill>
            <a:ln w="9525" cap="sq">
              <a:solidFill>
                <a:srgbClr val="38B6FF"/>
              </a:solidFill>
              <a:prstDash val="solid"/>
              <a:miter/>
            </a:ln>
          </p:spPr>
        </p:sp>
        <p:sp>
          <p:nvSpPr>
            <p:cNvPr name="TextBox 54" id="54"/>
            <p:cNvSpPr txBox="true"/>
            <p:nvPr/>
          </p:nvSpPr>
          <p:spPr>
            <a:xfrm>
              <a:off x="63500" y="101600"/>
              <a:ext cx="5898086" cy="1988861"/>
            </a:xfrm>
            <a:prstGeom prst="rect">
              <a:avLst/>
            </a:prstGeom>
          </p:spPr>
          <p:txBody>
            <a:bodyPr anchor="ctr" rtlCol="false" tIns="50800" lIns="50800" bIns="50800" rIns="50800"/>
            <a:lstStyle/>
            <a:p>
              <a:pPr algn="ctr">
                <a:lnSpc>
                  <a:spcPts val="1332"/>
                </a:lnSpc>
              </a:pPr>
            </a:p>
          </p:txBody>
        </p:sp>
      </p:grpSp>
      <p:sp>
        <p:nvSpPr>
          <p:cNvPr name="Freeform 55" id="55"/>
          <p:cNvSpPr/>
          <p:nvPr/>
        </p:nvSpPr>
        <p:spPr>
          <a:xfrm flipH="false" flipV="false" rot="0">
            <a:off x="9578292" y="7617851"/>
            <a:ext cx="3675306" cy="1173914"/>
          </a:xfrm>
          <a:custGeom>
            <a:avLst/>
            <a:gdLst/>
            <a:ahLst/>
            <a:cxnLst/>
            <a:rect r="r" b="b" t="t" l="l"/>
            <a:pathLst>
              <a:path h="1173914" w="3675306">
                <a:moveTo>
                  <a:pt x="0" y="0"/>
                </a:moveTo>
                <a:lnTo>
                  <a:pt x="3675306" y="0"/>
                </a:lnTo>
                <a:lnTo>
                  <a:pt x="3675306" y="1173914"/>
                </a:lnTo>
                <a:lnTo>
                  <a:pt x="0" y="11739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6" id="56"/>
          <p:cNvSpPr txBox="true"/>
          <p:nvPr/>
        </p:nvSpPr>
        <p:spPr>
          <a:xfrm rot="0">
            <a:off x="5088195" y="1765080"/>
            <a:ext cx="12171105" cy="1085007"/>
          </a:xfrm>
          <a:prstGeom prst="rect">
            <a:avLst/>
          </a:prstGeom>
        </p:spPr>
        <p:txBody>
          <a:bodyPr anchor="t" rtlCol="false" tIns="0" lIns="0" bIns="0" rIns="0">
            <a:spAutoFit/>
          </a:bodyPr>
          <a:lstStyle/>
          <a:p>
            <a:pPr algn="l">
              <a:lnSpc>
                <a:spcPts val="6323"/>
              </a:lnSpc>
            </a:pPr>
            <a:r>
              <a:rPr lang="en-US" sz="8544">
                <a:solidFill>
                  <a:srgbClr val="38B6FF"/>
                </a:solidFill>
                <a:latin typeface="Academy"/>
                <a:ea typeface="Academy"/>
                <a:cs typeface="Academy"/>
                <a:sym typeface="Academy"/>
              </a:rPr>
              <a:t>DATA CLEANING</a:t>
            </a:r>
          </a:p>
        </p:txBody>
      </p:sp>
      <p:sp>
        <p:nvSpPr>
          <p:cNvPr name="TextBox 57" id="57"/>
          <p:cNvSpPr txBox="true"/>
          <p:nvPr/>
        </p:nvSpPr>
        <p:spPr>
          <a:xfrm rot="0">
            <a:off x="1543180" y="799719"/>
            <a:ext cx="2213250" cy="228981"/>
          </a:xfrm>
          <a:prstGeom prst="rect">
            <a:avLst/>
          </a:prstGeom>
        </p:spPr>
        <p:txBody>
          <a:bodyPr anchor="t" rtlCol="false" tIns="0" lIns="0" bIns="0" rIns="0">
            <a:spAutoFit/>
          </a:bodyPr>
          <a:lstStyle/>
          <a:p>
            <a:pPr algn="l">
              <a:lnSpc>
                <a:spcPts val="1332"/>
              </a:lnSpc>
            </a:pPr>
            <a:r>
              <a:rPr lang="en-US" sz="1800">
                <a:solidFill>
                  <a:srgbClr val="FFFFFF"/>
                </a:solidFill>
                <a:latin typeface="Academy"/>
                <a:ea typeface="Academy"/>
                <a:cs typeface="Academy"/>
                <a:sym typeface="Academy"/>
              </a:rPr>
              <a:t>SALFORD &amp; CO.</a:t>
            </a:r>
          </a:p>
        </p:txBody>
      </p:sp>
      <p:sp>
        <p:nvSpPr>
          <p:cNvPr name="TextBox 58" id="58"/>
          <p:cNvSpPr txBox="true"/>
          <p:nvPr/>
        </p:nvSpPr>
        <p:spPr>
          <a:xfrm rot="0">
            <a:off x="8485925" y="788479"/>
            <a:ext cx="1000729" cy="194310"/>
          </a:xfrm>
          <a:prstGeom prst="rect">
            <a:avLst/>
          </a:prstGeom>
        </p:spPr>
        <p:txBody>
          <a:bodyPr anchor="t" rtlCol="false" tIns="0" lIns="0" bIns="0" rIns="0">
            <a:spAutoFit/>
          </a:bodyPr>
          <a:lstStyle/>
          <a:p>
            <a:pPr algn="ctr">
              <a:lnSpc>
                <a:spcPts val="1560"/>
              </a:lnSpc>
            </a:pPr>
            <a:r>
              <a:rPr lang="en-US" sz="1200">
                <a:solidFill>
                  <a:srgbClr val="485369"/>
                </a:solidFill>
                <a:latin typeface="Fira Code"/>
                <a:ea typeface="Fira Code"/>
                <a:cs typeface="Fira Code"/>
                <a:sym typeface="Fira Code"/>
              </a:rPr>
              <a:t>ABOUT US</a:t>
            </a:r>
          </a:p>
        </p:txBody>
      </p:sp>
      <p:sp>
        <p:nvSpPr>
          <p:cNvPr name="TextBox 59" id="59"/>
          <p:cNvSpPr txBox="true"/>
          <p:nvPr/>
        </p:nvSpPr>
        <p:spPr>
          <a:xfrm rot="0">
            <a:off x="9781869" y="788479"/>
            <a:ext cx="952942" cy="194310"/>
          </a:xfrm>
          <a:prstGeom prst="rect">
            <a:avLst/>
          </a:prstGeom>
        </p:spPr>
        <p:txBody>
          <a:bodyPr anchor="t" rtlCol="false" tIns="0" lIns="0" bIns="0" rIns="0">
            <a:spAutoFit/>
          </a:bodyPr>
          <a:lstStyle/>
          <a:p>
            <a:pPr algn="ctr">
              <a:lnSpc>
                <a:spcPts val="1560"/>
              </a:lnSpc>
            </a:pPr>
            <a:r>
              <a:rPr lang="en-US" sz="1200">
                <a:solidFill>
                  <a:srgbClr val="485369"/>
                </a:solidFill>
                <a:latin typeface="Fira Code"/>
                <a:ea typeface="Fira Code"/>
                <a:cs typeface="Fira Code"/>
                <a:sym typeface="Fira Code"/>
              </a:rPr>
              <a:t>SERVICES</a:t>
            </a:r>
          </a:p>
        </p:txBody>
      </p:sp>
      <p:sp>
        <p:nvSpPr>
          <p:cNvPr name="TextBox 60" id="60"/>
          <p:cNvSpPr txBox="true"/>
          <p:nvPr/>
        </p:nvSpPr>
        <p:spPr>
          <a:xfrm rot="0">
            <a:off x="16195946" y="788479"/>
            <a:ext cx="893208" cy="194310"/>
          </a:xfrm>
          <a:prstGeom prst="rect">
            <a:avLst/>
          </a:prstGeom>
        </p:spPr>
        <p:txBody>
          <a:bodyPr anchor="t" rtlCol="false" tIns="0" lIns="0" bIns="0" rIns="0">
            <a:spAutoFit/>
          </a:bodyPr>
          <a:lstStyle/>
          <a:p>
            <a:pPr algn="ctr">
              <a:lnSpc>
                <a:spcPts val="1560"/>
              </a:lnSpc>
            </a:pPr>
            <a:r>
              <a:rPr lang="en-US" sz="1200">
                <a:solidFill>
                  <a:srgbClr val="FFFFFF"/>
                </a:solidFill>
                <a:latin typeface="Fira Code"/>
                <a:ea typeface="Fira Code"/>
                <a:cs typeface="Fira Code"/>
                <a:sym typeface="Fira Code"/>
              </a:rPr>
              <a:t>CONTACT</a:t>
            </a:r>
          </a:p>
        </p:txBody>
      </p:sp>
      <p:sp>
        <p:nvSpPr>
          <p:cNvPr name="TextBox 61" id="61"/>
          <p:cNvSpPr txBox="true"/>
          <p:nvPr/>
        </p:nvSpPr>
        <p:spPr>
          <a:xfrm rot="0">
            <a:off x="11030026" y="788479"/>
            <a:ext cx="1215770" cy="194310"/>
          </a:xfrm>
          <a:prstGeom prst="rect">
            <a:avLst/>
          </a:prstGeom>
        </p:spPr>
        <p:txBody>
          <a:bodyPr anchor="t" rtlCol="false" tIns="0" lIns="0" bIns="0" rIns="0">
            <a:spAutoFit/>
          </a:bodyPr>
          <a:lstStyle/>
          <a:p>
            <a:pPr algn="ctr">
              <a:lnSpc>
                <a:spcPts val="1560"/>
              </a:lnSpc>
            </a:pPr>
            <a:r>
              <a:rPr lang="en-US" sz="1200">
                <a:solidFill>
                  <a:srgbClr val="485369"/>
                </a:solidFill>
                <a:latin typeface="Fira Code"/>
                <a:ea typeface="Fira Code"/>
                <a:cs typeface="Fira Code"/>
                <a:sym typeface="Fira Code"/>
              </a:rPr>
              <a:t>TEST DRIVE</a:t>
            </a:r>
          </a:p>
        </p:txBody>
      </p:sp>
      <p:sp>
        <p:nvSpPr>
          <p:cNvPr name="TextBox 62" id="62"/>
          <p:cNvSpPr txBox="true"/>
          <p:nvPr/>
        </p:nvSpPr>
        <p:spPr>
          <a:xfrm rot="0">
            <a:off x="7536435" y="788479"/>
            <a:ext cx="654274" cy="194310"/>
          </a:xfrm>
          <a:prstGeom prst="rect">
            <a:avLst/>
          </a:prstGeom>
        </p:spPr>
        <p:txBody>
          <a:bodyPr anchor="t" rtlCol="false" tIns="0" lIns="0" bIns="0" rIns="0">
            <a:spAutoFit/>
          </a:bodyPr>
          <a:lstStyle/>
          <a:p>
            <a:pPr algn="ctr">
              <a:lnSpc>
                <a:spcPts val="1560"/>
              </a:lnSpc>
            </a:pPr>
            <a:r>
              <a:rPr lang="en-US" sz="1200">
                <a:solidFill>
                  <a:srgbClr val="38B6FF"/>
                </a:solidFill>
                <a:latin typeface="Fira Code"/>
                <a:ea typeface="Fira Code"/>
                <a:cs typeface="Fira Code"/>
                <a:sym typeface="Fira Code"/>
              </a:rPr>
              <a:t>HOME</a:t>
            </a:r>
          </a:p>
        </p:txBody>
      </p:sp>
      <p:sp>
        <p:nvSpPr>
          <p:cNvPr name="TextBox 63" id="63"/>
          <p:cNvSpPr txBox="true"/>
          <p:nvPr/>
        </p:nvSpPr>
        <p:spPr>
          <a:xfrm rot="0">
            <a:off x="613208" y="3880372"/>
            <a:ext cx="3273877" cy="450215"/>
          </a:xfrm>
          <a:prstGeom prst="rect">
            <a:avLst/>
          </a:prstGeom>
        </p:spPr>
        <p:txBody>
          <a:bodyPr anchor="t" rtlCol="false" tIns="0" lIns="0" bIns="0" rIns="0">
            <a:spAutoFit/>
          </a:bodyPr>
          <a:lstStyle/>
          <a:p>
            <a:pPr algn="ctr">
              <a:lnSpc>
                <a:spcPts val="3639"/>
              </a:lnSpc>
            </a:pPr>
            <a:r>
              <a:rPr lang="en-US" sz="2799">
                <a:solidFill>
                  <a:srgbClr val="FFFFFF"/>
                </a:solidFill>
                <a:latin typeface="Fira Code"/>
                <a:ea typeface="Fira Code"/>
                <a:cs typeface="Fira Code"/>
                <a:sym typeface="Fira Code"/>
              </a:rPr>
              <a:t>LOAD CSV FILE</a:t>
            </a:r>
          </a:p>
        </p:txBody>
      </p:sp>
      <p:sp>
        <p:nvSpPr>
          <p:cNvPr name="TextBox 64" id="64"/>
          <p:cNvSpPr txBox="true"/>
          <p:nvPr/>
        </p:nvSpPr>
        <p:spPr>
          <a:xfrm rot="0">
            <a:off x="5049794" y="3651772"/>
            <a:ext cx="3273877" cy="907415"/>
          </a:xfrm>
          <a:prstGeom prst="rect">
            <a:avLst/>
          </a:prstGeom>
        </p:spPr>
        <p:txBody>
          <a:bodyPr anchor="t" rtlCol="false" tIns="0" lIns="0" bIns="0" rIns="0">
            <a:spAutoFit/>
          </a:bodyPr>
          <a:lstStyle/>
          <a:p>
            <a:pPr algn="ctr">
              <a:lnSpc>
                <a:spcPts val="3639"/>
              </a:lnSpc>
            </a:pPr>
            <a:r>
              <a:rPr lang="en-US" sz="2799">
                <a:solidFill>
                  <a:srgbClr val="FFFFFF"/>
                </a:solidFill>
                <a:latin typeface="Fira Code"/>
                <a:ea typeface="Fira Code"/>
                <a:cs typeface="Fira Code"/>
                <a:sym typeface="Fira Code"/>
              </a:rPr>
              <a:t>FIX ENCODING ISSUES</a:t>
            </a:r>
          </a:p>
        </p:txBody>
      </p:sp>
      <p:sp>
        <p:nvSpPr>
          <p:cNvPr name="TextBox 65" id="65"/>
          <p:cNvSpPr txBox="true"/>
          <p:nvPr/>
        </p:nvSpPr>
        <p:spPr>
          <a:xfrm rot="0">
            <a:off x="9698404" y="3423172"/>
            <a:ext cx="3273877" cy="1364615"/>
          </a:xfrm>
          <a:prstGeom prst="rect">
            <a:avLst/>
          </a:prstGeom>
        </p:spPr>
        <p:txBody>
          <a:bodyPr anchor="t" rtlCol="false" tIns="0" lIns="0" bIns="0" rIns="0">
            <a:spAutoFit/>
          </a:bodyPr>
          <a:lstStyle/>
          <a:p>
            <a:pPr algn="ctr">
              <a:lnSpc>
                <a:spcPts val="3639"/>
              </a:lnSpc>
            </a:pPr>
            <a:r>
              <a:rPr lang="en-US" sz="2799">
                <a:solidFill>
                  <a:srgbClr val="FFFFFF"/>
                </a:solidFill>
                <a:latin typeface="Fira Code"/>
                <a:ea typeface="Fira Code"/>
                <a:cs typeface="Fira Code"/>
                <a:sym typeface="Fira Code"/>
              </a:rPr>
              <a:t>DROP UNNECESSARY COLUMN</a:t>
            </a:r>
          </a:p>
        </p:txBody>
      </p:sp>
      <p:sp>
        <p:nvSpPr>
          <p:cNvPr name="TextBox 66" id="66"/>
          <p:cNvSpPr txBox="true"/>
          <p:nvPr/>
        </p:nvSpPr>
        <p:spPr>
          <a:xfrm rot="0">
            <a:off x="14144456" y="3616264"/>
            <a:ext cx="3273877" cy="907415"/>
          </a:xfrm>
          <a:prstGeom prst="rect">
            <a:avLst/>
          </a:prstGeom>
        </p:spPr>
        <p:txBody>
          <a:bodyPr anchor="t" rtlCol="false" tIns="0" lIns="0" bIns="0" rIns="0">
            <a:spAutoFit/>
          </a:bodyPr>
          <a:lstStyle/>
          <a:p>
            <a:pPr algn="ctr">
              <a:lnSpc>
                <a:spcPts val="3639"/>
              </a:lnSpc>
            </a:pPr>
            <a:r>
              <a:rPr lang="en-US" sz="2799">
                <a:solidFill>
                  <a:srgbClr val="FFFFFF"/>
                </a:solidFill>
                <a:latin typeface="Fira Code"/>
                <a:ea typeface="Fira Code"/>
                <a:cs typeface="Fira Code"/>
                <a:sym typeface="Fira Code"/>
              </a:rPr>
              <a:t>CHECK FOR DUPLICATES</a:t>
            </a:r>
          </a:p>
        </p:txBody>
      </p:sp>
      <p:sp>
        <p:nvSpPr>
          <p:cNvPr name="TextBox 67" id="67"/>
          <p:cNvSpPr txBox="true"/>
          <p:nvPr/>
        </p:nvSpPr>
        <p:spPr>
          <a:xfrm rot="0">
            <a:off x="14144456" y="5713008"/>
            <a:ext cx="3273877" cy="907415"/>
          </a:xfrm>
          <a:prstGeom prst="rect">
            <a:avLst/>
          </a:prstGeom>
        </p:spPr>
        <p:txBody>
          <a:bodyPr anchor="t" rtlCol="false" tIns="0" lIns="0" bIns="0" rIns="0">
            <a:spAutoFit/>
          </a:bodyPr>
          <a:lstStyle/>
          <a:p>
            <a:pPr algn="ctr">
              <a:lnSpc>
                <a:spcPts val="3639"/>
              </a:lnSpc>
            </a:pPr>
            <a:r>
              <a:rPr lang="en-US" sz="2799">
                <a:solidFill>
                  <a:srgbClr val="FFFFFF"/>
                </a:solidFill>
                <a:latin typeface="Fira Code"/>
                <a:ea typeface="Fira Code"/>
                <a:cs typeface="Fira Code"/>
                <a:sym typeface="Fira Code"/>
              </a:rPr>
              <a:t>CHECK FOR MISSING VALUES</a:t>
            </a:r>
          </a:p>
        </p:txBody>
      </p:sp>
      <p:sp>
        <p:nvSpPr>
          <p:cNvPr name="TextBox 68" id="68"/>
          <p:cNvSpPr txBox="true"/>
          <p:nvPr/>
        </p:nvSpPr>
        <p:spPr>
          <a:xfrm rot="0">
            <a:off x="9772344" y="5510391"/>
            <a:ext cx="3273877" cy="1364615"/>
          </a:xfrm>
          <a:prstGeom prst="rect">
            <a:avLst/>
          </a:prstGeom>
        </p:spPr>
        <p:txBody>
          <a:bodyPr anchor="t" rtlCol="false" tIns="0" lIns="0" bIns="0" rIns="0">
            <a:spAutoFit/>
          </a:bodyPr>
          <a:lstStyle/>
          <a:p>
            <a:pPr algn="ctr">
              <a:lnSpc>
                <a:spcPts val="3639"/>
              </a:lnSpc>
            </a:pPr>
            <a:r>
              <a:rPr lang="en-US" sz="2799">
                <a:solidFill>
                  <a:srgbClr val="FFFFFF"/>
                </a:solidFill>
                <a:latin typeface="Fira Code"/>
                <a:ea typeface="Fira Code"/>
                <a:cs typeface="Fira Code"/>
                <a:sym typeface="Fira Code"/>
              </a:rPr>
              <a:t>STANDARDIZE &amp; HANDLE MISSING VALUES</a:t>
            </a:r>
          </a:p>
        </p:txBody>
      </p:sp>
      <p:sp>
        <p:nvSpPr>
          <p:cNvPr name="TextBox 69" id="69"/>
          <p:cNvSpPr txBox="true"/>
          <p:nvPr/>
        </p:nvSpPr>
        <p:spPr>
          <a:xfrm rot="0">
            <a:off x="5040269" y="5975820"/>
            <a:ext cx="3273877" cy="450215"/>
          </a:xfrm>
          <a:prstGeom prst="rect">
            <a:avLst/>
          </a:prstGeom>
        </p:spPr>
        <p:txBody>
          <a:bodyPr anchor="t" rtlCol="false" tIns="0" lIns="0" bIns="0" rIns="0">
            <a:spAutoFit/>
          </a:bodyPr>
          <a:lstStyle/>
          <a:p>
            <a:pPr algn="ctr">
              <a:lnSpc>
                <a:spcPts val="3639"/>
              </a:lnSpc>
            </a:pPr>
            <a:r>
              <a:rPr lang="en-US" sz="2799">
                <a:solidFill>
                  <a:srgbClr val="FFFFFF"/>
                </a:solidFill>
                <a:latin typeface="Fira Code"/>
                <a:ea typeface="Fira Code"/>
                <a:cs typeface="Fira Code"/>
                <a:sym typeface="Fira Code"/>
              </a:rPr>
              <a:t>DROP DUPLICATES</a:t>
            </a:r>
          </a:p>
        </p:txBody>
      </p:sp>
      <p:sp>
        <p:nvSpPr>
          <p:cNvPr name="TextBox 70" id="70"/>
          <p:cNvSpPr txBox="true"/>
          <p:nvPr/>
        </p:nvSpPr>
        <p:spPr>
          <a:xfrm rot="0">
            <a:off x="613208" y="5748516"/>
            <a:ext cx="3273877" cy="907415"/>
          </a:xfrm>
          <a:prstGeom prst="rect">
            <a:avLst/>
          </a:prstGeom>
        </p:spPr>
        <p:txBody>
          <a:bodyPr anchor="t" rtlCol="false" tIns="0" lIns="0" bIns="0" rIns="0">
            <a:spAutoFit/>
          </a:bodyPr>
          <a:lstStyle/>
          <a:p>
            <a:pPr algn="ctr">
              <a:lnSpc>
                <a:spcPts val="3639"/>
              </a:lnSpc>
            </a:pPr>
            <a:r>
              <a:rPr lang="en-US" sz="2799">
                <a:solidFill>
                  <a:srgbClr val="FFFFFF"/>
                </a:solidFill>
                <a:latin typeface="Fira Code"/>
                <a:ea typeface="Fira Code"/>
                <a:cs typeface="Fira Code"/>
                <a:sym typeface="Fira Code"/>
              </a:rPr>
              <a:t>CHANGE DATA TYPE</a:t>
            </a:r>
          </a:p>
        </p:txBody>
      </p:sp>
      <p:sp>
        <p:nvSpPr>
          <p:cNvPr name="TextBox 71" id="71"/>
          <p:cNvSpPr txBox="true"/>
          <p:nvPr/>
        </p:nvSpPr>
        <p:spPr>
          <a:xfrm rot="0">
            <a:off x="613208" y="7499983"/>
            <a:ext cx="3273877" cy="1364615"/>
          </a:xfrm>
          <a:prstGeom prst="rect">
            <a:avLst/>
          </a:prstGeom>
        </p:spPr>
        <p:txBody>
          <a:bodyPr anchor="t" rtlCol="false" tIns="0" lIns="0" bIns="0" rIns="0">
            <a:spAutoFit/>
          </a:bodyPr>
          <a:lstStyle/>
          <a:p>
            <a:pPr algn="ctr">
              <a:lnSpc>
                <a:spcPts val="3639"/>
              </a:lnSpc>
            </a:pPr>
            <a:r>
              <a:rPr lang="en-US" sz="2799">
                <a:solidFill>
                  <a:srgbClr val="FFFFFF"/>
                </a:solidFill>
                <a:latin typeface="Fira Code"/>
                <a:ea typeface="Fira Code"/>
                <a:cs typeface="Fira Code"/>
                <a:sym typeface="Fira Code"/>
              </a:rPr>
              <a:t>HANDLE CONDITION COLUMN</a:t>
            </a:r>
          </a:p>
        </p:txBody>
      </p:sp>
      <p:sp>
        <p:nvSpPr>
          <p:cNvPr name="TextBox 72" id="72"/>
          <p:cNvSpPr txBox="true"/>
          <p:nvPr/>
        </p:nvSpPr>
        <p:spPr>
          <a:xfrm rot="0">
            <a:off x="5049794" y="7719058"/>
            <a:ext cx="3273877" cy="907415"/>
          </a:xfrm>
          <a:prstGeom prst="rect">
            <a:avLst/>
          </a:prstGeom>
        </p:spPr>
        <p:txBody>
          <a:bodyPr anchor="t" rtlCol="false" tIns="0" lIns="0" bIns="0" rIns="0">
            <a:spAutoFit/>
          </a:bodyPr>
          <a:lstStyle/>
          <a:p>
            <a:pPr algn="ctr">
              <a:lnSpc>
                <a:spcPts val="3639"/>
              </a:lnSpc>
            </a:pPr>
            <a:r>
              <a:rPr lang="en-US" sz="2799">
                <a:solidFill>
                  <a:srgbClr val="FFFFFF"/>
                </a:solidFill>
                <a:latin typeface="Fira Code"/>
                <a:ea typeface="Fira Code"/>
                <a:cs typeface="Fira Code"/>
                <a:sym typeface="Fira Code"/>
              </a:rPr>
              <a:t>FINAL DATA INSPECTION</a:t>
            </a:r>
          </a:p>
        </p:txBody>
      </p:sp>
      <p:sp>
        <p:nvSpPr>
          <p:cNvPr name="TextBox 73" id="73"/>
          <p:cNvSpPr txBox="true"/>
          <p:nvPr/>
        </p:nvSpPr>
        <p:spPr>
          <a:xfrm rot="0">
            <a:off x="9707929" y="7719058"/>
            <a:ext cx="3273877" cy="907415"/>
          </a:xfrm>
          <a:prstGeom prst="rect">
            <a:avLst/>
          </a:prstGeom>
        </p:spPr>
        <p:txBody>
          <a:bodyPr anchor="t" rtlCol="false" tIns="0" lIns="0" bIns="0" rIns="0">
            <a:spAutoFit/>
          </a:bodyPr>
          <a:lstStyle/>
          <a:p>
            <a:pPr algn="ctr">
              <a:lnSpc>
                <a:spcPts val="3639"/>
              </a:lnSpc>
            </a:pPr>
            <a:r>
              <a:rPr lang="en-US" sz="2799">
                <a:solidFill>
                  <a:srgbClr val="FFFFFF"/>
                </a:solidFill>
                <a:latin typeface="Fira Code"/>
                <a:ea typeface="Fira Code"/>
                <a:cs typeface="Fira Code"/>
                <a:sym typeface="Fira Code"/>
              </a:rPr>
              <a:t>SAVE INTO CSV FILE</a:t>
            </a:r>
          </a:p>
        </p:txBody>
      </p:sp>
      <p:sp>
        <p:nvSpPr>
          <p:cNvPr name="AutoShape 74" id="74"/>
          <p:cNvSpPr/>
          <p:nvPr/>
        </p:nvSpPr>
        <p:spPr>
          <a:xfrm>
            <a:off x="4050702" y="4120903"/>
            <a:ext cx="869455" cy="0"/>
          </a:xfrm>
          <a:prstGeom prst="line">
            <a:avLst/>
          </a:prstGeom>
          <a:ln cap="flat" w="38100">
            <a:solidFill>
              <a:srgbClr val="FFFFFF"/>
            </a:solidFill>
            <a:prstDash val="sysDot"/>
            <a:headEnd type="none" len="sm" w="sm"/>
            <a:tailEnd type="arrow" len="sm" w="med"/>
          </a:ln>
        </p:spPr>
      </p:sp>
      <p:sp>
        <p:nvSpPr>
          <p:cNvPr name="AutoShape 75" id="75"/>
          <p:cNvSpPr/>
          <p:nvPr/>
        </p:nvSpPr>
        <p:spPr>
          <a:xfrm>
            <a:off x="8547632" y="4139953"/>
            <a:ext cx="869455" cy="0"/>
          </a:xfrm>
          <a:prstGeom prst="line">
            <a:avLst/>
          </a:prstGeom>
          <a:ln cap="flat" w="38100">
            <a:solidFill>
              <a:srgbClr val="FFFFFF"/>
            </a:solidFill>
            <a:prstDash val="sysDot"/>
            <a:headEnd type="none" len="sm" w="sm"/>
            <a:tailEnd type="arrow" len="sm" w="med"/>
          </a:ln>
        </p:spPr>
      </p:sp>
      <p:sp>
        <p:nvSpPr>
          <p:cNvPr name="AutoShape 76" id="76"/>
          <p:cNvSpPr/>
          <p:nvPr/>
        </p:nvSpPr>
        <p:spPr>
          <a:xfrm>
            <a:off x="13074287" y="4120903"/>
            <a:ext cx="869455" cy="0"/>
          </a:xfrm>
          <a:prstGeom prst="line">
            <a:avLst/>
          </a:prstGeom>
          <a:ln cap="flat" w="38100">
            <a:solidFill>
              <a:srgbClr val="FFFFFF"/>
            </a:solidFill>
            <a:prstDash val="sysDot"/>
            <a:headEnd type="none" len="sm" w="sm"/>
            <a:tailEnd type="arrow" len="sm" w="med"/>
          </a:ln>
        </p:spPr>
      </p:sp>
      <p:sp>
        <p:nvSpPr>
          <p:cNvPr name="AutoShape 77" id="77"/>
          <p:cNvSpPr/>
          <p:nvPr/>
        </p:nvSpPr>
        <p:spPr>
          <a:xfrm flipH="true">
            <a:off x="13046221" y="6200053"/>
            <a:ext cx="869455" cy="0"/>
          </a:xfrm>
          <a:prstGeom prst="line">
            <a:avLst/>
          </a:prstGeom>
          <a:ln cap="flat" w="38100">
            <a:solidFill>
              <a:srgbClr val="FFFFFF"/>
            </a:solidFill>
            <a:prstDash val="sysDot"/>
            <a:headEnd type="none" len="sm" w="sm"/>
            <a:tailEnd type="arrow" len="sm" w="med"/>
          </a:ln>
        </p:spPr>
      </p:sp>
      <p:sp>
        <p:nvSpPr>
          <p:cNvPr name="AutoShape 78" id="78"/>
          <p:cNvSpPr/>
          <p:nvPr/>
        </p:nvSpPr>
        <p:spPr>
          <a:xfrm flipH="true">
            <a:off x="8547632" y="6235561"/>
            <a:ext cx="869455" cy="0"/>
          </a:xfrm>
          <a:prstGeom prst="line">
            <a:avLst/>
          </a:prstGeom>
          <a:ln cap="flat" w="38100">
            <a:solidFill>
              <a:srgbClr val="FFFFFF"/>
            </a:solidFill>
            <a:prstDash val="sysDot"/>
            <a:headEnd type="none" len="sm" w="sm"/>
            <a:tailEnd type="arrow" len="sm" w="med"/>
          </a:ln>
        </p:spPr>
      </p:sp>
      <p:sp>
        <p:nvSpPr>
          <p:cNvPr name="AutoShape 79" id="79"/>
          <p:cNvSpPr/>
          <p:nvPr/>
        </p:nvSpPr>
        <p:spPr>
          <a:xfrm flipH="true">
            <a:off x="3968893" y="6200053"/>
            <a:ext cx="869455" cy="0"/>
          </a:xfrm>
          <a:prstGeom prst="line">
            <a:avLst/>
          </a:prstGeom>
          <a:ln cap="flat" w="38100">
            <a:solidFill>
              <a:srgbClr val="FFFFFF"/>
            </a:solidFill>
            <a:prstDash val="sysDot"/>
            <a:headEnd type="none" len="sm" w="sm"/>
            <a:tailEnd type="arrow" len="sm" w="med"/>
          </a:ln>
        </p:spPr>
      </p:sp>
      <p:sp>
        <p:nvSpPr>
          <p:cNvPr name="AutoShape 80" id="80"/>
          <p:cNvSpPr/>
          <p:nvPr/>
        </p:nvSpPr>
        <p:spPr>
          <a:xfrm>
            <a:off x="2221571" y="6693287"/>
            <a:ext cx="0" cy="869455"/>
          </a:xfrm>
          <a:prstGeom prst="line">
            <a:avLst/>
          </a:prstGeom>
          <a:ln cap="flat" w="38100">
            <a:solidFill>
              <a:srgbClr val="FFFFFF"/>
            </a:solidFill>
            <a:prstDash val="sysDot"/>
            <a:headEnd type="none" len="sm" w="sm"/>
            <a:tailEnd type="arrow" len="sm" w="med"/>
          </a:ln>
        </p:spPr>
      </p:sp>
      <p:sp>
        <p:nvSpPr>
          <p:cNvPr name="AutoShape 81" id="81"/>
          <p:cNvSpPr/>
          <p:nvPr/>
        </p:nvSpPr>
        <p:spPr>
          <a:xfrm>
            <a:off x="15762344" y="4733412"/>
            <a:ext cx="0" cy="869455"/>
          </a:xfrm>
          <a:prstGeom prst="line">
            <a:avLst/>
          </a:prstGeom>
          <a:ln cap="flat" w="38100">
            <a:solidFill>
              <a:srgbClr val="FFFFFF"/>
            </a:solidFill>
            <a:prstDash val="sysDot"/>
            <a:headEnd type="none" len="sm" w="sm"/>
            <a:tailEnd type="arrow" len="sm" w="med"/>
          </a:ln>
        </p:spPr>
      </p:sp>
      <p:sp>
        <p:nvSpPr>
          <p:cNvPr name="AutoShape 82" id="82"/>
          <p:cNvSpPr/>
          <p:nvPr/>
        </p:nvSpPr>
        <p:spPr>
          <a:xfrm>
            <a:off x="4017272" y="8152505"/>
            <a:ext cx="869455" cy="0"/>
          </a:xfrm>
          <a:prstGeom prst="line">
            <a:avLst/>
          </a:prstGeom>
          <a:ln cap="flat" w="38100">
            <a:solidFill>
              <a:srgbClr val="FFFFFF"/>
            </a:solidFill>
            <a:prstDash val="sysDot"/>
            <a:headEnd type="none" len="sm" w="sm"/>
            <a:tailEnd type="arrow" len="sm" w="med"/>
          </a:ln>
        </p:spPr>
      </p:sp>
      <p:sp>
        <p:nvSpPr>
          <p:cNvPr name="AutoShape 83" id="83"/>
          <p:cNvSpPr/>
          <p:nvPr/>
        </p:nvSpPr>
        <p:spPr>
          <a:xfrm>
            <a:off x="8604988" y="8188160"/>
            <a:ext cx="869455" cy="0"/>
          </a:xfrm>
          <a:prstGeom prst="line">
            <a:avLst/>
          </a:prstGeom>
          <a:ln cap="flat" w="38100">
            <a:solidFill>
              <a:srgbClr val="FFFFFF"/>
            </a:solidFill>
            <a:prstDash val="sysDot"/>
            <a:headEnd type="none" len="sm" w="sm"/>
            <a:tailEnd type="arrow" len="sm" w="med"/>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2161E"/>
        </a:solidFill>
      </p:bgPr>
    </p:bg>
    <p:spTree>
      <p:nvGrpSpPr>
        <p:cNvPr id="1" name=""/>
        <p:cNvGrpSpPr/>
        <p:nvPr/>
      </p:nvGrpSpPr>
      <p:grpSpPr>
        <a:xfrm>
          <a:off x="0" y="0"/>
          <a:ext cx="0" cy="0"/>
          <a:chOff x="0" y="0"/>
          <a:chExt cx="0" cy="0"/>
        </a:xfrm>
      </p:grpSpPr>
      <p:grpSp>
        <p:nvGrpSpPr>
          <p:cNvPr name="Group 2" id="2"/>
          <p:cNvGrpSpPr/>
          <p:nvPr/>
        </p:nvGrpSpPr>
        <p:grpSpPr>
          <a:xfrm rot="0">
            <a:off x="1028700" y="1649068"/>
            <a:ext cx="732924" cy="90247"/>
            <a:chOff x="0" y="0"/>
            <a:chExt cx="193033" cy="23769"/>
          </a:xfrm>
        </p:grpSpPr>
        <p:sp>
          <p:nvSpPr>
            <p:cNvPr name="Freeform 3" id="3"/>
            <p:cNvSpPr/>
            <p:nvPr/>
          </p:nvSpPr>
          <p:spPr>
            <a:xfrm flipH="false" flipV="false" rot="0">
              <a:off x="0" y="0"/>
              <a:ext cx="193033" cy="23769"/>
            </a:xfrm>
            <a:custGeom>
              <a:avLst/>
              <a:gdLst/>
              <a:ahLst/>
              <a:cxnLst/>
              <a:rect r="r" b="b" t="t" l="l"/>
              <a:pathLst>
                <a:path h="23769" w="193033">
                  <a:moveTo>
                    <a:pt x="0" y="0"/>
                  </a:moveTo>
                  <a:lnTo>
                    <a:pt x="193033" y="0"/>
                  </a:lnTo>
                  <a:lnTo>
                    <a:pt x="193033" y="23769"/>
                  </a:lnTo>
                  <a:lnTo>
                    <a:pt x="0" y="23769"/>
                  </a:lnTo>
                  <a:close/>
                </a:path>
              </a:pathLst>
            </a:custGeom>
            <a:solidFill>
              <a:srgbClr val="FFFFFF"/>
            </a:solidFill>
          </p:spPr>
        </p:sp>
        <p:sp>
          <p:nvSpPr>
            <p:cNvPr name="TextBox 4" id="4"/>
            <p:cNvSpPr txBox="true"/>
            <p:nvPr/>
          </p:nvSpPr>
          <p:spPr>
            <a:xfrm>
              <a:off x="0" y="38100"/>
              <a:ext cx="193033" cy="23769"/>
            </a:xfrm>
            <a:prstGeom prst="rect">
              <a:avLst/>
            </a:prstGeom>
          </p:spPr>
          <p:txBody>
            <a:bodyPr anchor="ctr" rtlCol="false" tIns="50800" lIns="50800" bIns="50800" rIns="50800"/>
            <a:lstStyle/>
            <a:p>
              <a:pPr algn="ctr">
                <a:lnSpc>
                  <a:spcPts val="1332"/>
                </a:lnSpc>
              </a:pPr>
            </a:p>
          </p:txBody>
        </p:sp>
      </p:grpSp>
      <p:sp>
        <p:nvSpPr>
          <p:cNvPr name="Freeform 5" id="5"/>
          <p:cNvSpPr/>
          <p:nvPr/>
        </p:nvSpPr>
        <p:spPr>
          <a:xfrm flipH="false" flipV="false" rot="0">
            <a:off x="16696138" y="9143313"/>
            <a:ext cx="563162" cy="113656"/>
          </a:xfrm>
          <a:custGeom>
            <a:avLst/>
            <a:gdLst/>
            <a:ahLst/>
            <a:cxnLst/>
            <a:rect r="r" b="b" t="t" l="l"/>
            <a:pathLst>
              <a:path h="113656" w="563162">
                <a:moveTo>
                  <a:pt x="0" y="0"/>
                </a:moveTo>
                <a:lnTo>
                  <a:pt x="563162" y="0"/>
                </a:lnTo>
                <a:lnTo>
                  <a:pt x="563162" y="113657"/>
                </a:lnTo>
                <a:lnTo>
                  <a:pt x="0" y="11365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44081" y="3079032"/>
            <a:ext cx="16599838" cy="6660685"/>
          </a:xfrm>
          <a:custGeom>
            <a:avLst/>
            <a:gdLst/>
            <a:ahLst/>
            <a:cxnLst/>
            <a:rect r="r" b="b" t="t" l="l"/>
            <a:pathLst>
              <a:path h="6660685" w="16599838">
                <a:moveTo>
                  <a:pt x="0" y="0"/>
                </a:moveTo>
                <a:lnTo>
                  <a:pt x="16599838" y="0"/>
                </a:lnTo>
                <a:lnTo>
                  <a:pt x="16599838" y="6660685"/>
                </a:lnTo>
                <a:lnTo>
                  <a:pt x="0" y="6660685"/>
                </a:lnTo>
                <a:lnTo>
                  <a:pt x="0" y="0"/>
                </a:lnTo>
                <a:close/>
              </a:path>
            </a:pathLst>
          </a:custGeom>
          <a:blipFill>
            <a:blip r:embed="rId4"/>
            <a:stretch>
              <a:fillRect l="0" t="0" r="0" b="0"/>
            </a:stretch>
          </a:blipFill>
        </p:spPr>
      </p:sp>
      <p:sp>
        <p:nvSpPr>
          <p:cNvPr name="TextBox 7" id="7"/>
          <p:cNvSpPr txBox="true"/>
          <p:nvPr/>
        </p:nvSpPr>
        <p:spPr>
          <a:xfrm rot="0">
            <a:off x="1028700" y="2095059"/>
            <a:ext cx="7957589" cy="907773"/>
          </a:xfrm>
          <a:prstGeom prst="rect">
            <a:avLst/>
          </a:prstGeom>
        </p:spPr>
        <p:txBody>
          <a:bodyPr anchor="t" rtlCol="false" tIns="0" lIns="0" bIns="0" rIns="0">
            <a:spAutoFit/>
          </a:bodyPr>
          <a:lstStyle/>
          <a:p>
            <a:pPr algn="l">
              <a:lnSpc>
                <a:spcPts val="5271"/>
              </a:lnSpc>
            </a:pPr>
            <a:r>
              <a:rPr lang="en-US" sz="7123">
                <a:solidFill>
                  <a:srgbClr val="38B6FF"/>
                </a:solidFill>
                <a:latin typeface="Academy"/>
                <a:ea typeface="Academy"/>
                <a:cs typeface="Academy"/>
                <a:sym typeface="Academy"/>
              </a:rPr>
              <a:t>CLEANED DATA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2161E"/>
        </a:solidFill>
      </p:bgPr>
    </p:bg>
    <p:spTree>
      <p:nvGrpSpPr>
        <p:cNvPr id="1" name=""/>
        <p:cNvGrpSpPr/>
        <p:nvPr/>
      </p:nvGrpSpPr>
      <p:grpSpPr>
        <a:xfrm>
          <a:off x="0" y="0"/>
          <a:ext cx="0" cy="0"/>
          <a:chOff x="0" y="0"/>
          <a:chExt cx="0" cy="0"/>
        </a:xfrm>
      </p:grpSpPr>
      <p:grpSp>
        <p:nvGrpSpPr>
          <p:cNvPr name="Group 2" id="2"/>
          <p:cNvGrpSpPr/>
          <p:nvPr/>
        </p:nvGrpSpPr>
        <p:grpSpPr>
          <a:xfrm rot="0">
            <a:off x="890411" y="9597422"/>
            <a:ext cx="732924" cy="90247"/>
            <a:chOff x="0" y="0"/>
            <a:chExt cx="193033" cy="23769"/>
          </a:xfrm>
        </p:grpSpPr>
        <p:sp>
          <p:nvSpPr>
            <p:cNvPr name="Freeform 3" id="3"/>
            <p:cNvSpPr/>
            <p:nvPr/>
          </p:nvSpPr>
          <p:spPr>
            <a:xfrm flipH="false" flipV="false" rot="0">
              <a:off x="0" y="0"/>
              <a:ext cx="193033" cy="23769"/>
            </a:xfrm>
            <a:custGeom>
              <a:avLst/>
              <a:gdLst/>
              <a:ahLst/>
              <a:cxnLst/>
              <a:rect r="r" b="b" t="t" l="l"/>
              <a:pathLst>
                <a:path h="23769" w="193033">
                  <a:moveTo>
                    <a:pt x="0" y="0"/>
                  </a:moveTo>
                  <a:lnTo>
                    <a:pt x="193033" y="0"/>
                  </a:lnTo>
                  <a:lnTo>
                    <a:pt x="193033" y="23769"/>
                  </a:lnTo>
                  <a:lnTo>
                    <a:pt x="0" y="23769"/>
                  </a:lnTo>
                  <a:close/>
                </a:path>
              </a:pathLst>
            </a:custGeom>
            <a:solidFill>
              <a:srgbClr val="FFFFFF"/>
            </a:solidFill>
          </p:spPr>
        </p:sp>
        <p:sp>
          <p:nvSpPr>
            <p:cNvPr name="TextBox 4" id="4"/>
            <p:cNvSpPr txBox="true"/>
            <p:nvPr/>
          </p:nvSpPr>
          <p:spPr>
            <a:xfrm>
              <a:off x="0" y="38100"/>
              <a:ext cx="193033" cy="23769"/>
            </a:xfrm>
            <a:prstGeom prst="rect">
              <a:avLst/>
            </a:prstGeom>
          </p:spPr>
          <p:txBody>
            <a:bodyPr anchor="ctr" rtlCol="false" tIns="50800" lIns="50800" bIns="50800" rIns="50800"/>
            <a:lstStyle/>
            <a:p>
              <a:pPr algn="ctr">
                <a:lnSpc>
                  <a:spcPts val="1332"/>
                </a:lnSpc>
              </a:pPr>
            </a:p>
          </p:txBody>
        </p:sp>
      </p:grpSp>
      <p:sp>
        <p:nvSpPr>
          <p:cNvPr name="Freeform 5" id="5"/>
          <p:cNvSpPr/>
          <p:nvPr/>
        </p:nvSpPr>
        <p:spPr>
          <a:xfrm flipH="false" flipV="false" rot="0">
            <a:off x="12738275" y="5918777"/>
            <a:ext cx="3328982" cy="1063296"/>
          </a:xfrm>
          <a:custGeom>
            <a:avLst/>
            <a:gdLst/>
            <a:ahLst/>
            <a:cxnLst/>
            <a:rect r="r" b="b" t="t" l="l"/>
            <a:pathLst>
              <a:path h="1063296" w="3328982">
                <a:moveTo>
                  <a:pt x="0" y="0"/>
                </a:moveTo>
                <a:lnTo>
                  <a:pt x="3328982" y="0"/>
                </a:lnTo>
                <a:lnTo>
                  <a:pt x="3328982" y="1063296"/>
                </a:lnTo>
                <a:lnTo>
                  <a:pt x="0" y="10632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6642550" y="9585717"/>
            <a:ext cx="563162" cy="113656"/>
          </a:xfrm>
          <a:custGeom>
            <a:avLst/>
            <a:gdLst/>
            <a:ahLst/>
            <a:cxnLst/>
            <a:rect r="r" b="b" t="t" l="l"/>
            <a:pathLst>
              <a:path h="113656" w="563162">
                <a:moveTo>
                  <a:pt x="0" y="0"/>
                </a:moveTo>
                <a:lnTo>
                  <a:pt x="563163" y="0"/>
                </a:lnTo>
                <a:lnTo>
                  <a:pt x="563163" y="113656"/>
                </a:lnTo>
                <a:lnTo>
                  <a:pt x="0" y="1136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2423868" y="5918777"/>
            <a:ext cx="3328982" cy="1063296"/>
          </a:xfrm>
          <a:custGeom>
            <a:avLst/>
            <a:gdLst/>
            <a:ahLst/>
            <a:cxnLst/>
            <a:rect r="r" b="b" t="t" l="l"/>
            <a:pathLst>
              <a:path h="1063296" w="3328982">
                <a:moveTo>
                  <a:pt x="3328982" y="0"/>
                </a:moveTo>
                <a:lnTo>
                  <a:pt x="0" y="0"/>
                </a:lnTo>
                <a:lnTo>
                  <a:pt x="0" y="1063296"/>
                </a:lnTo>
                <a:lnTo>
                  <a:pt x="3328982" y="1063296"/>
                </a:lnTo>
                <a:lnTo>
                  <a:pt x="332898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034897" y="7514271"/>
            <a:ext cx="4725942" cy="1347062"/>
          </a:xfrm>
          <a:custGeom>
            <a:avLst/>
            <a:gdLst/>
            <a:ahLst/>
            <a:cxnLst/>
            <a:rect r="r" b="b" t="t" l="l"/>
            <a:pathLst>
              <a:path h="1347062" w="4725942">
                <a:moveTo>
                  <a:pt x="0" y="0"/>
                </a:moveTo>
                <a:lnTo>
                  <a:pt x="4725942" y="0"/>
                </a:lnTo>
                <a:lnTo>
                  <a:pt x="4725942" y="1347061"/>
                </a:lnTo>
                <a:lnTo>
                  <a:pt x="0" y="1347061"/>
                </a:lnTo>
                <a:lnTo>
                  <a:pt x="0" y="0"/>
                </a:lnTo>
                <a:close/>
              </a:path>
            </a:pathLst>
          </a:custGeom>
          <a:blipFill>
            <a:blip r:embed="rId6"/>
            <a:stretch>
              <a:fillRect l="0" t="0" r="0" b="0"/>
            </a:stretch>
          </a:blipFill>
        </p:spPr>
      </p:sp>
      <p:sp>
        <p:nvSpPr>
          <p:cNvPr name="Freeform 9" id="9"/>
          <p:cNvSpPr/>
          <p:nvPr/>
        </p:nvSpPr>
        <p:spPr>
          <a:xfrm flipH="false" flipV="false" rot="0">
            <a:off x="780315" y="6982073"/>
            <a:ext cx="4472373" cy="2310726"/>
          </a:xfrm>
          <a:custGeom>
            <a:avLst/>
            <a:gdLst/>
            <a:ahLst/>
            <a:cxnLst/>
            <a:rect r="r" b="b" t="t" l="l"/>
            <a:pathLst>
              <a:path h="2310726" w="4472373">
                <a:moveTo>
                  <a:pt x="0" y="0"/>
                </a:moveTo>
                <a:lnTo>
                  <a:pt x="4472373" y="0"/>
                </a:lnTo>
                <a:lnTo>
                  <a:pt x="4472373" y="2310726"/>
                </a:lnTo>
                <a:lnTo>
                  <a:pt x="0" y="2310726"/>
                </a:lnTo>
                <a:lnTo>
                  <a:pt x="0" y="0"/>
                </a:lnTo>
                <a:close/>
              </a:path>
            </a:pathLst>
          </a:custGeom>
          <a:blipFill>
            <a:blip r:embed="rId7"/>
            <a:stretch>
              <a:fillRect l="0" t="0" r="0" b="0"/>
            </a:stretch>
          </a:blipFill>
        </p:spPr>
      </p:sp>
      <p:sp>
        <p:nvSpPr>
          <p:cNvPr name="Freeform 10" id="10"/>
          <p:cNvSpPr/>
          <p:nvPr/>
        </p:nvSpPr>
        <p:spPr>
          <a:xfrm flipH="false" flipV="false" rot="0">
            <a:off x="6483170" y="4400230"/>
            <a:ext cx="5524785" cy="2238086"/>
          </a:xfrm>
          <a:custGeom>
            <a:avLst/>
            <a:gdLst/>
            <a:ahLst/>
            <a:cxnLst/>
            <a:rect r="r" b="b" t="t" l="l"/>
            <a:pathLst>
              <a:path h="2238086" w="5524785">
                <a:moveTo>
                  <a:pt x="0" y="0"/>
                </a:moveTo>
                <a:lnTo>
                  <a:pt x="5524785" y="0"/>
                </a:lnTo>
                <a:lnTo>
                  <a:pt x="5524785" y="2238086"/>
                </a:lnTo>
                <a:lnTo>
                  <a:pt x="0" y="2238086"/>
                </a:lnTo>
                <a:lnTo>
                  <a:pt x="0" y="0"/>
                </a:lnTo>
                <a:close/>
              </a:path>
            </a:pathLst>
          </a:custGeom>
          <a:blipFill>
            <a:blip r:embed="rId8"/>
            <a:stretch>
              <a:fillRect l="0" t="0" r="0" b="0"/>
            </a:stretch>
          </a:blipFill>
        </p:spPr>
      </p:sp>
      <p:sp>
        <p:nvSpPr>
          <p:cNvPr name="TextBox 11" id="11"/>
          <p:cNvSpPr txBox="true"/>
          <p:nvPr/>
        </p:nvSpPr>
        <p:spPr>
          <a:xfrm rot="0">
            <a:off x="11415724" y="3733856"/>
            <a:ext cx="5843576" cy="450215"/>
          </a:xfrm>
          <a:prstGeom prst="rect">
            <a:avLst/>
          </a:prstGeom>
        </p:spPr>
        <p:txBody>
          <a:bodyPr anchor="t" rtlCol="false" tIns="0" lIns="0" bIns="0" rIns="0">
            <a:spAutoFit/>
          </a:bodyPr>
          <a:lstStyle/>
          <a:p>
            <a:pPr algn="r">
              <a:lnSpc>
                <a:spcPts val="3639"/>
              </a:lnSpc>
            </a:pPr>
            <a:r>
              <a:rPr lang="en-US" sz="2799">
                <a:solidFill>
                  <a:srgbClr val="FFFFFF"/>
                </a:solidFill>
                <a:latin typeface="Fira Code"/>
                <a:ea typeface="Fira Code"/>
                <a:cs typeface="Fira Code"/>
                <a:sym typeface="Fira Code"/>
              </a:rPr>
              <a:t>DUCKDB</a:t>
            </a:r>
          </a:p>
        </p:txBody>
      </p:sp>
      <p:sp>
        <p:nvSpPr>
          <p:cNvPr name="TextBox 12" id="12"/>
          <p:cNvSpPr txBox="true"/>
          <p:nvPr/>
        </p:nvSpPr>
        <p:spPr>
          <a:xfrm rot="0">
            <a:off x="6367113" y="7914769"/>
            <a:ext cx="6127930" cy="1077353"/>
          </a:xfrm>
          <a:prstGeom prst="rect">
            <a:avLst/>
          </a:prstGeom>
        </p:spPr>
        <p:txBody>
          <a:bodyPr anchor="t" rtlCol="false" tIns="0" lIns="0" bIns="0" rIns="0">
            <a:spAutoFit/>
          </a:bodyPr>
          <a:lstStyle/>
          <a:p>
            <a:pPr algn="ctr">
              <a:lnSpc>
                <a:spcPts val="2196"/>
              </a:lnSpc>
            </a:pPr>
            <a:r>
              <a:rPr lang="en-US" sz="1689">
                <a:solidFill>
                  <a:srgbClr val="FFFFFF"/>
                </a:solidFill>
                <a:latin typeface="Fira Code"/>
                <a:ea typeface="Fira Code"/>
                <a:cs typeface="Fira Code"/>
                <a:sym typeface="Fira Code"/>
              </a:rPr>
              <a:t>PANDAS IS A POWERFUL, OPEN-SOURCE DATA ANALYSIS AND MANIPULATION LIBRARY FOR PYTHON. IT PROVIDES EASY-TO-USE DATA STRUCTURES AND TOOLS FOR WORKING WITH STRUCTURED DATA.</a:t>
            </a:r>
          </a:p>
        </p:txBody>
      </p:sp>
      <p:sp>
        <p:nvSpPr>
          <p:cNvPr name="TextBox 13" id="13"/>
          <p:cNvSpPr txBox="true"/>
          <p:nvPr/>
        </p:nvSpPr>
        <p:spPr>
          <a:xfrm rot="0">
            <a:off x="1028700" y="3733856"/>
            <a:ext cx="3721752" cy="450215"/>
          </a:xfrm>
          <a:prstGeom prst="rect">
            <a:avLst/>
          </a:prstGeom>
        </p:spPr>
        <p:txBody>
          <a:bodyPr anchor="t" rtlCol="false" tIns="0" lIns="0" bIns="0" rIns="0">
            <a:spAutoFit/>
          </a:bodyPr>
          <a:lstStyle/>
          <a:p>
            <a:pPr algn="l">
              <a:lnSpc>
                <a:spcPts val="3639"/>
              </a:lnSpc>
            </a:pPr>
            <a:r>
              <a:rPr lang="en-US" sz="2799">
                <a:solidFill>
                  <a:srgbClr val="FFFFFF"/>
                </a:solidFill>
                <a:latin typeface="Fira Code"/>
                <a:ea typeface="Fira Code"/>
                <a:cs typeface="Fira Code"/>
                <a:sym typeface="Fira Code"/>
              </a:rPr>
              <a:t>POLARS</a:t>
            </a:r>
          </a:p>
        </p:txBody>
      </p:sp>
      <p:sp>
        <p:nvSpPr>
          <p:cNvPr name="TextBox 14" id="14"/>
          <p:cNvSpPr txBox="true"/>
          <p:nvPr/>
        </p:nvSpPr>
        <p:spPr>
          <a:xfrm rot="0">
            <a:off x="6367113" y="7274876"/>
            <a:ext cx="5553775" cy="450215"/>
          </a:xfrm>
          <a:prstGeom prst="rect">
            <a:avLst/>
          </a:prstGeom>
        </p:spPr>
        <p:txBody>
          <a:bodyPr anchor="t" rtlCol="false" tIns="0" lIns="0" bIns="0" rIns="0">
            <a:spAutoFit/>
          </a:bodyPr>
          <a:lstStyle/>
          <a:p>
            <a:pPr algn="ctr">
              <a:lnSpc>
                <a:spcPts val="3639"/>
              </a:lnSpc>
            </a:pPr>
            <a:r>
              <a:rPr lang="en-US" sz="2799">
                <a:solidFill>
                  <a:srgbClr val="FFFFFF"/>
                </a:solidFill>
                <a:latin typeface="Fira Code"/>
                <a:ea typeface="Fira Code"/>
                <a:cs typeface="Fira Code"/>
                <a:sym typeface="Fira Code"/>
              </a:rPr>
              <a:t>PANDAS</a:t>
            </a:r>
          </a:p>
        </p:txBody>
      </p:sp>
      <p:sp>
        <p:nvSpPr>
          <p:cNvPr name="TextBox 15" id="15"/>
          <p:cNvSpPr txBox="true"/>
          <p:nvPr/>
        </p:nvSpPr>
        <p:spPr>
          <a:xfrm rot="0">
            <a:off x="666823" y="4637278"/>
            <a:ext cx="5086027" cy="2001038"/>
          </a:xfrm>
          <a:prstGeom prst="rect">
            <a:avLst/>
          </a:prstGeom>
        </p:spPr>
        <p:txBody>
          <a:bodyPr anchor="t" rtlCol="false" tIns="0" lIns="0" bIns="0" rIns="0">
            <a:spAutoFit/>
          </a:bodyPr>
          <a:lstStyle/>
          <a:p>
            <a:pPr algn="l">
              <a:lnSpc>
                <a:spcPts val="2309"/>
              </a:lnSpc>
            </a:pPr>
            <a:r>
              <a:rPr lang="en-US" sz="1776">
                <a:solidFill>
                  <a:srgbClr val="FFFFFF"/>
                </a:solidFill>
                <a:latin typeface="Fira Code"/>
                <a:ea typeface="Fira Code"/>
                <a:cs typeface="Fira Code"/>
                <a:sym typeface="Fira Code"/>
              </a:rPr>
              <a:t>POLARS IS AN OPEN-SOURCE LIBRARY FOR DATA MANIPULATION, KNOWN FOR BEING ONE OF THE FASTEST DATA PROCESSING SOLUTIONS ON A SINGLE MACHINE. IT FEATURES A WELL-STRUCTURED, TYPED API THAT IS BOTH EXPRESSIVE AND EASY TO USE.</a:t>
            </a:r>
          </a:p>
        </p:txBody>
      </p:sp>
      <p:sp>
        <p:nvSpPr>
          <p:cNvPr name="TextBox 16" id="16"/>
          <p:cNvSpPr txBox="true"/>
          <p:nvPr/>
        </p:nvSpPr>
        <p:spPr>
          <a:xfrm rot="0">
            <a:off x="12649799" y="4459078"/>
            <a:ext cx="4609501" cy="2065348"/>
          </a:xfrm>
          <a:prstGeom prst="rect">
            <a:avLst/>
          </a:prstGeom>
        </p:spPr>
        <p:txBody>
          <a:bodyPr anchor="t" rtlCol="false" tIns="0" lIns="0" bIns="0" rIns="0">
            <a:spAutoFit/>
          </a:bodyPr>
          <a:lstStyle/>
          <a:p>
            <a:pPr algn="r">
              <a:lnSpc>
                <a:spcPts val="2093"/>
              </a:lnSpc>
            </a:pPr>
            <a:r>
              <a:rPr lang="en-US" sz="1610">
                <a:solidFill>
                  <a:srgbClr val="FFFFFF"/>
                </a:solidFill>
                <a:latin typeface="Fira Code"/>
                <a:ea typeface="Fira Code"/>
                <a:cs typeface="Fira Code"/>
                <a:sym typeface="Fira Code"/>
              </a:rPr>
              <a:t>DUCKDB SERVES AS A POWERFUL ENGINE FOR ANALYZING AND TRANSFORMING DATA RESIDING IN VARIOUS FORMATS LIKE CSV, PARQUET, JSON, OR DATABASES SUCH AS POSTGRESQL AND SQLITE. IT CAN BE USED TRANSIENTLY FOR DATA MANIPULATION OR TO CREATE PERSISTENT TABLES FOR ANALYTICAL QUERIES.</a:t>
            </a:r>
          </a:p>
        </p:txBody>
      </p:sp>
      <p:sp>
        <p:nvSpPr>
          <p:cNvPr name="TextBox 17" id="17"/>
          <p:cNvSpPr txBox="true"/>
          <p:nvPr/>
        </p:nvSpPr>
        <p:spPr>
          <a:xfrm rot="0">
            <a:off x="2273093" y="1986787"/>
            <a:ext cx="13741814" cy="1089726"/>
          </a:xfrm>
          <a:prstGeom prst="rect">
            <a:avLst/>
          </a:prstGeom>
        </p:spPr>
        <p:txBody>
          <a:bodyPr anchor="t" rtlCol="false" tIns="0" lIns="0" bIns="0" rIns="0">
            <a:spAutoFit/>
          </a:bodyPr>
          <a:lstStyle/>
          <a:p>
            <a:pPr algn="ctr">
              <a:lnSpc>
                <a:spcPts val="6323"/>
              </a:lnSpc>
            </a:pPr>
            <a:r>
              <a:rPr lang="en-US" sz="8544">
                <a:solidFill>
                  <a:srgbClr val="38B6FF"/>
                </a:solidFill>
                <a:latin typeface="Academy"/>
                <a:ea typeface="Academy"/>
                <a:cs typeface="Academy"/>
                <a:sym typeface="Academy"/>
              </a:rPr>
              <a:t>DATA OPTIMIZATION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2161E"/>
        </a:solidFill>
      </p:bgPr>
    </p:bg>
    <p:spTree>
      <p:nvGrpSpPr>
        <p:cNvPr id="1" name=""/>
        <p:cNvGrpSpPr/>
        <p:nvPr/>
      </p:nvGrpSpPr>
      <p:grpSpPr>
        <a:xfrm>
          <a:off x="0" y="0"/>
          <a:ext cx="0" cy="0"/>
          <a:chOff x="0" y="0"/>
          <a:chExt cx="0" cy="0"/>
        </a:xfrm>
      </p:grpSpPr>
      <p:grpSp>
        <p:nvGrpSpPr>
          <p:cNvPr name="Group 2" id="2"/>
          <p:cNvGrpSpPr/>
          <p:nvPr/>
        </p:nvGrpSpPr>
        <p:grpSpPr>
          <a:xfrm rot="0">
            <a:off x="890411" y="9597422"/>
            <a:ext cx="732924" cy="90247"/>
            <a:chOff x="0" y="0"/>
            <a:chExt cx="193033" cy="23769"/>
          </a:xfrm>
        </p:grpSpPr>
        <p:sp>
          <p:nvSpPr>
            <p:cNvPr name="Freeform 3" id="3"/>
            <p:cNvSpPr/>
            <p:nvPr/>
          </p:nvSpPr>
          <p:spPr>
            <a:xfrm flipH="false" flipV="false" rot="0">
              <a:off x="0" y="0"/>
              <a:ext cx="193033" cy="23769"/>
            </a:xfrm>
            <a:custGeom>
              <a:avLst/>
              <a:gdLst/>
              <a:ahLst/>
              <a:cxnLst/>
              <a:rect r="r" b="b" t="t" l="l"/>
              <a:pathLst>
                <a:path h="23769" w="193033">
                  <a:moveTo>
                    <a:pt x="0" y="0"/>
                  </a:moveTo>
                  <a:lnTo>
                    <a:pt x="193033" y="0"/>
                  </a:lnTo>
                  <a:lnTo>
                    <a:pt x="193033" y="23769"/>
                  </a:lnTo>
                  <a:lnTo>
                    <a:pt x="0" y="23769"/>
                  </a:lnTo>
                  <a:close/>
                </a:path>
              </a:pathLst>
            </a:custGeom>
            <a:solidFill>
              <a:srgbClr val="FFFFFF"/>
            </a:solidFill>
          </p:spPr>
        </p:sp>
        <p:sp>
          <p:nvSpPr>
            <p:cNvPr name="TextBox 4" id="4"/>
            <p:cNvSpPr txBox="true"/>
            <p:nvPr/>
          </p:nvSpPr>
          <p:spPr>
            <a:xfrm>
              <a:off x="0" y="38100"/>
              <a:ext cx="193033" cy="23769"/>
            </a:xfrm>
            <a:prstGeom prst="rect">
              <a:avLst/>
            </a:prstGeom>
          </p:spPr>
          <p:txBody>
            <a:bodyPr anchor="ctr" rtlCol="false" tIns="50800" lIns="50800" bIns="50800" rIns="50800"/>
            <a:lstStyle/>
            <a:p>
              <a:pPr algn="ctr">
                <a:lnSpc>
                  <a:spcPts val="1332"/>
                </a:lnSpc>
              </a:pPr>
            </a:p>
          </p:txBody>
        </p:sp>
      </p:grpSp>
      <p:sp>
        <p:nvSpPr>
          <p:cNvPr name="Freeform 5" id="5"/>
          <p:cNvSpPr/>
          <p:nvPr/>
        </p:nvSpPr>
        <p:spPr>
          <a:xfrm flipH="false" flipV="false" rot="0">
            <a:off x="16642550" y="9585717"/>
            <a:ext cx="563162" cy="113656"/>
          </a:xfrm>
          <a:custGeom>
            <a:avLst/>
            <a:gdLst/>
            <a:ahLst/>
            <a:cxnLst/>
            <a:rect r="r" b="b" t="t" l="l"/>
            <a:pathLst>
              <a:path h="113656" w="563162">
                <a:moveTo>
                  <a:pt x="0" y="0"/>
                </a:moveTo>
                <a:lnTo>
                  <a:pt x="563163" y="0"/>
                </a:lnTo>
                <a:lnTo>
                  <a:pt x="563163" y="113656"/>
                </a:lnTo>
                <a:lnTo>
                  <a:pt x="0" y="1136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68359" y="2879552"/>
            <a:ext cx="6033333" cy="2893177"/>
          </a:xfrm>
          <a:custGeom>
            <a:avLst/>
            <a:gdLst/>
            <a:ahLst/>
            <a:cxnLst/>
            <a:rect r="r" b="b" t="t" l="l"/>
            <a:pathLst>
              <a:path h="2893177" w="6033333">
                <a:moveTo>
                  <a:pt x="0" y="0"/>
                </a:moveTo>
                <a:lnTo>
                  <a:pt x="6033333" y="0"/>
                </a:lnTo>
                <a:lnTo>
                  <a:pt x="6033333" y="2893177"/>
                </a:lnTo>
                <a:lnTo>
                  <a:pt x="0" y="2893177"/>
                </a:lnTo>
                <a:lnTo>
                  <a:pt x="0" y="0"/>
                </a:lnTo>
                <a:close/>
              </a:path>
            </a:pathLst>
          </a:custGeom>
          <a:blipFill>
            <a:blip r:embed="rId4"/>
            <a:stretch>
              <a:fillRect l="0" t="0" r="0" b="0"/>
            </a:stretch>
          </a:blipFill>
        </p:spPr>
      </p:sp>
      <p:sp>
        <p:nvSpPr>
          <p:cNvPr name="Freeform 7" id="7"/>
          <p:cNvSpPr/>
          <p:nvPr/>
        </p:nvSpPr>
        <p:spPr>
          <a:xfrm flipH="false" flipV="false" rot="0">
            <a:off x="11813335" y="2879552"/>
            <a:ext cx="6057959" cy="2893177"/>
          </a:xfrm>
          <a:custGeom>
            <a:avLst/>
            <a:gdLst/>
            <a:ahLst/>
            <a:cxnLst/>
            <a:rect r="r" b="b" t="t" l="l"/>
            <a:pathLst>
              <a:path h="2893177" w="6057959">
                <a:moveTo>
                  <a:pt x="0" y="0"/>
                </a:moveTo>
                <a:lnTo>
                  <a:pt x="6057959" y="0"/>
                </a:lnTo>
                <a:lnTo>
                  <a:pt x="6057959" y="2893177"/>
                </a:lnTo>
                <a:lnTo>
                  <a:pt x="0" y="2893177"/>
                </a:lnTo>
                <a:lnTo>
                  <a:pt x="0" y="0"/>
                </a:lnTo>
                <a:close/>
              </a:path>
            </a:pathLst>
          </a:custGeom>
          <a:blipFill>
            <a:blip r:embed="rId5"/>
            <a:stretch>
              <a:fillRect l="0" t="0" r="0" b="0"/>
            </a:stretch>
          </a:blipFill>
        </p:spPr>
      </p:sp>
      <p:sp>
        <p:nvSpPr>
          <p:cNvPr name="Freeform 8" id="8"/>
          <p:cNvSpPr/>
          <p:nvPr/>
        </p:nvSpPr>
        <p:spPr>
          <a:xfrm flipH="false" flipV="false" rot="0">
            <a:off x="2337275" y="6725773"/>
            <a:ext cx="6519984" cy="2973600"/>
          </a:xfrm>
          <a:custGeom>
            <a:avLst/>
            <a:gdLst/>
            <a:ahLst/>
            <a:cxnLst/>
            <a:rect r="r" b="b" t="t" l="l"/>
            <a:pathLst>
              <a:path h="2973600" w="6519984">
                <a:moveTo>
                  <a:pt x="0" y="0"/>
                </a:moveTo>
                <a:lnTo>
                  <a:pt x="6519984" y="0"/>
                </a:lnTo>
                <a:lnTo>
                  <a:pt x="6519984" y="2973600"/>
                </a:lnTo>
                <a:lnTo>
                  <a:pt x="0" y="2973600"/>
                </a:lnTo>
                <a:lnTo>
                  <a:pt x="0" y="0"/>
                </a:lnTo>
                <a:close/>
              </a:path>
            </a:pathLst>
          </a:custGeom>
          <a:blipFill>
            <a:blip r:embed="rId6"/>
            <a:stretch>
              <a:fillRect l="0" t="0" r="0" b="0"/>
            </a:stretch>
          </a:blipFill>
        </p:spPr>
      </p:sp>
      <p:sp>
        <p:nvSpPr>
          <p:cNvPr name="Freeform 9" id="9"/>
          <p:cNvSpPr/>
          <p:nvPr/>
        </p:nvSpPr>
        <p:spPr>
          <a:xfrm flipH="false" flipV="false" rot="0">
            <a:off x="9829657" y="6708726"/>
            <a:ext cx="7172879" cy="2990647"/>
          </a:xfrm>
          <a:custGeom>
            <a:avLst/>
            <a:gdLst/>
            <a:ahLst/>
            <a:cxnLst/>
            <a:rect r="r" b="b" t="t" l="l"/>
            <a:pathLst>
              <a:path h="2990647" w="7172879">
                <a:moveTo>
                  <a:pt x="0" y="0"/>
                </a:moveTo>
                <a:lnTo>
                  <a:pt x="7172879" y="0"/>
                </a:lnTo>
                <a:lnTo>
                  <a:pt x="7172879" y="2990647"/>
                </a:lnTo>
                <a:lnTo>
                  <a:pt x="0" y="2990647"/>
                </a:lnTo>
                <a:lnTo>
                  <a:pt x="0" y="0"/>
                </a:lnTo>
                <a:close/>
              </a:path>
            </a:pathLst>
          </a:custGeom>
          <a:blipFill>
            <a:blip r:embed="rId7"/>
            <a:stretch>
              <a:fillRect l="0" t="0" r="0" b="0"/>
            </a:stretch>
          </a:blipFill>
        </p:spPr>
      </p:sp>
      <p:sp>
        <p:nvSpPr>
          <p:cNvPr name="Freeform 10" id="10"/>
          <p:cNvSpPr/>
          <p:nvPr/>
        </p:nvSpPr>
        <p:spPr>
          <a:xfrm flipH="false" flipV="false" rot="0">
            <a:off x="8190709" y="3212524"/>
            <a:ext cx="2469713" cy="2227233"/>
          </a:xfrm>
          <a:custGeom>
            <a:avLst/>
            <a:gdLst/>
            <a:ahLst/>
            <a:cxnLst/>
            <a:rect r="r" b="b" t="t" l="l"/>
            <a:pathLst>
              <a:path h="2227233" w="2469713">
                <a:moveTo>
                  <a:pt x="0" y="0"/>
                </a:moveTo>
                <a:lnTo>
                  <a:pt x="2469714" y="0"/>
                </a:lnTo>
                <a:lnTo>
                  <a:pt x="2469714" y="2227233"/>
                </a:lnTo>
                <a:lnTo>
                  <a:pt x="0" y="22272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10815725" y="2413462"/>
            <a:ext cx="5380221" cy="361315"/>
          </a:xfrm>
          <a:prstGeom prst="rect">
            <a:avLst/>
          </a:prstGeom>
        </p:spPr>
        <p:txBody>
          <a:bodyPr anchor="t" rtlCol="false" tIns="0" lIns="0" bIns="0" rIns="0">
            <a:spAutoFit/>
          </a:bodyPr>
          <a:lstStyle/>
          <a:p>
            <a:pPr algn="r">
              <a:lnSpc>
                <a:spcPts val="2990"/>
              </a:lnSpc>
            </a:pPr>
            <a:r>
              <a:rPr lang="en-US" sz="2300">
                <a:solidFill>
                  <a:srgbClr val="FFFFFF"/>
                </a:solidFill>
                <a:latin typeface="Fira Code"/>
                <a:ea typeface="Fira Code"/>
                <a:cs typeface="Fira Code"/>
                <a:sym typeface="Fira Code"/>
              </a:rPr>
              <a:t>CPU USAGE (%)</a:t>
            </a:r>
          </a:p>
        </p:txBody>
      </p:sp>
      <p:sp>
        <p:nvSpPr>
          <p:cNvPr name="TextBox 12" id="12"/>
          <p:cNvSpPr txBox="true"/>
          <p:nvPr/>
        </p:nvSpPr>
        <p:spPr>
          <a:xfrm rot="0">
            <a:off x="1102131" y="2371544"/>
            <a:ext cx="5565789" cy="361315"/>
          </a:xfrm>
          <a:prstGeom prst="rect">
            <a:avLst/>
          </a:prstGeom>
        </p:spPr>
        <p:txBody>
          <a:bodyPr anchor="t" rtlCol="false" tIns="0" lIns="0" bIns="0" rIns="0">
            <a:spAutoFit/>
          </a:bodyPr>
          <a:lstStyle/>
          <a:p>
            <a:pPr algn="l">
              <a:lnSpc>
                <a:spcPts val="2990"/>
              </a:lnSpc>
            </a:pPr>
            <a:r>
              <a:rPr lang="en-US" sz="2300">
                <a:solidFill>
                  <a:srgbClr val="FFFFFF"/>
                </a:solidFill>
                <a:latin typeface="Fira Code"/>
                <a:ea typeface="Fira Code"/>
                <a:cs typeface="Fira Code"/>
                <a:sym typeface="Fira Code"/>
              </a:rPr>
              <a:t>TOTAL PROCESSING TIME (SECONDS)</a:t>
            </a:r>
          </a:p>
        </p:txBody>
      </p:sp>
      <p:sp>
        <p:nvSpPr>
          <p:cNvPr name="TextBox 13" id="13"/>
          <p:cNvSpPr txBox="true"/>
          <p:nvPr/>
        </p:nvSpPr>
        <p:spPr>
          <a:xfrm rot="0">
            <a:off x="2932150" y="6242636"/>
            <a:ext cx="5553775" cy="361315"/>
          </a:xfrm>
          <a:prstGeom prst="rect">
            <a:avLst/>
          </a:prstGeom>
        </p:spPr>
        <p:txBody>
          <a:bodyPr anchor="t" rtlCol="false" tIns="0" lIns="0" bIns="0" rIns="0">
            <a:spAutoFit/>
          </a:bodyPr>
          <a:lstStyle/>
          <a:p>
            <a:pPr algn="ctr">
              <a:lnSpc>
                <a:spcPts val="2990"/>
              </a:lnSpc>
            </a:pPr>
            <a:r>
              <a:rPr lang="en-US" sz="2300">
                <a:solidFill>
                  <a:srgbClr val="FFFFFF"/>
                </a:solidFill>
                <a:latin typeface="Fira Code"/>
                <a:ea typeface="Fira Code"/>
                <a:cs typeface="Fira Code"/>
                <a:sym typeface="Fira Code"/>
              </a:rPr>
              <a:t>MEMORY USAGE (MB)</a:t>
            </a:r>
          </a:p>
        </p:txBody>
      </p:sp>
      <p:sp>
        <p:nvSpPr>
          <p:cNvPr name="TextBox 14" id="14"/>
          <p:cNvSpPr txBox="true"/>
          <p:nvPr/>
        </p:nvSpPr>
        <p:spPr>
          <a:xfrm rot="0">
            <a:off x="2342758" y="1300868"/>
            <a:ext cx="13741814" cy="1089726"/>
          </a:xfrm>
          <a:prstGeom prst="rect">
            <a:avLst/>
          </a:prstGeom>
        </p:spPr>
        <p:txBody>
          <a:bodyPr anchor="t" rtlCol="false" tIns="0" lIns="0" bIns="0" rIns="0">
            <a:spAutoFit/>
          </a:bodyPr>
          <a:lstStyle/>
          <a:p>
            <a:pPr algn="ctr">
              <a:lnSpc>
                <a:spcPts val="6323"/>
              </a:lnSpc>
            </a:pPr>
            <a:r>
              <a:rPr lang="en-US" sz="8544">
                <a:solidFill>
                  <a:srgbClr val="38B6FF"/>
                </a:solidFill>
                <a:latin typeface="Academy"/>
                <a:ea typeface="Academy"/>
                <a:cs typeface="Academy"/>
                <a:sym typeface="Academy"/>
              </a:rPr>
              <a:t>COMPARISON</a:t>
            </a:r>
          </a:p>
        </p:txBody>
      </p:sp>
      <p:sp>
        <p:nvSpPr>
          <p:cNvPr name="TextBox 15" id="15"/>
          <p:cNvSpPr txBox="true"/>
          <p:nvPr/>
        </p:nvSpPr>
        <p:spPr>
          <a:xfrm rot="0">
            <a:off x="10472026" y="6242636"/>
            <a:ext cx="5553775" cy="361315"/>
          </a:xfrm>
          <a:prstGeom prst="rect">
            <a:avLst/>
          </a:prstGeom>
        </p:spPr>
        <p:txBody>
          <a:bodyPr anchor="t" rtlCol="false" tIns="0" lIns="0" bIns="0" rIns="0">
            <a:spAutoFit/>
          </a:bodyPr>
          <a:lstStyle/>
          <a:p>
            <a:pPr algn="ctr">
              <a:lnSpc>
                <a:spcPts val="2990"/>
              </a:lnSpc>
            </a:pPr>
            <a:r>
              <a:rPr lang="en-US" sz="2300">
                <a:solidFill>
                  <a:srgbClr val="FFFFFF"/>
                </a:solidFill>
                <a:latin typeface="Fira Code"/>
                <a:ea typeface="Fira Code"/>
                <a:cs typeface="Fira Code"/>
                <a:sym typeface="Fira Code"/>
              </a:rPr>
              <a:t>THROUGHPUT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DAGnNyHbn4M</dc:identifier>
  <dcterms:modified xsi:type="dcterms:W3CDTF">2011-08-01T06:04:30Z</dcterms:modified>
  <cp:revision>1</cp:revision>
  <dc:title>HPDP Slide</dc:title>
</cp:coreProperties>
</file>