
<file path=[Content_Types].xml><?xml version="1.0" encoding="utf-8"?>
<Types xmlns="http://schemas.openxmlformats.org/package/2006/content-types">
  <Default Extension="png" ContentType="image/png"/>
  <Default Extension="jpeg" ContentType="image/jpeg"/>
  <Default Extension="JPG" ContentType="image/.jp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88" r:id="rId3"/>
    <p:sldId id="258" r:id="rId4"/>
    <p:sldId id="259" r:id="rId5"/>
    <p:sldId id="289" r:id="rId6"/>
    <p:sldId id="290" r:id="rId7"/>
    <p:sldId id="291" r:id="rId8"/>
    <p:sldId id="292" r:id="rId9"/>
    <p:sldId id="260" r:id="rId10"/>
    <p:sldId id="293" r:id="rId11"/>
    <p:sldId id="294" r:id="rId12"/>
    <p:sldId id="295" r:id="rId13"/>
    <p:sldId id="296" r:id="rId14"/>
    <p:sldId id="297" r:id="rId15"/>
    <p:sldId id="278"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9" name="Shape 249"/>
          <p:cNvSpPr/>
          <p:nvPr>
            <p:ph type="sldImg"/>
          </p:nvPr>
        </p:nvSpPr>
        <p:spPr>
          <a:xfrm>
            <a:off x="1143000" y="685800"/>
            <a:ext cx="4572000" cy="3429000"/>
          </a:xfrm>
          <a:prstGeom prst="rect">
            <a:avLst/>
          </a:prstGeom>
        </p:spPr>
        <p:txBody>
          <a:bodyPr/>
          <a:lstStyle/>
          <a:p/>
        </p:txBody>
      </p:sp>
      <p:sp>
        <p:nvSpPr>
          <p:cNvPr id="250" name="Shape 25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panose="020F0502020204030204"/>
      </a:defRPr>
    </a:lvl1pPr>
    <a:lvl2pPr indent="228600" latinLnBrk="0">
      <a:defRPr sz="1200">
        <a:latin typeface="+mj-lt"/>
        <a:ea typeface="+mj-ea"/>
        <a:cs typeface="+mj-cs"/>
        <a:sym typeface="Calibri" panose="020F0502020204030204"/>
      </a:defRPr>
    </a:lvl2pPr>
    <a:lvl3pPr indent="457200" latinLnBrk="0">
      <a:defRPr sz="1200">
        <a:latin typeface="+mj-lt"/>
        <a:ea typeface="+mj-ea"/>
        <a:cs typeface="+mj-cs"/>
        <a:sym typeface="Calibri" panose="020F0502020204030204"/>
      </a:defRPr>
    </a:lvl3pPr>
    <a:lvl4pPr indent="685800" latinLnBrk="0">
      <a:defRPr sz="1200">
        <a:latin typeface="+mj-lt"/>
        <a:ea typeface="+mj-ea"/>
        <a:cs typeface="+mj-cs"/>
        <a:sym typeface="Calibri" panose="020F0502020204030204"/>
      </a:defRPr>
    </a:lvl4pPr>
    <a:lvl5pPr indent="914400" latinLnBrk="0">
      <a:defRPr sz="1200">
        <a:latin typeface="+mj-lt"/>
        <a:ea typeface="+mj-ea"/>
        <a:cs typeface="+mj-cs"/>
        <a:sym typeface="Calibri" panose="020F0502020204030204"/>
      </a:defRPr>
    </a:lvl5pPr>
    <a:lvl6pPr indent="1143000" latinLnBrk="0">
      <a:defRPr sz="1200">
        <a:latin typeface="+mj-lt"/>
        <a:ea typeface="+mj-ea"/>
        <a:cs typeface="+mj-cs"/>
        <a:sym typeface="Calibri" panose="020F0502020204030204"/>
      </a:defRPr>
    </a:lvl6pPr>
    <a:lvl7pPr indent="1371600" latinLnBrk="0">
      <a:defRPr sz="1200">
        <a:latin typeface="+mj-lt"/>
        <a:ea typeface="+mj-ea"/>
        <a:cs typeface="+mj-cs"/>
        <a:sym typeface="Calibri" panose="020F0502020204030204"/>
      </a:defRPr>
    </a:lvl7pPr>
    <a:lvl8pPr indent="1600200" latinLnBrk="0">
      <a:defRPr sz="1200">
        <a:latin typeface="+mj-lt"/>
        <a:ea typeface="+mj-ea"/>
        <a:cs typeface="+mj-cs"/>
        <a:sym typeface="Calibri" panose="020F0502020204030204"/>
      </a:defRPr>
    </a:lvl8pPr>
    <a:lvl9pPr indent="1828800" latinLnBrk="0">
      <a:defRPr sz="1200">
        <a:latin typeface="+mj-lt"/>
        <a:ea typeface="+mj-ea"/>
        <a:cs typeface="+mj-cs"/>
        <a:sym typeface="Calibri" panose="020F050202020403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tiff"/><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over page">
    <p:spTree>
      <p:nvGrpSpPr>
        <p:cNvPr id="1" name=""/>
        <p:cNvGrpSpPr/>
        <p:nvPr/>
      </p:nvGrpSpPr>
      <p:grpSpPr>
        <a:xfrm>
          <a:off x="0" y="0"/>
          <a:ext cx="0" cy="0"/>
          <a:chOff x="0" y="0"/>
          <a:chExt cx="0" cy="0"/>
        </a:xfrm>
      </p:grpSpPr>
      <p:sp>
        <p:nvSpPr>
          <p:cNvPr id="15"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Title Only">
    <p:spTree>
      <p:nvGrpSpPr>
        <p:cNvPr id="1" name=""/>
        <p:cNvGrpSpPr/>
        <p:nvPr/>
      </p:nvGrpSpPr>
      <p:grpSpPr>
        <a:xfrm>
          <a:off x="0" y="0"/>
          <a:ext cx="0" cy="0"/>
          <a:chOff x="0" y="0"/>
          <a:chExt cx="0" cy="0"/>
        </a:xfrm>
      </p:grpSpPr>
      <p:pic>
        <p:nvPicPr>
          <p:cNvPr id="141" name="Picture 24" descr="Picture 24"/>
          <p:cNvPicPr>
            <a:picLocks noChangeAspect="1"/>
          </p:cNvPicPr>
          <p:nvPr/>
        </p:nvPicPr>
        <p:blipFill>
          <a:blip r:embed="rId2">
            <a:alphaModFix amt="99000"/>
          </a:blip>
          <a:stretch>
            <a:fillRect/>
          </a:stretch>
        </p:blipFill>
        <p:spPr>
          <a:xfrm rot="10800000" flipV="1">
            <a:off x="6764" y="1270"/>
            <a:ext cx="12073813" cy="3109190"/>
          </a:xfrm>
          <a:prstGeom prst="rect">
            <a:avLst/>
          </a:prstGeom>
          <a:ln w="12700">
            <a:miter lim="400000"/>
            <a:headEnd/>
            <a:tailEnd/>
          </a:ln>
        </p:spPr>
      </p:pic>
      <p:grpSp>
        <p:nvGrpSpPr>
          <p:cNvPr id="144" name="Group 12"/>
          <p:cNvGrpSpPr/>
          <p:nvPr/>
        </p:nvGrpSpPr>
        <p:grpSpPr>
          <a:xfrm>
            <a:off x="8896478" y="6438898"/>
            <a:ext cx="3295522" cy="419102"/>
            <a:chOff x="0" y="0"/>
            <a:chExt cx="3295520" cy="419100"/>
          </a:xfrm>
        </p:grpSpPr>
        <p:sp>
          <p:nvSpPr>
            <p:cNvPr id="142" name="Rectangle 13"/>
            <p:cNvSpPr/>
            <p:nvPr/>
          </p:nvSpPr>
          <p:spPr>
            <a:xfrm flipH="1">
              <a:off x="230526" y="0"/>
              <a:ext cx="3064995" cy="419101"/>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3" name="Right Triangle 14"/>
            <p:cNvSpPr/>
            <p:nvPr/>
          </p:nvSpPr>
          <p:spPr>
            <a:xfrm flipH="1">
              <a:off x="0" y="0"/>
              <a:ext cx="230526" cy="4191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45" name="Title Text"/>
          <p:cNvSpPr txBox="1"/>
          <p:nvPr>
            <p:ph type="title" hasCustomPrompt="1"/>
          </p:nvPr>
        </p:nvSpPr>
        <p:spPr>
          <a:xfrm>
            <a:off x="1364974" y="2766217"/>
            <a:ext cx="10515601" cy="1325564"/>
          </a:xfrm>
          <a:prstGeom prst="rect">
            <a:avLst/>
          </a:prstGeom>
        </p:spPr>
        <p:txBody>
          <a:bodyPr/>
          <a:lstStyle/>
          <a:p>
            <a:r>
              <a:t>Title Text</a:t>
            </a:r>
          </a:p>
        </p:txBody>
      </p:sp>
      <p:pic>
        <p:nvPicPr>
          <p:cNvPr id="146" name="Picture 9" descr="Picture 9"/>
          <p:cNvPicPr>
            <a:picLocks noChangeAspect="1"/>
          </p:cNvPicPr>
          <p:nvPr/>
        </p:nvPicPr>
        <p:blipFill>
          <a:blip r:embed="rId3"/>
          <a:stretch>
            <a:fillRect/>
          </a:stretch>
        </p:blipFill>
        <p:spPr>
          <a:xfrm>
            <a:off x="10478878" y="283590"/>
            <a:ext cx="1468168" cy="497462"/>
          </a:xfrm>
          <a:prstGeom prst="rect">
            <a:avLst/>
          </a:prstGeom>
          <a:ln w="12700">
            <a:miter lim="400000"/>
            <a:headEnd/>
            <a:tailEnd/>
          </a:ln>
        </p:spPr>
      </p:pic>
      <p:grpSp>
        <p:nvGrpSpPr>
          <p:cNvPr id="149" name="Group 5"/>
          <p:cNvGrpSpPr/>
          <p:nvPr/>
        </p:nvGrpSpPr>
        <p:grpSpPr>
          <a:xfrm>
            <a:off x="11930388" y="4900064"/>
            <a:ext cx="261613" cy="1456286"/>
            <a:chOff x="0" y="0"/>
            <a:chExt cx="261612" cy="1456285"/>
          </a:xfrm>
        </p:grpSpPr>
        <p:sp>
          <p:nvSpPr>
            <p:cNvPr id="147" name="Rectangle 6"/>
            <p:cNvSpPr/>
            <p:nvPr/>
          </p:nvSpPr>
          <p:spPr>
            <a:xfrm>
              <a:off x="-1" y="-1"/>
              <a:ext cx="261614" cy="1456287"/>
            </a:xfrm>
            <a:prstGeom prst="rect">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8" name="TextBox 7"/>
            <p:cNvSpPr txBox="1"/>
            <p:nvPr/>
          </p:nvSpPr>
          <p:spPr>
            <a:xfrm rot="16200000">
              <a:off x="-530076" y="613507"/>
              <a:ext cx="1285862" cy="225708"/>
            </a:xfrm>
            <a:prstGeom prst="rect">
              <a:avLst/>
            </a:prstGeom>
            <a:noFill/>
            <a:ln w="12700" cap="flat">
              <a:noFill/>
              <a:miter lim="400000"/>
            </a:ln>
            <a:effectLst/>
          </p:spPr>
          <p:txBody>
            <a:bodyPr wrap="square" lIns="45719" tIns="45719" rIns="45719" bIns="45719" numCol="1" anchor="t">
              <a:spAutoFit/>
            </a:bodyPr>
            <a:lstStyle>
              <a:lvl1pPr algn="ctr">
                <a:defRPr sz="1100" b="1">
                  <a:solidFill>
                    <a:srgbClr val="F2F2F2"/>
                  </a:solidFill>
                </a:defRPr>
              </a:lvl1pPr>
            </a:lstStyle>
            <a:p>
              <a:r>
                <a:t>www.utm.my</a:t>
              </a:r>
            </a:p>
          </p:txBody>
        </p:sp>
      </p:grpSp>
      <p:sp>
        <p:nvSpPr>
          <p:cNvPr id="150" name="Slide Number"/>
          <p:cNvSpPr txBox="1"/>
          <p:nvPr>
            <p:ph type="sldNum" sz="quarter" idx="2"/>
          </p:nvPr>
        </p:nvSpPr>
        <p:spPr>
          <a:xfrm>
            <a:off x="11095176" y="6414760"/>
            <a:ext cx="258624" cy="248305"/>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p:cSld name="Content with Caption">
    <p:spTree>
      <p:nvGrpSpPr>
        <p:cNvPr id="1" name=""/>
        <p:cNvGrpSpPr/>
        <p:nvPr/>
      </p:nvGrpSpPr>
      <p:grpSpPr>
        <a:xfrm>
          <a:off x="0" y="0"/>
          <a:ext cx="0" cy="0"/>
          <a:chOff x="0" y="0"/>
          <a:chExt cx="0" cy="0"/>
        </a:xfrm>
      </p:grpSpPr>
      <p:pic>
        <p:nvPicPr>
          <p:cNvPr id="157" name="Picture 19" descr="Picture 19"/>
          <p:cNvPicPr>
            <a:picLocks noChangeAspect="1"/>
          </p:cNvPicPr>
          <p:nvPr/>
        </p:nvPicPr>
        <p:blipFill>
          <a:blip r:embed="rId2"/>
          <a:stretch>
            <a:fillRect/>
          </a:stretch>
        </p:blipFill>
        <p:spPr>
          <a:xfrm rot="10800000" flipV="1">
            <a:off x="4713261" y="1270"/>
            <a:ext cx="7112053" cy="1831462"/>
          </a:xfrm>
          <a:prstGeom prst="rect">
            <a:avLst/>
          </a:prstGeom>
          <a:ln w="12700">
            <a:miter lim="400000"/>
            <a:headEnd/>
            <a:tailEnd/>
          </a:ln>
        </p:spPr>
      </p:pic>
      <p:sp>
        <p:nvSpPr>
          <p:cNvPr id="158" name="Rectangle 9"/>
          <p:cNvSpPr/>
          <p:nvPr/>
        </p:nvSpPr>
        <p:spPr>
          <a:xfrm>
            <a:off x="-38099" y="0"/>
            <a:ext cx="4764088" cy="685800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59" name="Title Text"/>
          <p:cNvSpPr txBox="1"/>
          <p:nvPr>
            <p:ph type="title" hasCustomPrompt="1"/>
          </p:nvPr>
        </p:nvSpPr>
        <p:spPr>
          <a:xfrm>
            <a:off x="839787" y="457200"/>
            <a:ext cx="3771970" cy="1600200"/>
          </a:xfrm>
          <a:prstGeom prst="rect">
            <a:avLst/>
          </a:prstGeom>
        </p:spPr>
        <p:txBody>
          <a:bodyPr anchor="b"/>
          <a:lstStyle>
            <a:lvl1pPr>
              <a:defRPr sz="2800"/>
            </a:lvl1pPr>
          </a:lstStyle>
          <a:p>
            <a:r>
              <a:t>Title Text</a:t>
            </a:r>
          </a:p>
        </p:txBody>
      </p:sp>
      <p:sp>
        <p:nvSpPr>
          <p:cNvPr id="160" name="Body Level One…"/>
          <p:cNvSpPr txBox="1"/>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61" name="Text Placeholder 3"/>
          <p:cNvSpPr/>
          <p:nvPr>
            <p:ph type="body" sz="quarter" idx="21"/>
          </p:nvPr>
        </p:nvSpPr>
        <p:spPr>
          <a:xfrm>
            <a:off x="839787" y="2057400"/>
            <a:ext cx="3771970" cy="3811588"/>
          </a:xfrm>
          <a:prstGeom prst="rect">
            <a:avLst/>
          </a:prstGeom>
        </p:spPr>
        <p:txBody>
          <a:bodyPr/>
          <a:lstStyle/>
          <a:p>
            <a:pPr marL="0" indent="0">
              <a:buSzTx/>
              <a:buFontTx/>
              <a:buNone/>
              <a:defRPr sz="1600"/>
            </a:pPr>
          </a:p>
        </p:txBody>
      </p:sp>
      <p:pic>
        <p:nvPicPr>
          <p:cNvPr id="162" name="Picture 8" descr="Picture 8"/>
          <p:cNvPicPr>
            <a:picLocks noChangeAspect="1"/>
          </p:cNvPicPr>
          <p:nvPr/>
        </p:nvPicPr>
        <p:blipFill>
          <a:blip r:embed="rId3"/>
          <a:stretch>
            <a:fillRect/>
          </a:stretch>
        </p:blipFill>
        <p:spPr>
          <a:xfrm>
            <a:off x="10478878" y="283590"/>
            <a:ext cx="1468168" cy="497462"/>
          </a:xfrm>
          <a:prstGeom prst="rect">
            <a:avLst/>
          </a:prstGeom>
          <a:ln w="12700">
            <a:miter lim="400000"/>
            <a:headEnd/>
            <a:tailEnd/>
          </a:ln>
        </p:spPr>
      </p:pic>
      <p:sp>
        <p:nvSpPr>
          <p:cNvPr id="163" name="Rectangle 10"/>
          <p:cNvSpPr/>
          <p:nvPr/>
        </p:nvSpPr>
        <p:spPr>
          <a:xfrm rot="5400000">
            <a:off x="1324286" y="3399183"/>
            <a:ext cx="6858001" cy="59636"/>
          </a:xfrm>
          <a:prstGeom prst="rect">
            <a:avLst/>
          </a:prstGeom>
          <a:solidFill>
            <a:srgbClr val="D9D9D9"/>
          </a:solidFill>
          <a:ln w="12700">
            <a:miter lim="400000"/>
          </a:ln>
        </p:spPr>
        <p:txBody>
          <a:bodyPr lIns="45719" rIns="45719" anchor="ctr"/>
          <a:lstStyle/>
          <a:p>
            <a:pPr algn="ctr">
              <a:defRPr>
                <a:solidFill>
                  <a:srgbClr val="FFFFFF"/>
                </a:solidFill>
              </a:defRPr>
            </a:pPr>
          </a:p>
        </p:txBody>
      </p:sp>
      <p:grpSp>
        <p:nvGrpSpPr>
          <p:cNvPr id="166" name="Group 7"/>
          <p:cNvGrpSpPr/>
          <p:nvPr/>
        </p:nvGrpSpPr>
        <p:grpSpPr>
          <a:xfrm>
            <a:off x="11930388" y="4900064"/>
            <a:ext cx="261613" cy="1456286"/>
            <a:chOff x="0" y="0"/>
            <a:chExt cx="261612" cy="1456285"/>
          </a:xfrm>
        </p:grpSpPr>
        <p:sp>
          <p:nvSpPr>
            <p:cNvPr id="164" name="Rectangle 11"/>
            <p:cNvSpPr/>
            <p:nvPr/>
          </p:nvSpPr>
          <p:spPr>
            <a:xfrm>
              <a:off x="-1" y="-1"/>
              <a:ext cx="261614" cy="1456287"/>
            </a:xfrm>
            <a:prstGeom prst="rect">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5" name="TextBox 12"/>
            <p:cNvSpPr txBox="1"/>
            <p:nvPr/>
          </p:nvSpPr>
          <p:spPr>
            <a:xfrm rot="16200000">
              <a:off x="-530076" y="613507"/>
              <a:ext cx="1285862" cy="225708"/>
            </a:xfrm>
            <a:prstGeom prst="rect">
              <a:avLst/>
            </a:prstGeom>
            <a:noFill/>
            <a:ln w="12700" cap="flat">
              <a:noFill/>
              <a:miter lim="400000"/>
            </a:ln>
            <a:effectLst/>
          </p:spPr>
          <p:txBody>
            <a:bodyPr wrap="square" lIns="45719" tIns="45719" rIns="45719" bIns="45719" numCol="1" anchor="t">
              <a:spAutoFit/>
            </a:bodyPr>
            <a:lstStyle>
              <a:lvl1pPr algn="ctr">
                <a:defRPr sz="1100" b="1">
                  <a:solidFill>
                    <a:srgbClr val="F2F2F2"/>
                  </a:solidFill>
                </a:defRPr>
              </a:lvl1pPr>
            </a:lstStyle>
            <a:p>
              <a:r>
                <a:t>www.utm.my</a:t>
              </a:r>
            </a:p>
          </p:txBody>
        </p:sp>
      </p:grpSp>
      <p:sp>
        <p:nvSpPr>
          <p:cNvPr id="167" name="Slide Number"/>
          <p:cNvSpPr txBox="1"/>
          <p:nvPr>
            <p:ph type="sldNum" sz="quarter" idx="2"/>
          </p:nvPr>
        </p:nvSpPr>
        <p:spPr>
          <a:xfrm>
            <a:off x="11095176" y="6414760"/>
            <a:ext cx="258624" cy="248305"/>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p:cSld name="Blank">
    <p:spTree>
      <p:nvGrpSpPr>
        <p:cNvPr id="1" name=""/>
        <p:cNvGrpSpPr/>
        <p:nvPr/>
      </p:nvGrpSpPr>
      <p:grpSpPr>
        <a:xfrm>
          <a:off x="0" y="0"/>
          <a:ext cx="0" cy="0"/>
          <a:chOff x="0" y="0"/>
          <a:chExt cx="0" cy="0"/>
        </a:xfrm>
      </p:grpSpPr>
      <p:pic>
        <p:nvPicPr>
          <p:cNvPr id="174" name="Picture 14" descr="Picture 14"/>
          <p:cNvPicPr>
            <a:picLocks noChangeAspect="1"/>
          </p:cNvPicPr>
          <p:nvPr/>
        </p:nvPicPr>
        <p:blipFill>
          <a:blip r:embed="rId2"/>
          <a:stretch>
            <a:fillRect/>
          </a:stretch>
        </p:blipFill>
        <p:spPr>
          <a:xfrm rot="10800000" flipV="1">
            <a:off x="6765" y="1270"/>
            <a:ext cx="7112053" cy="1831462"/>
          </a:xfrm>
          <a:prstGeom prst="rect">
            <a:avLst/>
          </a:prstGeom>
          <a:ln w="12700">
            <a:miter lim="400000"/>
            <a:headEnd/>
            <a:tailEnd/>
          </a:ln>
        </p:spPr>
      </p:pic>
      <p:pic>
        <p:nvPicPr>
          <p:cNvPr id="175" name="Picture 5" descr="Picture 5"/>
          <p:cNvPicPr>
            <a:picLocks noChangeAspect="1"/>
          </p:cNvPicPr>
          <p:nvPr/>
        </p:nvPicPr>
        <p:blipFill>
          <a:blip r:embed="rId3"/>
          <a:stretch>
            <a:fillRect/>
          </a:stretch>
        </p:blipFill>
        <p:spPr>
          <a:xfrm>
            <a:off x="10478878" y="283590"/>
            <a:ext cx="1468168" cy="497462"/>
          </a:xfrm>
          <a:prstGeom prst="rect">
            <a:avLst/>
          </a:prstGeom>
          <a:ln w="12700">
            <a:miter lim="400000"/>
            <a:headEnd/>
            <a:tailEnd/>
          </a:ln>
        </p:spPr>
      </p:pic>
      <p:grpSp>
        <p:nvGrpSpPr>
          <p:cNvPr id="178" name="Group 4"/>
          <p:cNvGrpSpPr/>
          <p:nvPr/>
        </p:nvGrpSpPr>
        <p:grpSpPr>
          <a:xfrm>
            <a:off x="11930388" y="4900064"/>
            <a:ext cx="261613" cy="1456286"/>
            <a:chOff x="0" y="0"/>
            <a:chExt cx="261612" cy="1456285"/>
          </a:xfrm>
        </p:grpSpPr>
        <p:sp>
          <p:nvSpPr>
            <p:cNvPr id="176" name="Rectangle 6"/>
            <p:cNvSpPr/>
            <p:nvPr/>
          </p:nvSpPr>
          <p:spPr>
            <a:xfrm>
              <a:off x="-1" y="-1"/>
              <a:ext cx="261614" cy="1456287"/>
            </a:xfrm>
            <a:prstGeom prst="rect">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77" name="TextBox 7"/>
            <p:cNvSpPr txBox="1"/>
            <p:nvPr/>
          </p:nvSpPr>
          <p:spPr>
            <a:xfrm rot="16200000">
              <a:off x="-530076" y="613507"/>
              <a:ext cx="1285862" cy="225708"/>
            </a:xfrm>
            <a:prstGeom prst="rect">
              <a:avLst/>
            </a:prstGeom>
            <a:noFill/>
            <a:ln w="12700" cap="flat">
              <a:noFill/>
              <a:miter lim="400000"/>
            </a:ln>
            <a:effectLst/>
          </p:spPr>
          <p:txBody>
            <a:bodyPr wrap="square" lIns="45719" tIns="45719" rIns="45719" bIns="45719" numCol="1" anchor="t">
              <a:spAutoFit/>
            </a:bodyPr>
            <a:lstStyle>
              <a:lvl1pPr algn="ctr">
                <a:defRPr sz="1100" b="1">
                  <a:solidFill>
                    <a:srgbClr val="F2F2F2"/>
                  </a:solidFill>
                </a:defRPr>
              </a:lvl1pPr>
            </a:lstStyle>
            <a:p>
              <a:r>
                <a:t>www.utm.my</a:t>
              </a:r>
            </a:p>
          </p:txBody>
        </p:sp>
      </p:grpSp>
      <p:sp>
        <p:nvSpPr>
          <p:cNvPr id="179" name="Slide Number"/>
          <p:cNvSpPr txBox="1"/>
          <p:nvPr>
            <p:ph type="sldNum" sz="quarter" idx="2"/>
          </p:nvPr>
        </p:nvSpPr>
        <p:spPr>
          <a:xfrm>
            <a:off x="11095176" y="6414760"/>
            <a:ext cx="258624" cy="248305"/>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p:cSld name="Blank-color">
    <p:spTree>
      <p:nvGrpSpPr>
        <p:cNvPr id="1" name=""/>
        <p:cNvGrpSpPr/>
        <p:nvPr/>
      </p:nvGrpSpPr>
      <p:grpSpPr>
        <a:xfrm>
          <a:off x="0" y="0"/>
          <a:ext cx="0" cy="0"/>
          <a:chOff x="0" y="0"/>
          <a:chExt cx="0" cy="0"/>
        </a:xfrm>
      </p:grpSpPr>
      <p:sp>
        <p:nvSpPr>
          <p:cNvPr id="186" name="Rectangle 4"/>
          <p:cNvSpPr/>
          <p:nvPr/>
        </p:nvSpPr>
        <p:spPr>
          <a:xfrm>
            <a:off x="-38100" y="0"/>
            <a:ext cx="12230100" cy="6858000"/>
          </a:xfrm>
          <a:prstGeom prst="rect">
            <a:avLst/>
          </a:prstGeom>
          <a:solidFill>
            <a:schemeClr val="accent1"/>
          </a:solidFill>
          <a:ln w="12700">
            <a:miter lim="400000"/>
          </a:ln>
        </p:spPr>
        <p:txBody>
          <a:bodyPr lIns="45719" rIns="45719" anchor="ctr"/>
          <a:lstStyle/>
          <a:p>
            <a:pPr algn="ctr">
              <a:defRPr>
                <a:solidFill>
                  <a:srgbClr val="FFFFFF"/>
                </a:solidFill>
              </a:defRPr>
            </a:pPr>
          </a:p>
        </p:txBody>
      </p:sp>
      <p:grpSp>
        <p:nvGrpSpPr>
          <p:cNvPr id="189" name="Group 17"/>
          <p:cNvGrpSpPr/>
          <p:nvPr/>
        </p:nvGrpSpPr>
        <p:grpSpPr>
          <a:xfrm>
            <a:off x="7180119" y="6473573"/>
            <a:ext cx="5011882" cy="390912"/>
            <a:chOff x="0" y="0"/>
            <a:chExt cx="5011881" cy="390911"/>
          </a:xfrm>
        </p:grpSpPr>
        <p:sp>
          <p:nvSpPr>
            <p:cNvPr id="187" name="Rectangle 15"/>
            <p:cNvSpPr/>
            <p:nvPr/>
          </p:nvSpPr>
          <p:spPr>
            <a:xfrm rot="10800000">
              <a:off x="213296" y="-1"/>
              <a:ext cx="4798586" cy="390909"/>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8" name="Right Triangle 16"/>
            <p:cNvSpPr/>
            <p:nvPr/>
          </p:nvSpPr>
          <p:spPr>
            <a:xfrm flipH="1">
              <a:off x="-1" y="3"/>
              <a:ext cx="213300" cy="3909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190" name="Picture 7" descr="Picture 7"/>
          <p:cNvPicPr>
            <a:picLocks noChangeAspect="1"/>
          </p:cNvPicPr>
          <p:nvPr/>
        </p:nvPicPr>
        <p:blipFill>
          <a:blip r:embed="rId2"/>
          <a:stretch>
            <a:fillRect/>
          </a:stretch>
        </p:blipFill>
        <p:spPr>
          <a:xfrm>
            <a:off x="10476220" y="283588"/>
            <a:ext cx="1470826" cy="497462"/>
          </a:xfrm>
          <a:prstGeom prst="rect">
            <a:avLst/>
          </a:prstGeom>
          <a:ln w="12700">
            <a:miter lim="400000"/>
            <a:headEnd/>
            <a:tailEnd/>
          </a:ln>
        </p:spPr>
      </p:pic>
      <p:grpSp>
        <p:nvGrpSpPr>
          <p:cNvPr id="193" name="Group 9"/>
          <p:cNvGrpSpPr/>
          <p:nvPr/>
        </p:nvGrpSpPr>
        <p:grpSpPr>
          <a:xfrm>
            <a:off x="-58883" y="-1"/>
            <a:ext cx="2130821" cy="390910"/>
            <a:chOff x="0" y="0"/>
            <a:chExt cx="2130820" cy="390908"/>
          </a:xfrm>
        </p:grpSpPr>
        <p:sp>
          <p:nvSpPr>
            <p:cNvPr id="191" name="Rectangle 12"/>
            <p:cNvSpPr/>
            <p:nvPr/>
          </p:nvSpPr>
          <p:spPr>
            <a:xfrm>
              <a:off x="-1" y="0"/>
              <a:ext cx="1921716" cy="390908"/>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2" name="Right Triangle 13"/>
            <p:cNvSpPr/>
            <p:nvPr/>
          </p:nvSpPr>
          <p:spPr>
            <a:xfrm rot="10800000" flipH="1">
              <a:off x="1917520" y="-1"/>
              <a:ext cx="213300" cy="3909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96" name="Group 5"/>
          <p:cNvGrpSpPr/>
          <p:nvPr/>
        </p:nvGrpSpPr>
        <p:grpSpPr>
          <a:xfrm>
            <a:off x="11930388" y="4900064"/>
            <a:ext cx="261613" cy="1456286"/>
            <a:chOff x="0" y="0"/>
            <a:chExt cx="261612" cy="1456285"/>
          </a:xfrm>
        </p:grpSpPr>
        <p:sp>
          <p:nvSpPr>
            <p:cNvPr id="194" name="Rectangle 6"/>
            <p:cNvSpPr/>
            <p:nvPr/>
          </p:nvSpPr>
          <p:spPr>
            <a:xfrm>
              <a:off x="-1" y="-1"/>
              <a:ext cx="261614" cy="1456287"/>
            </a:xfrm>
            <a:prstGeom prst="rect">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95" name="TextBox 8"/>
            <p:cNvSpPr txBox="1"/>
            <p:nvPr/>
          </p:nvSpPr>
          <p:spPr>
            <a:xfrm rot="16200000">
              <a:off x="-530076" y="613507"/>
              <a:ext cx="1285862" cy="225708"/>
            </a:xfrm>
            <a:prstGeom prst="rect">
              <a:avLst/>
            </a:prstGeom>
            <a:noFill/>
            <a:ln w="12700" cap="flat">
              <a:noFill/>
              <a:miter lim="400000"/>
            </a:ln>
            <a:effectLst/>
          </p:spPr>
          <p:txBody>
            <a:bodyPr wrap="square" lIns="45719" tIns="45719" rIns="45719" bIns="45719" numCol="1" anchor="t">
              <a:spAutoFit/>
            </a:bodyPr>
            <a:lstStyle>
              <a:lvl1pPr algn="ctr">
                <a:defRPr sz="1100" b="1">
                  <a:solidFill>
                    <a:srgbClr val="F2F2F2"/>
                  </a:solidFill>
                </a:defRPr>
              </a:lvl1pPr>
            </a:lstStyle>
            <a:p>
              <a:r>
                <a:t>www.utm.my</a:t>
              </a:r>
            </a:p>
          </p:txBody>
        </p:sp>
      </p:grpSp>
      <p:sp>
        <p:nvSpPr>
          <p:cNvPr id="197" name="Slide Number"/>
          <p:cNvSpPr txBox="1"/>
          <p:nvPr>
            <p:ph type="sldNum" sz="quarter" idx="2"/>
          </p:nvPr>
        </p:nvSpPr>
        <p:spPr>
          <a:xfrm>
            <a:off x="11095176" y="6414760"/>
            <a:ext cx="258624" cy="248305"/>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p:cSld name="Picture with Caption">
    <p:spTree>
      <p:nvGrpSpPr>
        <p:cNvPr id="1" name=""/>
        <p:cNvGrpSpPr/>
        <p:nvPr/>
      </p:nvGrpSpPr>
      <p:grpSpPr>
        <a:xfrm>
          <a:off x="0" y="0"/>
          <a:ext cx="0" cy="0"/>
          <a:chOff x="0" y="0"/>
          <a:chExt cx="0" cy="0"/>
        </a:xfrm>
      </p:grpSpPr>
      <p:pic>
        <p:nvPicPr>
          <p:cNvPr id="204" name="Picture 16" descr="Picture 16"/>
          <p:cNvPicPr>
            <a:picLocks noChangeAspect="1"/>
          </p:cNvPicPr>
          <p:nvPr/>
        </p:nvPicPr>
        <p:blipFill>
          <a:blip r:embed="rId2"/>
          <a:stretch>
            <a:fillRect/>
          </a:stretch>
        </p:blipFill>
        <p:spPr>
          <a:xfrm rot="10800000" flipV="1">
            <a:off x="6765" y="1270"/>
            <a:ext cx="7112053" cy="1831462"/>
          </a:xfrm>
          <a:prstGeom prst="rect">
            <a:avLst/>
          </a:prstGeom>
          <a:ln w="12700">
            <a:miter lim="400000"/>
            <a:headEnd/>
            <a:tailEnd/>
          </a:ln>
        </p:spPr>
      </p:pic>
      <p:pic>
        <p:nvPicPr>
          <p:cNvPr id="205" name="Picture 7" descr="Picture 7"/>
          <p:cNvPicPr>
            <a:picLocks noChangeAspect="1"/>
          </p:cNvPicPr>
          <p:nvPr/>
        </p:nvPicPr>
        <p:blipFill>
          <a:blip r:embed="rId3"/>
          <a:stretch>
            <a:fillRect/>
          </a:stretch>
        </p:blipFill>
        <p:spPr>
          <a:xfrm>
            <a:off x="10478878" y="283590"/>
            <a:ext cx="1468168" cy="497462"/>
          </a:xfrm>
          <a:prstGeom prst="rect">
            <a:avLst/>
          </a:prstGeom>
          <a:ln w="12700">
            <a:miter lim="400000"/>
            <a:headEnd/>
            <a:tailEnd/>
          </a:ln>
        </p:spPr>
      </p:pic>
      <p:grpSp>
        <p:nvGrpSpPr>
          <p:cNvPr id="208" name="Group 8"/>
          <p:cNvGrpSpPr/>
          <p:nvPr/>
        </p:nvGrpSpPr>
        <p:grpSpPr>
          <a:xfrm>
            <a:off x="11930388" y="4900064"/>
            <a:ext cx="261613" cy="1456286"/>
            <a:chOff x="0" y="0"/>
            <a:chExt cx="261612" cy="1456285"/>
          </a:xfrm>
        </p:grpSpPr>
        <p:sp>
          <p:nvSpPr>
            <p:cNvPr id="206" name="Rectangle 9"/>
            <p:cNvSpPr/>
            <p:nvPr/>
          </p:nvSpPr>
          <p:spPr>
            <a:xfrm>
              <a:off x="-1" y="-1"/>
              <a:ext cx="261614" cy="1456287"/>
            </a:xfrm>
            <a:prstGeom prst="rect">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07" name="TextBox 10"/>
            <p:cNvSpPr txBox="1"/>
            <p:nvPr/>
          </p:nvSpPr>
          <p:spPr>
            <a:xfrm rot="16200000">
              <a:off x="-530076" y="613507"/>
              <a:ext cx="1285862" cy="225708"/>
            </a:xfrm>
            <a:prstGeom prst="rect">
              <a:avLst/>
            </a:prstGeom>
            <a:noFill/>
            <a:ln w="12700" cap="flat">
              <a:noFill/>
              <a:miter lim="400000"/>
            </a:ln>
            <a:effectLst/>
          </p:spPr>
          <p:txBody>
            <a:bodyPr wrap="square" lIns="45719" tIns="45719" rIns="45719" bIns="45719" numCol="1" anchor="t">
              <a:spAutoFit/>
            </a:bodyPr>
            <a:lstStyle>
              <a:lvl1pPr algn="ctr">
                <a:defRPr sz="1100" b="1">
                  <a:solidFill>
                    <a:srgbClr val="F2F2F2"/>
                  </a:solidFill>
                </a:defRPr>
              </a:lvl1pPr>
            </a:lstStyle>
            <a:p>
              <a:r>
                <a:t>www.utm.my</a:t>
              </a:r>
            </a:p>
          </p:txBody>
        </p:sp>
      </p:grpSp>
      <p:sp>
        <p:nvSpPr>
          <p:cNvPr id="209" name="Rectangle 11"/>
          <p:cNvSpPr/>
          <p:nvPr/>
        </p:nvSpPr>
        <p:spPr>
          <a:xfrm rot="5400000">
            <a:off x="6073138" y="761173"/>
            <a:ext cx="45720" cy="121920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10" name="Title Text"/>
          <p:cNvSpPr txBox="1"/>
          <p:nvPr>
            <p:ph type="title" hasCustomPrompt="1"/>
          </p:nvPr>
        </p:nvSpPr>
        <p:spPr>
          <a:xfrm>
            <a:off x="838197" y="781051"/>
            <a:ext cx="10515601" cy="1325564"/>
          </a:xfrm>
          <a:prstGeom prst="rect">
            <a:avLst/>
          </a:prstGeom>
        </p:spPr>
        <p:txBody>
          <a:bodyPr/>
          <a:lstStyle/>
          <a:p>
            <a:r>
              <a:t>Title Text</a:t>
            </a:r>
          </a:p>
        </p:txBody>
      </p:sp>
      <p:sp>
        <p:nvSpPr>
          <p:cNvPr id="211" name="Slide Number"/>
          <p:cNvSpPr txBox="1"/>
          <p:nvPr>
            <p:ph type="sldNum" sz="quarter" idx="2"/>
          </p:nvPr>
        </p:nvSpPr>
        <p:spPr>
          <a:xfrm>
            <a:off x="11095176" y="6414760"/>
            <a:ext cx="258624" cy="248305"/>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p:cSld name="1_Picture with Caption">
    <p:spTree>
      <p:nvGrpSpPr>
        <p:cNvPr id="1" name=""/>
        <p:cNvGrpSpPr/>
        <p:nvPr/>
      </p:nvGrpSpPr>
      <p:grpSpPr>
        <a:xfrm>
          <a:off x="0" y="0"/>
          <a:ext cx="0" cy="0"/>
          <a:chOff x="0" y="0"/>
          <a:chExt cx="0" cy="0"/>
        </a:xfrm>
      </p:grpSpPr>
      <p:pic>
        <p:nvPicPr>
          <p:cNvPr id="218" name="Picture 16" descr="Picture 16"/>
          <p:cNvPicPr>
            <a:picLocks noChangeAspect="1"/>
          </p:cNvPicPr>
          <p:nvPr/>
        </p:nvPicPr>
        <p:blipFill>
          <a:blip r:embed="rId2"/>
          <a:stretch>
            <a:fillRect/>
          </a:stretch>
        </p:blipFill>
        <p:spPr>
          <a:xfrm rot="10800000" flipV="1">
            <a:off x="6765" y="1270"/>
            <a:ext cx="7112053" cy="1831462"/>
          </a:xfrm>
          <a:prstGeom prst="rect">
            <a:avLst/>
          </a:prstGeom>
          <a:ln w="12700">
            <a:miter lim="400000"/>
            <a:headEnd/>
            <a:tailEnd/>
          </a:ln>
        </p:spPr>
      </p:pic>
      <p:pic>
        <p:nvPicPr>
          <p:cNvPr id="219" name="Picture 7" descr="Picture 7"/>
          <p:cNvPicPr>
            <a:picLocks noChangeAspect="1"/>
          </p:cNvPicPr>
          <p:nvPr/>
        </p:nvPicPr>
        <p:blipFill>
          <a:blip r:embed="rId3"/>
          <a:stretch>
            <a:fillRect/>
          </a:stretch>
        </p:blipFill>
        <p:spPr>
          <a:xfrm>
            <a:off x="10478878" y="283590"/>
            <a:ext cx="1468168" cy="497462"/>
          </a:xfrm>
          <a:prstGeom prst="rect">
            <a:avLst/>
          </a:prstGeom>
          <a:ln w="12700">
            <a:miter lim="400000"/>
            <a:headEnd/>
            <a:tailEnd/>
          </a:ln>
        </p:spPr>
      </p:pic>
      <p:grpSp>
        <p:nvGrpSpPr>
          <p:cNvPr id="222" name="Group 8"/>
          <p:cNvGrpSpPr/>
          <p:nvPr/>
        </p:nvGrpSpPr>
        <p:grpSpPr>
          <a:xfrm>
            <a:off x="11930388" y="4900064"/>
            <a:ext cx="261613" cy="1456286"/>
            <a:chOff x="0" y="0"/>
            <a:chExt cx="261612" cy="1456285"/>
          </a:xfrm>
        </p:grpSpPr>
        <p:sp>
          <p:nvSpPr>
            <p:cNvPr id="220" name="Rectangle 9"/>
            <p:cNvSpPr/>
            <p:nvPr/>
          </p:nvSpPr>
          <p:spPr>
            <a:xfrm>
              <a:off x="-1" y="-1"/>
              <a:ext cx="261614" cy="1456287"/>
            </a:xfrm>
            <a:prstGeom prst="rect">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21" name="TextBox 10"/>
            <p:cNvSpPr txBox="1"/>
            <p:nvPr/>
          </p:nvSpPr>
          <p:spPr>
            <a:xfrm rot="16200000">
              <a:off x="-530076" y="613507"/>
              <a:ext cx="1285862" cy="225708"/>
            </a:xfrm>
            <a:prstGeom prst="rect">
              <a:avLst/>
            </a:prstGeom>
            <a:noFill/>
            <a:ln w="12700" cap="flat">
              <a:noFill/>
              <a:miter lim="400000"/>
            </a:ln>
            <a:effectLst/>
          </p:spPr>
          <p:txBody>
            <a:bodyPr wrap="square" lIns="45719" tIns="45719" rIns="45719" bIns="45719" numCol="1" anchor="t">
              <a:spAutoFit/>
            </a:bodyPr>
            <a:lstStyle>
              <a:lvl1pPr algn="ctr">
                <a:defRPr sz="1100" b="1">
                  <a:solidFill>
                    <a:srgbClr val="F2F2F2"/>
                  </a:solidFill>
                </a:defRPr>
              </a:lvl1pPr>
            </a:lstStyle>
            <a:p>
              <a:r>
                <a:t>www.utm.my</a:t>
              </a:r>
            </a:p>
          </p:txBody>
        </p:sp>
      </p:grpSp>
      <p:sp>
        <p:nvSpPr>
          <p:cNvPr id="223" name="Rectangle 12"/>
          <p:cNvSpPr/>
          <p:nvPr/>
        </p:nvSpPr>
        <p:spPr>
          <a:xfrm rot="5400000">
            <a:off x="6079906" y="-6086096"/>
            <a:ext cx="45720" cy="121920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24" name="Title Text"/>
          <p:cNvSpPr txBox="1"/>
          <p:nvPr>
            <p:ph type="title" hasCustomPrompt="1"/>
          </p:nvPr>
        </p:nvSpPr>
        <p:spPr>
          <a:xfrm>
            <a:off x="838197" y="781051"/>
            <a:ext cx="10515601" cy="1325564"/>
          </a:xfrm>
          <a:prstGeom prst="rect">
            <a:avLst/>
          </a:prstGeom>
        </p:spPr>
        <p:txBody>
          <a:bodyPr/>
          <a:lstStyle/>
          <a:p>
            <a:r>
              <a:t>Title Text</a:t>
            </a:r>
          </a:p>
        </p:txBody>
      </p:sp>
      <p:sp>
        <p:nvSpPr>
          <p:cNvPr id="225" name="Slide Number"/>
          <p:cNvSpPr txBox="1"/>
          <p:nvPr>
            <p:ph type="sldNum" sz="quarter" idx="2"/>
          </p:nvPr>
        </p:nvSpPr>
        <p:spPr>
          <a:xfrm>
            <a:off x="11095176" y="6414760"/>
            <a:ext cx="258624" cy="248305"/>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p:cSld name="Layout23">
    <p:spTree>
      <p:nvGrpSpPr>
        <p:cNvPr id="1" name=""/>
        <p:cNvGrpSpPr/>
        <p:nvPr/>
      </p:nvGrpSpPr>
      <p:grpSpPr>
        <a:xfrm>
          <a:off x="0" y="0"/>
          <a:ext cx="0" cy="0"/>
          <a:chOff x="0" y="0"/>
          <a:chExt cx="0" cy="0"/>
        </a:xfrm>
      </p:grpSpPr>
      <p:sp>
        <p:nvSpPr>
          <p:cNvPr id="232" name="Title Text"/>
          <p:cNvSpPr txBox="1"/>
          <p:nvPr>
            <p:ph type="title" hasCustomPrompt="1"/>
          </p:nvPr>
        </p:nvSpPr>
        <p:spPr>
          <a:xfrm>
            <a:off x="838200" y="365125"/>
            <a:ext cx="10515600" cy="1325563"/>
          </a:xfrm>
          <a:prstGeom prst="rect">
            <a:avLst/>
          </a:prstGeom>
        </p:spPr>
        <p:txBody>
          <a:bodyPr/>
          <a:lstStyle/>
          <a:p>
            <a:r>
              <a:t>Title Text</a:t>
            </a:r>
          </a:p>
        </p:txBody>
      </p:sp>
      <p:sp>
        <p:nvSpPr>
          <p:cNvPr id="233" name="Прямоугольник 20"/>
          <p:cNvSpPr/>
          <p:nvPr/>
        </p:nvSpPr>
        <p:spPr>
          <a:xfrm rot="5400000">
            <a:off x="6070760" y="551562"/>
            <a:ext cx="45720" cy="11701466"/>
          </a:xfrm>
          <a:prstGeom prst="rect">
            <a:avLst/>
          </a:prstGeom>
          <a:solidFill>
            <a:srgbClr val="808080"/>
          </a:solidFill>
          <a:ln w="12700">
            <a:miter lim="400000"/>
          </a:ln>
        </p:spPr>
        <p:txBody>
          <a:bodyPr lIns="45719" rIns="45719" anchor="ctr"/>
          <a:lstStyle/>
          <a:p>
            <a:pPr algn="ctr">
              <a:defRPr>
                <a:solidFill>
                  <a:srgbClr val="FFFFFF"/>
                </a:solidFill>
              </a:defRPr>
            </a:pPr>
          </a:p>
        </p:txBody>
      </p:sp>
      <p:sp>
        <p:nvSpPr>
          <p:cNvPr id="234" name="Slide Number"/>
          <p:cNvSpPr txBox="1"/>
          <p:nvPr>
            <p:ph type="sldNum" sz="quarter" idx="2"/>
          </p:nvPr>
        </p:nvSpPr>
        <p:spPr>
          <a:xfrm>
            <a:off x="11095176" y="6414760"/>
            <a:ext cx="258624" cy="248305"/>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p:cSld name="Layout20">
    <p:bg>
      <p:bgPr>
        <a:solidFill>
          <a:srgbClr val="4B473E"/>
        </a:solidFill>
        <a:effectLst/>
      </p:bgPr>
    </p:bg>
    <p:spTree>
      <p:nvGrpSpPr>
        <p:cNvPr id="1" name=""/>
        <p:cNvGrpSpPr/>
        <p:nvPr/>
      </p:nvGrpSpPr>
      <p:grpSpPr>
        <a:xfrm>
          <a:off x="0" y="0"/>
          <a:ext cx="0" cy="0"/>
          <a:chOff x="0" y="0"/>
          <a:chExt cx="0" cy="0"/>
        </a:xfrm>
      </p:grpSpPr>
      <p:sp>
        <p:nvSpPr>
          <p:cNvPr id="241" name="Title Text"/>
          <p:cNvSpPr txBox="1"/>
          <p:nvPr>
            <p:ph type="title" hasCustomPrompt="1"/>
          </p:nvPr>
        </p:nvSpPr>
        <p:spPr>
          <a:xfrm>
            <a:off x="838200" y="365125"/>
            <a:ext cx="10515600" cy="1325563"/>
          </a:xfrm>
          <a:prstGeom prst="rect">
            <a:avLst/>
          </a:prstGeom>
        </p:spPr>
        <p:txBody>
          <a:bodyPr/>
          <a:lstStyle>
            <a:lvl1pPr>
              <a:defRPr>
                <a:solidFill>
                  <a:srgbClr val="FFFFFF"/>
                </a:solidFill>
              </a:defRPr>
            </a:lvl1pPr>
          </a:lstStyle>
          <a:p>
            <a:r>
              <a:t>Title Text</a:t>
            </a:r>
          </a:p>
        </p:txBody>
      </p:sp>
      <p:sp>
        <p:nvSpPr>
          <p:cNvPr id="242" name="Straight Connector 7"/>
          <p:cNvSpPr/>
          <p:nvPr/>
        </p:nvSpPr>
        <p:spPr>
          <a:xfrm>
            <a:off x="-12700" y="101600"/>
            <a:ext cx="12192000" cy="0"/>
          </a:xfrm>
          <a:prstGeom prst="line">
            <a:avLst/>
          </a:prstGeom>
          <a:ln w="6350">
            <a:solidFill>
              <a:srgbClr val="FFFFFF"/>
            </a:solidFill>
            <a:miter/>
          </a:ln>
        </p:spPr>
        <p:txBody>
          <a:bodyPr lIns="45719" rIns="45719"/>
          <a:lstStyle/>
          <a:p/>
        </p:txBody>
      </p:sp>
      <p:sp>
        <p:nvSpPr>
          <p:cNvPr id="243" name="Slide Number"/>
          <p:cNvSpPr txBox="1"/>
          <p:nvPr>
            <p:ph type="sldNum" sz="quarter" idx="2"/>
          </p:nvPr>
        </p:nvSpPr>
        <p:spPr>
          <a:xfrm>
            <a:off x="11095176" y="6414760"/>
            <a:ext cx="258624" cy="248305"/>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p:cSld name="Custom Layout">
    <p:spTree>
      <p:nvGrpSpPr>
        <p:cNvPr id="1" name=""/>
        <p:cNvGrpSpPr/>
        <p:nvPr/>
      </p:nvGrpSpPr>
      <p:grpSpPr>
        <a:xfrm>
          <a:off x="0" y="0"/>
          <a:ext cx="0" cy="0"/>
          <a:chOff x="0" y="0"/>
          <a:chExt cx="0" cy="0"/>
        </a:xfrm>
      </p:grpSpPr>
      <p:grpSp>
        <p:nvGrpSpPr>
          <p:cNvPr id="25" name="Group 9"/>
          <p:cNvGrpSpPr/>
          <p:nvPr/>
        </p:nvGrpSpPr>
        <p:grpSpPr>
          <a:xfrm>
            <a:off x="-1" y="0"/>
            <a:ext cx="4736146" cy="7783867"/>
            <a:chOff x="0" y="0"/>
            <a:chExt cx="4736144" cy="7783866"/>
          </a:xfrm>
        </p:grpSpPr>
        <p:pic>
          <p:nvPicPr>
            <p:cNvPr id="22" name="Graphic 11" descr="Graphic 11"/>
            <p:cNvPicPr>
              <a:picLocks noChangeAspect="1"/>
            </p:cNvPicPr>
            <p:nvPr/>
          </p:nvPicPr>
          <p:blipFill>
            <a:blip r:embed="rId2"/>
            <a:stretch>
              <a:fillRect/>
            </a:stretch>
          </p:blipFill>
          <p:spPr>
            <a:xfrm>
              <a:off x="-1" y="0"/>
              <a:ext cx="3118650" cy="4463582"/>
            </a:xfrm>
            <a:prstGeom prst="rect">
              <a:avLst/>
            </a:prstGeom>
            <a:ln w="12700" cap="flat">
              <a:noFill/>
              <a:miter lim="400000"/>
              <a:headEnd/>
              <a:tailEnd/>
            </a:ln>
            <a:effectLst/>
          </p:spPr>
        </p:pic>
        <p:sp>
          <p:nvSpPr>
            <p:cNvPr id="23" name="Parallelogram 1"/>
            <p:cNvSpPr/>
            <p:nvPr/>
          </p:nvSpPr>
          <p:spPr>
            <a:xfrm rot="8446488">
              <a:off x="1155878" y="3069975"/>
              <a:ext cx="2214655" cy="312024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5400" y="0"/>
                  </a:lnTo>
                  <a:lnTo>
                    <a:pt x="21600" y="0"/>
                  </a:lnTo>
                  <a:lnTo>
                    <a:pt x="16200" y="21600"/>
                  </a:lnTo>
                  <a:close/>
                </a:path>
              </a:pathLst>
            </a:custGeom>
            <a:solidFill>
              <a:srgbClr val="F2F2F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24" name="Parallelogram 5"/>
            <p:cNvSpPr/>
            <p:nvPr/>
          </p:nvSpPr>
          <p:spPr>
            <a:xfrm rot="8446488">
              <a:off x="2539020" y="5497284"/>
              <a:ext cx="1784437" cy="19410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134" y="0"/>
                  </a:lnTo>
                  <a:lnTo>
                    <a:pt x="21600" y="13416"/>
                  </a:lnTo>
                  <a:lnTo>
                    <a:pt x="20106" y="21600"/>
                  </a:lnTo>
                  <a:lnTo>
                    <a:pt x="0" y="21600"/>
                  </a:lnTo>
                  <a:close/>
                </a:path>
              </a:pathLst>
            </a:custGeom>
            <a:solidFill>
              <a:srgbClr val="F2F2F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pic>
        <p:nvPicPr>
          <p:cNvPr id="26" name="Graphic 14" descr="Graphic 14"/>
          <p:cNvPicPr>
            <a:picLocks noChangeAspect="1"/>
          </p:cNvPicPr>
          <p:nvPr/>
        </p:nvPicPr>
        <p:blipFill>
          <a:blip r:embed="rId3"/>
          <a:stretch>
            <a:fillRect/>
          </a:stretch>
        </p:blipFill>
        <p:spPr>
          <a:xfrm flipH="1">
            <a:off x="2126331" y="-1062393"/>
            <a:ext cx="2405081" cy="3385098"/>
          </a:xfrm>
          <a:prstGeom prst="rect">
            <a:avLst/>
          </a:prstGeom>
          <a:ln w="12700">
            <a:miter lim="400000"/>
            <a:headEnd/>
            <a:tailEnd/>
          </a:ln>
        </p:spPr>
      </p:pic>
      <p:pic>
        <p:nvPicPr>
          <p:cNvPr id="27" name="Picture 12" descr="Picture 12"/>
          <p:cNvPicPr>
            <a:picLocks noChangeAspect="1"/>
          </p:cNvPicPr>
          <p:nvPr/>
        </p:nvPicPr>
        <p:blipFill>
          <a:blip r:embed="rId4">
            <a:alphaModFix amt="99000"/>
          </a:blip>
          <a:stretch>
            <a:fillRect/>
          </a:stretch>
        </p:blipFill>
        <p:spPr>
          <a:xfrm rot="5400000" flipV="1">
            <a:off x="-2602282" y="2616106"/>
            <a:ext cx="7046894" cy="1814682"/>
          </a:xfrm>
          <a:prstGeom prst="rect">
            <a:avLst/>
          </a:prstGeom>
          <a:ln w="12700">
            <a:miter lim="400000"/>
            <a:headEnd/>
            <a:tailEnd/>
          </a:ln>
        </p:spPr>
      </p:pic>
      <p:pic>
        <p:nvPicPr>
          <p:cNvPr id="28" name="Graphic 15" descr="Graphic 15"/>
          <p:cNvPicPr>
            <a:picLocks noChangeAspect="1"/>
          </p:cNvPicPr>
          <p:nvPr/>
        </p:nvPicPr>
        <p:blipFill>
          <a:blip r:embed="rId5"/>
          <a:stretch>
            <a:fillRect/>
          </a:stretch>
        </p:blipFill>
        <p:spPr>
          <a:xfrm rot="10800000">
            <a:off x="283211" y="3743461"/>
            <a:ext cx="2080701" cy="2978014"/>
          </a:xfrm>
          <a:prstGeom prst="rect">
            <a:avLst/>
          </a:prstGeom>
          <a:ln w="12700">
            <a:miter lim="400000"/>
            <a:headEnd/>
            <a:tailEnd/>
          </a:ln>
        </p:spPr>
      </p:pic>
      <p:pic>
        <p:nvPicPr>
          <p:cNvPr id="29" name="Graphic 24" descr="Graphic 24"/>
          <p:cNvPicPr>
            <a:picLocks noChangeAspect="1"/>
          </p:cNvPicPr>
          <p:nvPr/>
        </p:nvPicPr>
        <p:blipFill>
          <a:blip r:embed="rId6"/>
          <a:stretch>
            <a:fillRect/>
          </a:stretch>
        </p:blipFill>
        <p:spPr>
          <a:xfrm rot="5400000">
            <a:off x="1830036" y="6046777"/>
            <a:ext cx="419101" cy="790576"/>
          </a:xfrm>
          <a:prstGeom prst="rect">
            <a:avLst/>
          </a:prstGeom>
          <a:ln w="12700">
            <a:miter lim="400000"/>
            <a:headEnd/>
            <a:tailEnd/>
          </a:ln>
        </p:spPr>
      </p:pic>
      <p:sp>
        <p:nvSpPr>
          <p:cNvPr id="30" name="Slide Number"/>
          <p:cNvSpPr txBox="1"/>
          <p:nvPr>
            <p:ph type="sldNum" sz="quarter" idx="2"/>
          </p:nvPr>
        </p:nvSpPr>
        <p:spPr>
          <a:xfrm>
            <a:off x="11095176" y="6414760"/>
            <a:ext cx="258624" cy="248305"/>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2_Custom Layout">
    <p:spTree>
      <p:nvGrpSpPr>
        <p:cNvPr id="1" name=""/>
        <p:cNvGrpSpPr/>
        <p:nvPr/>
      </p:nvGrpSpPr>
      <p:grpSpPr>
        <a:xfrm>
          <a:off x="0" y="0"/>
          <a:ext cx="0" cy="0"/>
          <a:chOff x="0" y="0"/>
          <a:chExt cx="0" cy="0"/>
        </a:xfrm>
      </p:grpSpPr>
      <p:pic>
        <p:nvPicPr>
          <p:cNvPr id="37" name="Picture 35" descr="Picture 35"/>
          <p:cNvPicPr>
            <a:picLocks noChangeAspect="1"/>
          </p:cNvPicPr>
          <p:nvPr/>
        </p:nvPicPr>
        <p:blipFill>
          <a:blip r:embed="rId2"/>
          <a:srcRect t="26333" b="7973"/>
          <a:stretch>
            <a:fillRect/>
          </a:stretch>
        </p:blipFill>
        <p:spPr>
          <a:xfrm>
            <a:off x="0" y="-1"/>
            <a:ext cx="12192000" cy="6858001"/>
          </a:xfrm>
          <a:prstGeom prst="rect">
            <a:avLst/>
          </a:prstGeom>
          <a:ln w="12700">
            <a:miter lim="400000"/>
            <a:headEnd/>
            <a:tailEnd/>
          </a:ln>
        </p:spPr>
      </p:pic>
      <p:sp>
        <p:nvSpPr>
          <p:cNvPr id="38" name="Rectangle 33"/>
          <p:cNvSpPr/>
          <p:nvPr/>
        </p:nvSpPr>
        <p:spPr>
          <a:xfrm>
            <a:off x="0" y="1"/>
            <a:ext cx="12192000" cy="6858001"/>
          </a:xfrm>
          <a:prstGeom prst="rect">
            <a:avLst/>
          </a:prstGeom>
          <a:gradFill>
            <a:gsLst>
              <a:gs pos="12000">
                <a:schemeClr val="accent1">
                  <a:alpha val="68000"/>
                </a:schemeClr>
              </a:gs>
              <a:gs pos="77000">
                <a:srgbClr val="511628"/>
              </a:gs>
            </a:gsLst>
            <a:lin ang="13500000"/>
          </a:gradFill>
          <a:ln w="12700">
            <a:solidFill>
              <a:srgbClr val="2E0C16"/>
            </a:solidFill>
            <a:miter/>
          </a:ln>
        </p:spPr>
        <p:txBody>
          <a:bodyPr lIns="45719" rIns="45719" anchor="ctr"/>
          <a:lstStyle/>
          <a:p>
            <a:pPr algn="ctr">
              <a:defRPr>
                <a:solidFill>
                  <a:srgbClr val="FFFFFF"/>
                </a:solidFill>
              </a:defRPr>
            </a:pPr>
          </a:p>
        </p:txBody>
      </p:sp>
      <p:pic>
        <p:nvPicPr>
          <p:cNvPr id="39" name="Graphic 40" descr="Graphic 40"/>
          <p:cNvPicPr>
            <a:picLocks noChangeAspect="1"/>
          </p:cNvPicPr>
          <p:nvPr/>
        </p:nvPicPr>
        <p:blipFill>
          <a:blip r:embed="rId3"/>
          <a:stretch>
            <a:fillRect/>
          </a:stretch>
        </p:blipFill>
        <p:spPr>
          <a:xfrm rot="10800000" flipH="1">
            <a:off x="7112000" y="-35082"/>
            <a:ext cx="4917441" cy="6921191"/>
          </a:xfrm>
          <a:prstGeom prst="rect">
            <a:avLst/>
          </a:prstGeom>
          <a:ln w="12700">
            <a:miter lim="400000"/>
            <a:headEnd/>
            <a:tailEnd/>
          </a:ln>
        </p:spPr>
      </p:pic>
      <p:pic>
        <p:nvPicPr>
          <p:cNvPr id="40" name="Graphic 41" descr="Graphic 41"/>
          <p:cNvPicPr>
            <a:picLocks noChangeAspect="1"/>
          </p:cNvPicPr>
          <p:nvPr/>
        </p:nvPicPr>
        <p:blipFill>
          <a:blip r:embed="rId3"/>
          <a:stretch>
            <a:fillRect/>
          </a:stretch>
        </p:blipFill>
        <p:spPr>
          <a:xfrm rot="10800000" flipH="1">
            <a:off x="11268261" y="349094"/>
            <a:ext cx="2010037" cy="2829081"/>
          </a:xfrm>
          <a:prstGeom prst="rect">
            <a:avLst/>
          </a:prstGeom>
          <a:ln w="12700">
            <a:miter lim="400000"/>
            <a:headEnd/>
            <a:tailEnd/>
          </a:ln>
        </p:spPr>
      </p:pic>
      <p:sp>
        <p:nvSpPr>
          <p:cNvPr id="41" name="Slide Number"/>
          <p:cNvSpPr txBox="1"/>
          <p:nvPr>
            <p:ph type="sldNum" sz="quarter" idx="2"/>
          </p:nvPr>
        </p:nvSpPr>
        <p:spPr>
          <a:xfrm>
            <a:off x="11095176" y="6414760"/>
            <a:ext cx="258624" cy="248305"/>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end page">
    <p:spTree>
      <p:nvGrpSpPr>
        <p:cNvPr id="1" name=""/>
        <p:cNvGrpSpPr/>
        <p:nvPr/>
      </p:nvGrpSpPr>
      <p:grpSpPr>
        <a:xfrm>
          <a:off x="0" y="0"/>
          <a:ext cx="0" cy="0"/>
          <a:chOff x="0" y="0"/>
          <a:chExt cx="0" cy="0"/>
        </a:xfrm>
      </p:grpSpPr>
      <p:sp>
        <p:nvSpPr>
          <p:cNvPr id="48" name="Rectangle 19"/>
          <p:cNvSpPr/>
          <p:nvPr/>
        </p:nvSpPr>
        <p:spPr>
          <a:xfrm>
            <a:off x="0" y="-2"/>
            <a:ext cx="12230100" cy="6858001"/>
          </a:xfrm>
          <a:prstGeom prst="rect">
            <a:avLst/>
          </a:prstGeom>
          <a:solidFill>
            <a:schemeClr val="accent1"/>
          </a:solidFill>
          <a:ln w="12700">
            <a:miter lim="400000"/>
          </a:ln>
        </p:spPr>
        <p:txBody>
          <a:bodyPr lIns="45719" rIns="45719" anchor="ctr"/>
          <a:lstStyle/>
          <a:p>
            <a:pPr algn="ctr">
              <a:defRPr>
                <a:solidFill>
                  <a:srgbClr val="FFFFFF"/>
                </a:solidFill>
              </a:defRPr>
            </a:pPr>
          </a:p>
        </p:txBody>
      </p:sp>
      <p:pic>
        <p:nvPicPr>
          <p:cNvPr id="49" name="Picture 18" descr="Picture 18"/>
          <p:cNvPicPr>
            <a:picLocks noChangeAspect="1"/>
          </p:cNvPicPr>
          <p:nvPr/>
        </p:nvPicPr>
        <p:blipFill>
          <a:blip r:embed="rId2">
            <a:alphaModFix amt="32000"/>
          </a:blip>
          <a:srcRect l="20646"/>
          <a:stretch>
            <a:fillRect/>
          </a:stretch>
        </p:blipFill>
        <p:spPr>
          <a:xfrm rot="16200000">
            <a:off x="2686050" y="-2686050"/>
            <a:ext cx="6858000" cy="12230101"/>
          </a:xfrm>
          <a:prstGeom prst="rect">
            <a:avLst/>
          </a:prstGeom>
          <a:ln w="12700">
            <a:miter lim="400000"/>
            <a:headEnd/>
            <a:tailEnd/>
          </a:ln>
        </p:spPr>
      </p:pic>
      <p:sp>
        <p:nvSpPr>
          <p:cNvPr id="50" name="Slide Number"/>
          <p:cNvSpPr txBox="1"/>
          <p:nvPr>
            <p:ph type="sldNum" sz="quarter" idx="2"/>
          </p:nvPr>
        </p:nvSpPr>
        <p:spPr>
          <a:xfrm>
            <a:off x="11095176" y="6414760"/>
            <a:ext cx="258624" cy="248305"/>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Section Header">
    <p:spTree>
      <p:nvGrpSpPr>
        <p:cNvPr id="1" name=""/>
        <p:cNvGrpSpPr/>
        <p:nvPr/>
      </p:nvGrpSpPr>
      <p:grpSpPr>
        <a:xfrm>
          <a:off x="0" y="0"/>
          <a:ext cx="0" cy="0"/>
          <a:chOff x="0" y="0"/>
          <a:chExt cx="0" cy="0"/>
        </a:xfrm>
      </p:grpSpPr>
      <p:pic>
        <p:nvPicPr>
          <p:cNvPr id="57" name="Picture 6" descr="Picture 6"/>
          <p:cNvPicPr>
            <a:picLocks noChangeAspect="1"/>
          </p:cNvPicPr>
          <p:nvPr/>
        </p:nvPicPr>
        <p:blipFill>
          <a:blip r:embed="rId2">
            <a:alphaModFix amt="99000"/>
          </a:blip>
          <a:stretch>
            <a:fillRect/>
          </a:stretch>
        </p:blipFill>
        <p:spPr>
          <a:xfrm rot="10800000" flipV="1">
            <a:off x="6764" y="1270"/>
            <a:ext cx="12073813" cy="3109190"/>
          </a:xfrm>
          <a:prstGeom prst="rect">
            <a:avLst/>
          </a:prstGeom>
          <a:ln w="12700">
            <a:miter lim="400000"/>
            <a:headEnd/>
            <a:tailEnd/>
          </a:ln>
        </p:spPr>
      </p:pic>
      <p:grpSp>
        <p:nvGrpSpPr>
          <p:cNvPr id="60" name="Group 28"/>
          <p:cNvGrpSpPr/>
          <p:nvPr/>
        </p:nvGrpSpPr>
        <p:grpSpPr>
          <a:xfrm>
            <a:off x="-1" y="6438898"/>
            <a:ext cx="4425452" cy="419101"/>
            <a:chOff x="0" y="0"/>
            <a:chExt cx="4425450" cy="419100"/>
          </a:xfrm>
        </p:grpSpPr>
        <p:sp>
          <p:nvSpPr>
            <p:cNvPr id="58" name="Rectangle 26"/>
            <p:cNvSpPr/>
            <p:nvPr/>
          </p:nvSpPr>
          <p:spPr>
            <a:xfrm>
              <a:off x="-1" y="1"/>
              <a:ext cx="4115886" cy="419099"/>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9" name="Right Triangle 27"/>
            <p:cNvSpPr/>
            <p:nvPr/>
          </p:nvSpPr>
          <p:spPr>
            <a:xfrm>
              <a:off x="4115884" y="0"/>
              <a:ext cx="309567" cy="4191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61" name="Title Text"/>
          <p:cNvSpPr txBox="1"/>
          <p:nvPr>
            <p:ph type="title" hasCustomPrompt="1"/>
          </p:nvPr>
        </p:nvSpPr>
        <p:spPr>
          <a:xfrm>
            <a:off x="831850" y="1047750"/>
            <a:ext cx="10515600" cy="1500188"/>
          </a:xfrm>
          <a:prstGeom prst="rect">
            <a:avLst/>
          </a:prstGeom>
        </p:spPr>
        <p:txBody>
          <a:bodyPr anchor="t"/>
          <a:lstStyle/>
          <a:p>
            <a:r>
              <a:t>Title Text</a:t>
            </a:r>
          </a:p>
        </p:txBody>
      </p:sp>
      <p:sp>
        <p:nvSpPr>
          <p:cNvPr id="62" name="Body Level One…"/>
          <p:cNvSpPr txBox="1"/>
          <p:nvPr>
            <p:ph type="body" idx="1" hasCustomPrompt="1"/>
          </p:nvPr>
        </p:nvSpPr>
        <p:spPr>
          <a:xfrm>
            <a:off x="831850" y="2814638"/>
            <a:ext cx="10515600" cy="3357563"/>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pic>
        <p:nvPicPr>
          <p:cNvPr id="63" name="Picture 10" descr="Picture 10"/>
          <p:cNvPicPr>
            <a:picLocks noChangeAspect="1"/>
          </p:cNvPicPr>
          <p:nvPr/>
        </p:nvPicPr>
        <p:blipFill>
          <a:blip r:embed="rId3"/>
          <a:stretch>
            <a:fillRect/>
          </a:stretch>
        </p:blipFill>
        <p:spPr>
          <a:xfrm>
            <a:off x="10478878" y="283590"/>
            <a:ext cx="1468168" cy="497462"/>
          </a:xfrm>
          <a:prstGeom prst="rect">
            <a:avLst/>
          </a:prstGeom>
          <a:ln w="12700">
            <a:miter lim="400000"/>
            <a:headEnd/>
            <a:tailEnd/>
          </a:ln>
        </p:spPr>
      </p:pic>
      <p:grpSp>
        <p:nvGrpSpPr>
          <p:cNvPr id="66" name="Group 23"/>
          <p:cNvGrpSpPr/>
          <p:nvPr/>
        </p:nvGrpSpPr>
        <p:grpSpPr>
          <a:xfrm>
            <a:off x="-1" y="-1"/>
            <a:ext cx="2135016" cy="390910"/>
            <a:chOff x="0" y="0"/>
            <a:chExt cx="2135014" cy="390908"/>
          </a:xfrm>
        </p:grpSpPr>
        <p:sp>
          <p:nvSpPr>
            <p:cNvPr id="64" name="Rectangle 20"/>
            <p:cNvSpPr/>
            <p:nvPr/>
          </p:nvSpPr>
          <p:spPr>
            <a:xfrm>
              <a:off x="-1" y="0"/>
              <a:ext cx="1921717" cy="390908"/>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5" name="Right Triangle 22"/>
            <p:cNvSpPr/>
            <p:nvPr/>
          </p:nvSpPr>
          <p:spPr>
            <a:xfrm rot="10800000" flipH="1">
              <a:off x="1921715" y="-1"/>
              <a:ext cx="213300" cy="3909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69" name="Group 30"/>
          <p:cNvGrpSpPr/>
          <p:nvPr/>
        </p:nvGrpSpPr>
        <p:grpSpPr>
          <a:xfrm>
            <a:off x="11930388" y="4900064"/>
            <a:ext cx="261613" cy="1456286"/>
            <a:chOff x="0" y="0"/>
            <a:chExt cx="261612" cy="1456285"/>
          </a:xfrm>
        </p:grpSpPr>
        <p:sp>
          <p:nvSpPr>
            <p:cNvPr id="67" name="Rectangle 31"/>
            <p:cNvSpPr/>
            <p:nvPr/>
          </p:nvSpPr>
          <p:spPr>
            <a:xfrm>
              <a:off x="-1" y="-1"/>
              <a:ext cx="261614" cy="1456287"/>
            </a:xfrm>
            <a:prstGeom prst="rect">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68" name="TextBox 32"/>
            <p:cNvSpPr txBox="1"/>
            <p:nvPr/>
          </p:nvSpPr>
          <p:spPr>
            <a:xfrm rot="16200000">
              <a:off x="-530076" y="613507"/>
              <a:ext cx="1285862" cy="225708"/>
            </a:xfrm>
            <a:prstGeom prst="rect">
              <a:avLst/>
            </a:prstGeom>
            <a:noFill/>
            <a:ln w="12700" cap="flat">
              <a:noFill/>
              <a:miter lim="400000"/>
            </a:ln>
            <a:effectLst/>
          </p:spPr>
          <p:txBody>
            <a:bodyPr wrap="square" lIns="45719" tIns="45719" rIns="45719" bIns="45719" numCol="1" anchor="t">
              <a:spAutoFit/>
            </a:bodyPr>
            <a:lstStyle>
              <a:lvl1pPr algn="ctr">
                <a:defRPr sz="1100" b="1">
                  <a:solidFill>
                    <a:srgbClr val="F2F2F2"/>
                  </a:solidFill>
                </a:defRPr>
              </a:lvl1pPr>
            </a:lstStyle>
            <a:p>
              <a:r>
                <a:t>www.utm.my</a:t>
              </a:r>
            </a:p>
          </p:txBody>
        </p:sp>
      </p:grpSp>
      <p:sp>
        <p:nvSpPr>
          <p:cNvPr id="70" name="Slide Number"/>
          <p:cNvSpPr txBox="1"/>
          <p:nvPr>
            <p:ph type="sldNum" sz="quarter" idx="2"/>
          </p:nvPr>
        </p:nvSpPr>
        <p:spPr>
          <a:xfrm>
            <a:off x="11095176" y="6414760"/>
            <a:ext cx="258624" cy="248305"/>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Title Slide">
    <p:spTree>
      <p:nvGrpSpPr>
        <p:cNvPr id="1" name=""/>
        <p:cNvGrpSpPr/>
        <p:nvPr/>
      </p:nvGrpSpPr>
      <p:grpSpPr>
        <a:xfrm>
          <a:off x="0" y="0"/>
          <a:ext cx="0" cy="0"/>
          <a:chOff x="0" y="0"/>
          <a:chExt cx="0" cy="0"/>
        </a:xfrm>
      </p:grpSpPr>
      <p:pic>
        <p:nvPicPr>
          <p:cNvPr id="77" name="Picture 7" descr="Picture 7"/>
          <p:cNvPicPr>
            <a:picLocks noChangeAspect="1"/>
          </p:cNvPicPr>
          <p:nvPr/>
        </p:nvPicPr>
        <p:blipFill>
          <a:blip r:embed="rId2">
            <a:alphaModFix amt="99000"/>
          </a:blip>
          <a:stretch>
            <a:fillRect/>
          </a:stretch>
        </p:blipFill>
        <p:spPr>
          <a:xfrm rot="10800000" flipV="1">
            <a:off x="6764" y="1270"/>
            <a:ext cx="12073813" cy="3109190"/>
          </a:xfrm>
          <a:prstGeom prst="rect">
            <a:avLst/>
          </a:prstGeom>
          <a:ln w="12700">
            <a:miter lim="400000"/>
            <a:headEnd/>
            <a:tailEnd/>
          </a:ln>
        </p:spPr>
      </p:pic>
      <p:sp>
        <p:nvSpPr>
          <p:cNvPr id="78" name="Title Text"/>
          <p:cNvSpPr txBox="1"/>
          <p:nvPr>
            <p:ph type="title" hasCustomPrompt="1"/>
          </p:nvPr>
        </p:nvSpPr>
        <p:spPr>
          <a:xfrm>
            <a:off x="1524000" y="1122362"/>
            <a:ext cx="9144000" cy="1381126"/>
          </a:xfrm>
          <a:prstGeom prst="rect">
            <a:avLst/>
          </a:prstGeom>
        </p:spPr>
        <p:txBody>
          <a:bodyPr anchor="t"/>
          <a:lstStyle/>
          <a:p>
            <a:r>
              <a:t>Title Text</a:t>
            </a:r>
          </a:p>
        </p:txBody>
      </p:sp>
      <p:sp>
        <p:nvSpPr>
          <p:cNvPr id="79" name="Body Level One…"/>
          <p:cNvSpPr txBox="1"/>
          <p:nvPr>
            <p:ph type="body" sz="half" idx="1" hasCustomPrompt="1"/>
          </p:nvPr>
        </p:nvSpPr>
        <p:spPr>
          <a:xfrm>
            <a:off x="1524000" y="2601117"/>
            <a:ext cx="9144000" cy="3461753"/>
          </a:xfrm>
          <a:prstGeom prst="rect">
            <a:avLst/>
          </a:prstGeom>
        </p:spPr>
        <p:txBody>
          <a:bodyPr/>
          <a:lstStyle>
            <a:lvl1pPr marL="0" indent="0">
              <a:buSzTx/>
              <a:buFontTx/>
              <a:buNone/>
              <a:defRPr sz="2400"/>
            </a:lvl1pPr>
            <a:lvl2pPr marL="0" indent="457200">
              <a:buSzTx/>
              <a:buFontTx/>
              <a:buNone/>
              <a:defRPr sz="2400"/>
            </a:lvl2pPr>
            <a:lvl3pPr marL="0" indent="914400">
              <a:buSzTx/>
              <a:buFontTx/>
              <a:buNone/>
              <a:defRPr sz="2400"/>
            </a:lvl3pPr>
            <a:lvl4pPr marL="0" indent="1371600">
              <a:buSzTx/>
              <a:buFontTx/>
              <a:buNone/>
              <a:defRPr sz="2400"/>
            </a:lvl4pPr>
            <a:lvl5pPr marL="0" indent="1828800">
              <a:buSzTx/>
              <a:buFontTx/>
              <a:buNone/>
              <a:defRPr sz="2400"/>
            </a:lvl5pPr>
          </a:lstStyle>
          <a:p>
            <a:r>
              <a:t>Body Level One</a:t>
            </a:r>
          </a:p>
          <a:p>
            <a:pPr lvl="1"/>
            <a:r>
              <a:t>Body Level Two</a:t>
            </a:r>
          </a:p>
          <a:p>
            <a:pPr lvl="2"/>
            <a:r>
              <a:t>Body Level Three</a:t>
            </a:r>
          </a:p>
          <a:p>
            <a:pPr lvl="3"/>
            <a:r>
              <a:t>Body Level Four</a:t>
            </a:r>
          </a:p>
          <a:p>
            <a:pPr lvl="4"/>
            <a:r>
              <a:t>Body Level Five</a:t>
            </a:r>
          </a:p>
        </p:txBody>
      </p:sp>
      <p:pic>
        <p:nvPicPr>
          <p:cNvPr id="80" name="Picture 6" descr="Picture 6"/>
          <p:cNvPicPr>
            <a:picLocks noChangeAspect="1"/>
          </p:cNvPicPr>
          <p:nvPr/>
        </p:nvPicPr>
        <p:blipFill>
          <a:blip r:embed="rId3"/>
          <a:stretch>
            <a:fillRect/>
          </a:stretch>
        </p:blipFill>
        <p:spPr>
          <a:xfrm>
            <a:off x="10478878" y="283590"/>
            <a:ext cx="1468168" cy="497462"/>
          </a:xfrm>
          <a:prstGeom prst="rect">
            <a:avLst/>
          </a:prstGeom>
          <a:ln w="12700">
            <a:miter lim="400000"/>
            <a:headEnd/>
            <a:tailEnd/>
          </a:ln>
        </p:spPr>
      </p:pic>
      <p:grpSp>
        <p:nvGrpSpPr>
          <p:cNvPr id="83" name="Group 23"/>
          <p:cNvGrpSpPr/>
          <p:nvPr/>
        </p:nvGrpSpPr>
        <p:grpSpPr>
          <a:xfrm>
            <a:off x="0" y="336865"/>
            <a:ext cx="838201" cy="390909"/>
            <a:chOff x="0" y="0"/>
            <a:chExt cx="838200" cy="390908"/>
          </a:xfrm>
        </p:grpSpPr>
        <p:sp>
          <p:nvSpPr>
            <p:cNvPr id="81" name="Rectangle 21"/>
            <p:cNvSpPr/>
            <p:nvPr/>
          </p:nvSpPr>
          <p:spPr>
            <a:xfrm>
              <a:off x="-1" y="0"/>
              <a:ext cx="624902" cy="390908"/>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2" name="Right Triangle 22"/>
            <p:cNvSpPr/>
            <p:nvPr/>
          </p:nvSpPr>
          <p:spPr>
            <a:xfrm rot="10800000" flipH="1">
              <a:off x="624901" y="-1"/>
              <a:ext cx="213299" cy="3909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86" name="Group 8"/>
          <p:cNvGrpSpPr/>
          <p:nvPr/>
        </p:nvGrpSpPr>
        <p:grpSpPr>
          <a:xfrm>
            <a:off x="11930388" y="4900064"/>
            <a:ext cx="261613" cy="1456286"/>
            <a:chOff x="0" y="0"/>
            <a:chExt cx="261612" cy="1456285"/>
          </a:xfrm>
        </p:grpSpPr>
        <p:sp>
          <p:nvSpPr>
            <p:cNvPr id="84" name="Rectangle 9"/>
            <p:cNvSpPr/>
            <p:nvPr/>
          </p:nvSpPr>
          <p:spPr>
            <a:xfrm>
              <a:off x="-1" y="-1"/>
              <a:ext cx="261614" cy="1456287"/>
            </a:xfrm>
            <a:prstGeom prst="rect">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85" name="TextBox 10"/>
            <p:cNvSpPr txBox="1"/>
            <p:nvPr/>
          </p:nvSpPr>
          <p:spPr>
            <a:xfrm rot="16200000">
              <a:off x="-530076" y="613507"/>
              <a:ext cx="1285862" cy="225708"/>
            </a:xfrm>
            <a:prstGeom prst="rect">
              <a:avLst/>
            </a:prstGeom>
            <a:noFill/>
            <a:ln w="12700" cap="flat">
              <a:noFill/>
              <a:miter lim="400000"/>
            </a:ln>
            <a:effectLst/>
          </p:spPr>
          <p:txBody>
            <a:bodyPr wrap="square" lIns="45719" tIns="45719" rIns="45719" bIns="45719" numCol="1" anchor="t">
              <a:spAutoFit/>
            </a:bodyPr>
            <a:lstStyle>
              <a:lvl1pPr algn="ctr">
                <a:defRPr sz="1100" b="1">
                  <a:solidFill>
                    <a:srgbClr val="F2F2F2"/>
                  </a:solidFill>
                </a:defRPr>
              </a:lvl1pPr>
            </a:lstStyle>
            <a:p>
              <a:r>
                <a:t>www.utm.my</a:t>
              </a:r>
            </a:p>
          </p:txBody>
        </p:sp>
      </p:grpSp>
      <p:sp>
        <p:nvSpPr>
          <p:cNvPr id="87" name="Slide Number"/>
          <p:cNvSpPr txBox="1"/>
          <p:nvPr>
            <p:ph type="sldNum" sz="quarter" idx="2"/>
          </p:nvPr>
        </p:nvSpPr>
        <p:spPr>
          <a:xfrm>
            <a:off x="11095176" y="6414760"/>
            <a:ext cx="258624" cy="248305"/>
          </a:xfrm>
          <a:prstGeom prst="rect">
            <a:avLst/>
          </a:prstGeom>
        </p:spPr>
        <p:txBody>
          <a:bodyPr/>
          <a:lstStyle>
            <a:lvl1pPr>
              <a:defRPr>
                <a:solidFill>
                  <a:schemeClr val="accent1"/>
                </a:solidFill>
              </a:defRPr>
            </a:lvl1p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Title and Content">
    <p:spTree>
      <p:nvGrpSpPr>
        <p:cNvPr id="1" name=""/>
        <p:cNvGrpSpPr/>
        <p:nvPr/>
      </p:nvGrpSpPr>
      <p:grpSpPr>
        <a:xfrm>
          <a:off x="0" y="0"/>
          <a:ext cx="0" cy="0"/>
          <a:chOff x="0" y="0"/>
          <a:chExt cx="0" cy="0"/>
        </a:xfrm>
      </p:grpSpPr>
      <p:pic>
        <p:nvPicPr>
          <p:cNvPr id="94" name="Picture 16" descr="Picture 16"/>
          <p:cNvPicPr>
            <a:picLocks noChangeAspect="1"/>
          </p:cNvPicPr>
          <p:nvPr/>
        </p:nvPicPr>
        <p:blipFill>
          <a:blip r:embed="rId2"/>
          <a:stretch>
            <a:fillRect/>
          </a:stretch>
        </p:blipFill>
        <p:spPr>
          <a:xfrm rot="10800000" flipV="1">
            <a:off x="6765" y="1270"/>
            <a:ext cx="7112053" cy="1831462"/>
          </a:xfrm>
          <a:prstGeom prst="rect">
            <a:avLst/>
          </a:prstGeom>
          <a:ln w="12700">
            <a:miter lim="400000"/>
            <a:headEnd/>
            <a:tailEnd/>
          </a:ln>
        </p:spPr>
      </p:pic>
      <p:sp>
        <p:nvSpPr>
          <p:cNvPr id="95" name="Title Text"/>
          <p:cNvSpPr txBox="1"/>
          <p:nvPr>
            <p:ph type="title" hasCustomPrompt="1"/>
          </p:nvPr>
        </p:nvSpPr>
        <p:spPr>
          <a:xfrm>
            <a:off x="838200" y="365125"/>
            <a:ext cx="10515600" cy="1325563"/>
          </a:xfrm>
          <a:prstGeom prst="rect">
            <a:avLst/>
          </a:prstGeom>
        </p:spPr>
        <p:txBody>
          <a:bodyPr/>
          <a:lstStyle>
            <a:lvl1pPr algn="ctr"/>
          </a:lstStyle>
          <a:p>
            <a:r>
              <a:t>Title Text</a:t>
            </a:r>
          </a:p>
        </p:txBody>
      </p:sp>
      <p:sp>
        <p:nvSpPr>
          <p:cNvPr id="96" name="Body Level One…"/>
          <p:cNvSpPr txBox="1"/>
          <p:nvPr>
            <p:ph type="body" idx="1" hasCustomPrompt="1"/>
          </p:nvPr>
        </p:nvSpPr>
        <p:spPr>
          <a:xfrm>
            <a:off x="838200" y="1825625"/>
            <a:ext cx="10515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7" name="Rectangle 7"/>
          <p:cNvSpPr/>
          <p:nvPr/>
        </p:nvSpPr>
        <p:spPr>
          <a:xfrm>
            <a:off x="3894420" y="21431"/>
            <a:ext cx="4460169" cy="256507"/>
          </a:xfrm>
          <a:prstGeom prst="rect">
            <a:avLst/>
          </a:prstGeom>
          <a:solidFill>
            <a:schemeClr val="accent1"/>
          </a:solidFill>
          <a:ln w="12700">
            <a:miter lim="400000"/>
          </a:ln>
        </p:spPr>
        <p:txBody>
          <a:bodyPr lIns="45719" rIns="45719" anchor="ctr"/>
          <a:lstStyle/>
          <a:p>
            <a:pPr algn="ctr">
              <a:defRPr>
                <a:solidFill>
                  <a:srgbClr val="FFFFFF"/>
                </a:solidFill>
              </a:defRPr>
            </a:pPr>
          </a:p>
        </p:txBody>
      </p:sp>
      <p:pic>
        <p:nvPicPr>
          <p:cNvPr id="98" name="Picture 9" descr="Picture 9"/>
          <p:cNvPicPr>
            <a:picLocks noChangeAspect="1"/>
          </p:cNvPicPr>
          <p:nvPr/>
        </p:nvPicPr>
        <p:blipFill>
          <a:blip r:embed="rId3"/>
          <a:stretch>
            <a:fillRect/>
          </a:stretch>
        </p:blipFill>
        <p:spPr>
          <a:xfrm>
            <a:off x="10478878" y="283590"/>
            <a:ext cx="1468168" cy="497462"/>
          </a:xfrm>
          <a:prstGeom prst="rect">
            <a:avLst/>
          </a:prstGeom>
          <a:ln w="12700">
            <a:miter lim="400000"/>
            <a:headEnd/>
            <a:tailEnd/>
          </a:ln>
        </p:spPr>
      </p:pic>
      <p:sp>
        <p:nvSpPr>
          <p:cNvPr id="99" name="Rectangle 10"/>
          <p:cNvSpPr/>
          <p:nvPr/>
        </p:nvSpPr>
        <p:spPr>
          <a:xfrm>
            <a:off x="-1" y="6808661"/>
            <a:ext cx="12249013" cy="108974"/>
          </a:xfrm>
          <a:prstGeom prst="rect">
            <a:avLst/>
          </a:prstGeom>
          <a:solidFill>
            <a:srgbClr val="D9D9D9"/>
          </a:solidFill>
          <a:ln w="12700">
            <a:miter lim="400000"/>
          </a:ln>
        </p:spPr>
        <p:txBody>
          <a:bodyPr lIns="45719" rIns="45719" anchor="ctr"/>
          <a:lstStyle/>
          <a:p>
            <a:pPr algn="ctr">
              <a:defRPr>
                <a:solidFill>
                  <a:srgbClr val="FFFFFF"/>
                </a:solidFill>
              </a:defRPr>
            </a:pPr>
          </a:p>
        </p:txBody>
      </p:sp>
      <p:grpSp>
        <p:nvGrpSpPr>
          <p:cNvPr id="102" name="Group 6"/>
          <p:cNvGrpSpPr/>
          <p:nvPr/>
        </p:nvGrpSpPr>
        <p:grpSpPr>
          <a:xfrm>
            <a:off x="11930388" y="4900064"/>
            <a:ext cx="261613" cy="1456286"/>
            <a:chOff x="0" y="0"/>
            <a:chExt cx="261612" cy="1456285"/>
          </a:xfrm>
        </p:grpSpPr>
        <p:sp>
          <p:nvSpPr>
            <p:cNvPr id="100" name="Rectangle 8"/>
            <p:cNvSpPr/>
            <p:nvPr/>
          </p:nvSpPr>
          <p:spPr>
            <a:xfrm>
              <a:off x="-1" y="-1"/>
              <a:ext cx="261614" cy="1456287"/>
            </a:xfrm>
            <a:prstGeom prst="rect">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1" name="TextBox 11"/>
            <p:cNvSpPr txBox="1"/>
            <p:nvPr/>
          </p:nvSpPr>
          <p:spPr>
            <a:xfrm rot="16200000">
              <a:off x="-530076" y="613507"/>
              <a:ext cx="1285862" cy="225708"/>
            </a:xfrm>
            <a:prstGeom prst="rect">
              <a:avLst/>
            </a:prstGeom>
            <a:noFill/>
            <a:ln w="12700" cap="flat">
              <a:noFill/>
              <a:miter lim="400000"/>
            </a:ln>
            <a:effectLst/>
          </p:spPr>
          <p:txBody>
            <a:bodyPr wrap="square" lIns="45719" tIns="45719" rIns="45719" bIns="45719" numCol="1" anchor="t">
              <a:spAutoFit/>
            </a:bodyPr>
            <a:lstStyle>
              <a:lvl1pPr algn="ctr">
                <a:defRPr sz="1100" b="1">
                  <a:solidFill>
                    <a:srgbClr val="F2F2F2"/>
                  </a:solidFill>
                </a:defRPr>
              </a:lvl1pPr>
            </a:lstStyle>
            <a:p>
              <a:r>
                <a:t>www.utm.my</a:t>
              </a:r>
            </a:p>
          </p:txBody>
        </p:sp>
      </p:grpSp>
      <p:sp>
        <p:nvSpPr>
          <p:cNvPr id="103" name="Slide Number"/>
          <p:cNvSpPr txBox="1"/>
          <p:nvPr>
            <p:ph type="sldNum" sz="quarter" idx="2"/>
          </p:nvPr>
        </p:nvSpPr>
        <p:spPr>
          <a:xfrm>
            <a:off x="11095176" y="6414760"/>
            <a:ext cx="258624" cy="248305"/>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Two Content">
    <p:spTree>
      <p:nvGrpSpPr>
        <p:cNvPr id="1" name=""/>
        <p:cNvGrpSpPr/>
        <p:nvPr/>
      </p:nvGrpSpPr>
      <p:grpSpPr>
        <a:xfrm>
          <a:off x="0" y="0"/>
          <a:ext cx="0" cy="0"/>
          <a:chOff x="0" y="0"/>
          <a:chExt cx="0" cy="0"/>
        </a:xfrm>
      </p:grpSpPr>
      <p:pic>
        <p:nvPicPr>
          <p:cNvPr id="110" name="Picture 19" descr="Picture 19"/>
          <p:cNvPicPr>
            <a:picLocks noChangeAspect="1"/>
          </p:cNvPicPr>
          <p:nvPr/>
        </p:nvPicPr>
        <p:blipFill>
          <a:blip r:embed="rId2"/>
          <a:stretch>
            <a:fillRect/>
          </a:stretch>
        </p:blipFill>
        <p:spPr>
          <a:xfrm rot="10800000" flipV="1">
            <a:off x="6765" y="1270"/>
            <a:ext cx="7112053" cy="1831462"/>
          </a:xfrm>
          <a:prstGeom prst="rect">
            <a:avLst/>
          </a:prstGeom>
          <a:ln w="12700">
            <a:miter lim="400000"/>
            <a:headEnd/>
            <a:tailEnd/>
          </a:ln>
        </p:spPr>
      </p:pic>
      <p:sp>
        <p:nvSpPr>
          <p:cNvPr id="111" name="Rectangle 10"/>
          <p:cNvSpPr/>
          <p:nvPr/>
        </p:nvSpPr>
        <p:spPr>
          <a:xfrm>
            <a:off x="-38100" y="1690688"/>
            <a:ext cx="12230100" cy="516731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12" name="Title Text"/>
          <p:cNvSpPr txBox="1"/>
          <p:nvPr>
            <p:ph type="title" hasCustomPrompt="1"/>
          </p:nvPr>
        </p:nvSpPr>
        <p:spPr>
          <a:xfrm>
            <a:off x="838200" y="365125"/>
            <a:ext cx="10515600" cy="1325563"/>
          </a:xfrm>
          <a:prstGeom prst="rect">
            <a:avLst/>
          </a:prstGeom>
        </p:spPr>
        <p:txBody>
          <a:bodyPr/>
          <a:lstStyle/>
          <a:p>
            <a:r>
              <a:t>Title Text</a:t>
            </a:r>
          </a:p>
        </p:txBody>
      </p:sp>
      <p:sp>
        <p:nvSpPr>
          <p:cNvPr id="113" name="Body Level One…"/>
          <p:cNvSpPr txBox="1"/>
          <p:nvPr>
            <p:ph type="body" sz="half" idx="1" hasCustomPrompt="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pic>
        <p:nvPicPr>
          <p:cNvPr id="114" name="Picture 9" descr="Picture 9"/>
          <p:cNvPicPr>
            <a:picLocks noChangeAspect="1"/>
          </p:cNvPicPr>
          <p:nvPr/>
        </p:nvPicPr>
        <p:blipFill>
          <a:blip r:embed="rId3"/>
          <a:stretch>
            <a:fillRect/>
          </a:stretch>
        </p:blipFill>
        <p:spPr>
          <a:xfrm>
            <a:off x="10478878" y="283590"/>
            <a:ext cx="1468168" cy="497462"/>
          </a:xfrm>
          <a:prstGeom prst="rect">
            <a:avLst/>
          </a:prstGeom>
          <a:ln w="12700">
            <a:miter lim="400000"/>
            <a:headEnd/>
            <a:tailEnd/>
          </a:ln>
        </p:spPr>
      </p:pic>
      <p:grpSp>
        <p:nvGrpSpPr>
          <p:cNvPr id="117" name="Group 7"/>
          <p:cNvGrpSpPr/>
          <p:nvPr/>
        </p:nvGrpSpPr>
        <p:grpSpPr>
          <a:xfrm>
            <a:off x="11930388" y="4900064"/>
            <a:ext cx="261613" cy="1456286"/>
            <a:chOff x="0" y="0"/>
            <a:chExt cx="261612" cy="1456285"/>
          </a:xfrm>
        </p:grpSpPr>
        <p:sp>
          <p:nvSpPr>
            <p:cNvPr id="115" name="Rectangle 8"/>
            <p:cNvSpPr/>
            <p:nvPr/>
          </p:nvSpPr>
          <p:spPr>
            <a:xfrm>
              <a:off x="-1" y="-1"/>
              <a:ext cx="261614" cy="1456287"/>
            </a:xfrm>
            <a:prstGeom prst="rect">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6" name="TextBox 11"/>
            <p:cNvSpPr txBox="1"/>
            <p:nvPr/>
          </p:nvSpPr>
          <p:spPr>
            <a:xfrm rot="16200000">
              <a:off x="-530076" y="613507"/>
              <a:ext cx="1285862" cy="225708"/>
            </a:xfrm>
            <a:prstGeom prst="rect">
              <a:avLst/>
            </a:prstGeom>
            <a:noFill/>
            <a:ln w="12700" cap="flat">
              <a:noFill/>
              <a:miter lim="400000"/>
            </a:ln>
            <a:effectLst/>
          </p:spPr>
          <p:txBody>
            <a:bodyPr wrap="square" lIns="45719" tIns="45719" rIns="45719" bIns="45719" numCol="1" anchor="t">
              <a:spAutoFit/>
            </a:bodyPr>
            <a:lstStyle>
              <a:lvl1pPr algn="ctr">
                <a:defRPr sz="1100" b="1">
                  <a:solidFill>
                    <a:srgbClr val="F2F2F2"/>
                  </a:solidFill>
                </a:defRPr>
              </a:lvl1pPr>
            </a:lstStyle>
            <a:p>
              <a:r>
                <a:t>www.utm.my</a:t>
              </a:r>
            </a:p>
          </p:txBody>
        </p:sp>
      </p:grpSp>
      <p:sp>
        <p:nvSpPr>
          <p:cNvPr id="118" name="Slide Number"/>
          <p:cNvSpPr txBox="1"/>
          <p:nvPr>
            <p:ph type="sldNum" sz="quarter" idx="2"/>
          </p:nvPr>
        </p:nvSpPr>
        <p:spPr>
          <a:xfrm>
            <a:off x="11095176" y="6414760"/>
            <a:ext cx="258624" cy="248305"/>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Comparison">
    <p:spTree>
      <p:nvGrpSpPr>
        <p:cNvPr id="1" name=""/>
        <p:cNvGrpSpPr/>
        <p:nvPr/>
      </p:nvGrpSpPr>
      <p:grpSpPr>
        <a:xfrm>
          <a:off x="0" y="0"/>
          <a:ext cx="0" cy="0"/>
          <a:chOff x="0" y="0"/>
          <a:chExt cx="0" cy="0"/>
        </a:xfrm>
      </p:grpSpPr>
      <p:pic>
        <p:nvPicPr>
          <p:cNvPr id="125" name="Picture 9" descr="Picture 9"/>
          <p:cNvPicPr>
            <a:picLocks noChangeAspect="1"/>
          </p:cNvPicPr>
          <p:nvPr/>
        </p:nvPicPr>
        <p:blipFill>
          <a:blip r:embed="rId2">
            <a:alphaModFix amt="99000"/>
          </a:blip>
          <a:stretch>
            <a:fillRect/>
          </a:stretch>
        </p:blipFill>
        <p:spPr>
          <a:xfrm rot="10800000" flipV="1">
            <a:off x="6764" y="1270"/>
            <a:ext cx="12073813" cy="3109190"/>
          </a:xfrm>
          <a:prstGeom prst="rect">
            <a:avLst/>
          </a:prstGeom>
          <a:ln w="12700">
            <a:miter lim="400000"/>
            <a:headEnd/>
            <a:tailEnd/>
          </a:ln>
        </p:spPr>
      </p:pic>
      <p:sp>
        <p:nvSpPr>
          <p:cNvPr id="126" name="Title Text"/>
          <p:cNvSpPr txBox="1"/>
          <p:nvPr>
            <p:ph type="title" hasCustomPrompt="1"/>
          </p:nvPr>
        </p:nvSpPr>
        <p:spPr>
          <a:xfrm>
            <a:off x="839787" y="365125"/>
            <a:ext cx="10515601" cy="1325563"/>
          </a:xfrm>
          <a:prstGeom prst="rect">
            <a:avLst/>
          </a:prstGeom>
        </p:spPr>
        <p:txBody>
          <a:bodyPr/>
          <a:lstStyle/>
          <a:p>
            <a:r>
              <a:t>Title Text</a:t>
            </a:r>
          </a:p>
        </p:txBody>
      </p:sp>
      <p:sp>
        <p:nvSpPr>
          <p:cNvPr id="127" name="Body Level One…"/>
          <p:cNvSpPr txBox="1"/>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128" name="Text Placeholder 4"/>
          <p:cNvSpPr/>
          <p:nvPr>
            <p:ph type="body" sz="quarter" idx="21"/>
          </p:nvPr>
        </p:nvSpPr>
        <p:spPr>
          <a:xfrm>
            <a:off x="6172200" y="1681163"/>
            <a:ext cx="5183188" cy="823913"/>
          </a:xfrm>
          <a:prstGeom prst="rect">
            <a:avLst/>
          </a:prstGeom>
        </p:spPr>
        <p:txBody>
          <a:bodyPr anchor="b"/>
          <a:lstStyle/>
          <a:p>
            <a:pPr marL="0" indent="0">
              <a:buSzTx/>
              <a:buFontTx/>
              <a:buNone/>
              <a:defRPr sz="2400" b="1"/>
            </a:pPr>
          </a:p>
        </p:txBody>
      </p:sp>
      <p:pic>
        <p:nvPicPr>
          <p:cNvPr id="129" name="Picture 11" descr="Picture 11"/>
          <p:cNvPicPr>
            <a:picLocks noChangeAspect="1"/>
          </p:cNvPicPr>
          <p:nvPr/>
        </p:nvPicPr>
        <p:blipFill>
          <a:blip r:embed="rId3"/>
          <a:stretch>
            <a:fillRect/>
          </a:stretch>
        </p:blipFill>
        <p:spPr>
          <a:xfrm>
            <a:off x="10478878" y="283590"/>
            <a:ext cx="1468168" cy="497462"/>
          </a:xfrm>
          <a:prstGeom prst="rect">
            <a:avLst/>
          </a:prstGeom>
          <a:ln w="12700">
            <a:miter lim="400000"/>
            <a:headEnd/>
            <a:tailEnd/>
          </a:ln>
        </p:spPr>
      </p:pic>
      <p:sp>
        <p:nvSpPr>
          <p:cNvPr id="130" name="Rectangle 14"/>
          <p:cNvSpPr/>
          <p:nvPr/>
        </p:nvSpPr>
        <p:spPr>
          <a:xfrm>
            <a:off x="6763" y="342265"/>
            <a:ext cx="10269641" cy="45720"/>
          </a:xfrm>
          <a:prstGeom prst="rect">
            <a:avLst/>
          </a:prstGeom>
          <a:solidFill>
            <a:schemeClr val="accent1"/>
          </a:solidFill>
          <a:ln w="12700">
            <a:miter lim="400000"/>
          </a:ln>
        </p:spPr>
        <p:txBody>
          <a:bodyPr lIns="45719" rIns="45719" anchor="ctr"/>
          <a:lstStyle/>
          <a:p>
            <a:pPr algn="ctr">
              <a:defRPr>
                <a:solidFill>
                  <a:srgbClr val="FFFFFF"/>
                </a:solidFill>
              </a:defRPr>
            </a:pPr>
          </a:p>
        </p:txBody>
      </p:sp>
      <p:grpSp>
        <p:nvGrpSpPr>
          <p:cNvPr id="133" name="Group 10"/>
          <p:cNvGrpSpPr/>
          <p:nvPr/>
        </p:nvGrpSpPr>
        <p:grpSpPr>
          <a:xfrm>
            <a:off x="11930388" y="4900064"/>
            <a:ext cx="261613" cy="1456286"/>
            <a:chOff x="0" y="0"/>
            <a:chExt cx="261612" cy="1456285"/>
          </a:xfrm>
        </p:grpSpPr>
        <p:sp>
          <p:nvSpPr>
            <p:cNvPr id="131" name="Rectangle 12"/>
            <p:cNvSpPr/>
            <p:nvPr/>
          </p:nvSpPr>
          <p:spPr>
            <a:xfrm>
              <a:off x="-1" y="-1"/>
              <a:ext cx="261614" cy="1456287"/>
            </a:xfrm>
            <a:prstGeom prst="rect">
              <a:avLst/>
            </a:prstGeom>
            <a:solidFill>
              <a:srgbClr val="26262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32" name="TextBox 13"/>
            <p:cNvSpPr txBox="1"/>
            <p:nvPr/>
          </p:nvSpPr>
          <p:spPr>
            <a:xfrm rot="16200000">
              <a:off x="-530076" y="613507"/>
              <a:ext cx="1285862" cy="225708"/>
            </a:xfrm>
            <a:prstGeom prst="rect">
              <a:avLst/>
            </a:prstGeom>
            <a:noFill/>
            <a:ln w="12700" cap="flat">
              <a:noFill/>
              <a:miter lim="400000"/>
            </a:ln>
            <a:effectLst/>
          </p:spPr>
          <p:txBody>
            <a:bodyPr wrap="square" lIns="45719" tIns="45719" rIns="45719" bIns="45719" numCol="1" anchor="t">
              <a:spAutoFit/>
            </a:bodyPr>
            <a:lstStyle>
              <a:lvl1pPr algn="ctr">
                <a:defRPr sz="1100" b="1">
                  <a:solidFill>
                    <a:srgbClr val="F2F2F2"/>
                  </a:solidFill>
                </a:defRPr>
              </a:lvl1pPr>
            </a:lstStyle>
            <a:p>
              <a:r>
                <a:t>www.utm.my</a:t>
              </a:r>
            </a:p>
          </p:txBody>
        </p:sp>
      </p:grpSp>
      <p:sp>
        <p:nvSpPr>
          <p:cNvPr id="134" name="Slide Number"/>
          <p:cNvSpPr txBox="1"/>
          <p:nvPr>
            <p:ph type="sldNum" sz="quarter" idx="2"/>
          </p:nvPr>
        </p:nvSpPr>
        <p:spPr>
          <a:xfrm>
            <a:off x="11095176" y="6414760"/>
            <a:ext cx="258624" cy="248305"/>
          </a:xfrm>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3.tiff"/><Relationship Id="rId18" Type="http://schemas.openxmlformats.org/officeDocument/2006/relationships/image" Target="../media/image1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9" descr="Picture 9"/>
          <p:cNvPicPr>
            <a:picLocks noChangeAspect="1"/>
          </p:cNvPicPr>
          <p:nvPr/>
        </p:nvPicPr>
        <p:blipFill>
          <a:blip r:embed="rId18">
            <a:alphaModFix amt="34000"/>
          </a:blip>
          <a:stretch>
            <a:fillRect/>
          </a:stretch>
        </p:blipFill>
        <p:spPr>
          <a:xfrm rot="16200000">
            <a:off x="1428041" y="-1428042"/>
            <a:ext cx="6880030" cy="9736112"/>
          </a:xfrm>
          <a:prstGeom prst="rect">
            <a:avLst/>
          </a:prstGeom>
          <a:ln w="12700">
            <a:miter lim="400000"/>
            <a:headEnd/>
            <a:tailEnd/>
          </a:ln>
        </p:spPr>
      </p:pic>
      <p:pic>
        <p:nvPicPr>
          <p:cNvPr id="3" name="Picture 10" descr="Picture 10"/>
          <p:cNvPicPr>
            <a:picLocks noChangeAspect="1"/>
          </p:cNvPicPr>
          <p:nvPr/>
        </p:nvPicPr>
        <p:blipFill>
          <a:blip r:embed="rId19">
            <a:alphaModFix amt="99000"/>
          </a:blip>
          <a:stretch>
            <a:fillRect/>
          </a:stretch>
        </p:blipFill>
        <p:spPr>
          <a:xfrm rot="10800000" flipV="1">
            <a:off x="59093" y="0"/>
            <a:ext cx="12073813" cy="3109190"/>
          </a:xfrm>
          <a:prstGeom prst="rect">
            <a:avLst/>
          </a:prstGeom>
          <a:ln w="12700">
            <a:miter lim="400000"/>
            <a:headEnd/>
            <a:tailEnd/>
          </a:ln>
        </p:spPr>
      </p:pic>
      <p:sp>
        <p:nvSpPr>
          <p:cNvPr id="4" name="Rectangle 2"/>
          <p:cNvSpPr/>
          <p:nvPr/>
        </p:nvSpPr>
        <p:spPr>
          <a:xfrm rot="5400000">
            <a:off x="5953543" y="641577"/>
            <a:ext cx="284910" cy="121920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5" name="TextBox 3"/>
          <p:cNvSpPr txBox="1"/>
          <p:nvPr/>
        </p:nvSpPr>
        <p:spPr>
          <a:xfrm>
            <a:off x="5525082" y="6595120"/>
            <a:ext cx="1285862" cy="225709"/>
          </a:xfrm>
          <a:prstGeom prst="rect">
            <a:avLst/>
          </a:prstGeom>
          <a:ln w="12700">
            <a:miter lim="400000"/>
          </a:ln>
        </p:spPr>
        <p:txBody>
          <a:bodyPr lIns="45719" rIns="45719">
            <a:spAutoFit/>
          </a:bodyPr>
          <a:lstStyle>
            <a:lvl1pPr algn="ctr">
              <a:defRPr sz="1100" b="1">
                <a:solidFill>
                  <a:srgbClr val="F2F2F2"/>
                </a:solidFill>
              </a:defRPr>
            </a:lvl1pPr>
          </a:lstStyle>
          <a:p>
            <a:r>
              <a:t>www.utm.my</a:t>
            </a:r>
          </a:p>
        </p:txBody>
      </p:sp>
      <p:sp>
        <p:nvSpPr>
          <p:cNvPr id="6" name="Title Text"/>
          <p:cNvSpPr txBox="1"/>
          <p:nvPr>
            <p:ph type="title"/>
          </p:nvPr>
        </p:nvSpPr>
        <p:spPr>
          <a:xfrm>
            <a:off x="609600" y="92074"/>
            <a:ext cx="10972800" cy="1508126"/>
          </a:xfrm>
          <a:prstGeom prst="rect">
            <a:avLst/>
          </a:prstGeom>
          <a:ln w="12700">
            <a:miter lim="400000"/>
          </a:ln>
        </p:spPr>
        <p:txBody>
          <a:bodyPr lIns="45719" rIns="45719" anchor="ctr">
            <a:normAutofit/>
          </a:bodyPr>
          <a:lstStyle/>
          <a:p>
            <a:r>
              <a:t>Title Text</a:t>
            </a:r>
          </a:p>
        </p:txBody>
      </p:sp>
      <p:sp>
        <p:nvSpPr>
          <p:cNvPr id="7" name="Body Level One…"/>
          <p:cNvSpPr txBox="1"/>
          <p:nvPr>
            <p:ph type="body" idx="1"/>
          </p:nvPr>
        </p:nvSpPr>
        <p:spPr>
          <a:xfrm>
            <a:off x="609600" y="1600200"/>
            <a:ext cx="10972800" cy="5257800"/>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914400" rtl="0" latinLnBrk="0">
        <a:lnSpc>
          <a:spcPct val="90000"/>
        </a:lnSpc>
        <a:spcBef>
          <a:spcPts val="0"/>
        </a:spcBef>
        <a:spcAft>
          <a:spcPts val="0"/>
        </a:spcAft>
        <a:buClrTx/>
        <a:buSzTx/>
        <a:buFontTx/>
        <a:buNone/>
        <a:defRPr sz="4000" b="0" i="0" u="none" strike="noStrike" cap="none" spc="0" baseline="0">
          <a:solidFill>
            <a:srgbClr val="000000"/>
          </a:solidFill>
          <a:uFillTx/>
          <a:latin typeface="+mj-lt"/>
          <a:ea typeface="+mj-ea"/>
          <a:cs typeface="+mj-cs"/>
          <a:sym typeface="Calibri" panose="020F0502020204030204"/>
        </a:defRPr>
      </a:lvl1pPr>
      <a:lvl2pPr marL="0" marR="0" indent="0" algn="l" defTabSz="914400" rtl="0" latinLnBrk="0">
        <a:lnSpc>
          <a:spcPct val="90000"/>
        </a:lnSpc>
        <a:spcBef>
          <a:spcPts val="0"/>
        </a:spcBef>
        <a:spcAft>
          <a:spcPts val="0"/>
        </a:spcAft>
        <a:buClrTx/>
        <a:buSzTx/>
        <a:buFontTx/>
        <a:buNone/>
        <a:defRPr sz="4000" b="0" i="0" u="none" strike="noStrike" cap="none" spc="0" baseline="0">
          <a:solidFill>
            <a:srgbClr val="000000"/>
          </a:solidFill>
          <a:uFillTx/>
          <a:latin typeface="+mj-lt"/>
          <a:ea typeface="+mj-ea"/>
          <a:cs typeface="+mj-cs"/>
          <a:sym typeface="Calibri" panose="020F0502020204030204"/>
        </a:defRPr>
      </a:lvl2pPr>
      <a:lvl3pPr marL="0" marR="0" indent="0" algn="l" defTabSz="914400" rtl="0" latinLnBrk="0">
        <a:lnSpc>
          <a:spcPct val="90000"/>
        </a:lnSpc>
        <a:spcBef>
          <a:spcPts val="0"/>
        </a:spcBef>
        <a:spcAft>
          <a:spcPts val="0"/>
        </a:spcAft>
        <a:buClrTx/>
        <a:buSzTx/>
        <a:buFontTx/>
        <a:buNone/>
        <a:defRPr sz="4000" b="0" i="0" u="none" strike="noStrike" cap="none" spc="0" baseline="0">
          <a:solidFill>
            <a:srgbClr val="000000"/>
          </a:solidFill>
          <a:uFillTx/>
          <a:latin typeface="+mj-lt"/>
          <a:ea typeface="+mj-ea"/>
          <a:cs typeface="+mj-cs"/>
          <a:sym typeface="Calibri" panose="020F0502020204030204"/>
        </a:defRPr>
      </a:lvl3pPr>
      <a:lvl4pPr marL="0" marR="0" indent="0" algn="l" defTabSz="914400" rtl="0" latinLnBrk="0">
        <a:lnSpc>
          <a:spcPct val="90000"/>
        </a:lnSpc>
        <a:spcBef>
          <a:spcPts val="0"/>
        </a:spcBef>
        <a:spcAft>
          <a:spcPts val="0"/>
        </a:spcAft>
        <a:buClrTx/>
        <a:buSzTx/>
        <a:buFontTx/>
        <a:buNone/>
        <a:defRPr sz="4000" b="0" i="0" u="none" strike="noStrike" cap="none" spc="0" baseline="0">
          <a:solidFill>
            <a:srgbClr val="000000"/>
          </a:solidFill>
          <a:uFillTx/>
          <a:latin typeface="+mj-lt"/>
          <a:ea typeface="+mj-ea"/>
          <a:cs typeface="+mj-cs"/>
          <a:sym typeface="Calibri" panose="020F0502020204030204"/>
        </a:defRPr>
      </a:lvl4pPr>
      <a:lvl5pPr marL="0" marR="0" indent="0" algn="l" defTabSz="914400" rtl="0" latinLnBrk="0">
        <a:lnSpc>
          <a:spcPct val="90000"/>
        </a:lnSpc>
        <a:spcBef>
          <a:spcPts val="0"/>
        </a:spcBef>
        <a:spcAft>
          <a:spcPts val="0"/>
        </a:spcAft>
        <a:buClrTx/>
        <a:buSzTx/>
        <a:buFontTx/>
        <a:buNone/>
        <a:defRPr sz="4000" b="0" i="0" u="none" strike="noStrike" cap="none" spc="0" baseline="0">
          <a:solidFill>
            <a:srgbClr val="000000"/>
          </a:solidFill>
          <a:uFillTx/>
          <a:latin typeface="+mj-lt"/>
          <a:ea typeface="+mj-ea"/>
          <a:cs typeface="+mj-cs"/>
          <a:sym typeface="Calibri" panose="020F0502020204030204"/>
        </a:defRPr>
      </a:lvl5pPr>
      <a:lvl6pPr marL="0" marR="0" indent="0" algn="l" defTabSz="914400" rtl="0" latinLnBrk="0">
        <a:lnSpc>
          <a:spcPct val="90000"/>
        </a:lnSpc>
        <a:spcBef>
          <a:spcPts val="0"/>
        </a:spcBef>
        <a:spcAft>
          <a:spcPts val="0"/>
        </a:spcAft>
        <a:buClrTx/>
        <a:buSzTx/>
        <a:buFontTx/>
        <a:buNone/>
        <a:defRPr sz="4000" b="0" i="0" u="none" strike="noStrike" cap="none" spc="0" baseline="0">
          <a:solidFill>
            <a:srgbClr val="000000"/>
          </a:solidFill>
          <a:uFillTx/>
          <a:latin typeface="+mj-lt"/>
          <a:ea typeface="+mj-ea"/>
          <a:cs typeface="+mj-cs"/>
          <a:sym typeface="Calibri" panose="020F0502020204030204"/>
        </a:defRPr>
      </a:lvl6pPr>
      <a:lvl7pPr marL="0" marR="0" indent="0" algn="l" defTabSz="914400" rtl="0" latinLnBrk="0">
        <a:lnSpc>
          <a:spcPct val="90000"/>
        </a:lnSpc>
        <a:spcBef>
          <a:spcPts val="0"/>
        </a:spcBef>
        <a:spcAft>
          <a:spcPts val="0"/>
        </a:spcAft>
        <a:buClrTx/>
        <a:buSzTx/>
        <a:buFontTx/>
        <a:buNone/>
        <a:defRPr sz="4000" b="0" i="0" u="none" strike="noStrike" cap="none" spc="0" baseline="0">
          <a:solidFill>
            <a:srgbClr val="000000"/>
          </a:solidFill>
          <a:uFillTx/>
          <a:latin typeface="+mj-lt"/>
          <a:ea typeface="+mj-ea"/>
          <a:cs typeface="+mj-cs"/>
          <a:sym typeface="Calibri" panose="020F0502020204030204"/>
        </a:defRPr>
      </a:lvl7pPr>
      <a:lvl8pPr marL="0" marR="0" indent="0" algn="l" defTabSz="914400" rtl="0" latinLnBrk="0">
        <a:lnSpc>
          <a:spcPct val="90000"/>
        </a:lnSpc>
        <a:spcBef>
          <a:spcPts val="0"/>
        </a:spcBef>
        <a:spcAft>
          <a:spcPts val="0"/>
        </a:spcAft>
        <a:buClrTx/>
        <a:buSzTx/>
        <a:buFontTx/>
        <a:buNone/>
        <a:defRPr sz="4000" b="0" i="0" u="none" strike="noStrike" cap="none" spc="0" baseline="0">
          <a:solidFill>
            <a:srgbClr val="000000"/>
          </a:solidFill>
          <a:uFillTx/>
          <a:latin typeface="+mj-lt"/>
          <a:ea typeface="+mj-ea"/>
          <a:cs typeface="+mj-cs"/>
          <a:sym typeface="Calibri" panose="020F0502020204030204"/>
        </a:defRPr>
      </a:lvl8pPr>
      <a:lvl9pPr marL="0" marR="0" indent="0" algn="l" defTabSz="914400" rtl="0" latinLnBrk="0">
        <a:lnSpc>
          <a:spcPct val="90000"/>
        </a:lnSpc>
        <a:spcBef>
          <a:spcPts val="0"/>
        </a:spcBef>
        <a:spcAft>
          <a:spcPts val="0"/>
        </a:spcAft>
        <a:buClrTx/>
        <a:buSzTx/>
        <a:buFontTx/>
        <a:buNone/>
        <a:defRPr sz="4000" b="0" i="0" u="none" strike="noStrike" cap="none" spc="0" baseline="0">
          <a:solidFill>
            <a:srgbClr val="000000"/>
          </a:solidFill>
          <a:uFillTx/>
          <a:latin typeface="+mj-lt"/>
          <a:ea typeface="+mj-ea"/>
          <a:cs typeface="+mj-cs"/>
          <a:sym typeface="Calibri" panose="020F0502020204030204"/>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24901" y="3960807"/>
            <a:ext cx="11247551" cy="1076325"/>
          </a:xfrm>
          <a:prstGeom prst="rect">
            <a:avLst/>
          </a:prstGeom>
          <a:noFill/>
        </p:spPr>
        <p:txBody>
          <a:bodyPr wrap="square" rtlCol="0">
            <a:spAutoFit/>
          </a:bodyPr>
          <a:lstStyle/>
          <a:p>
            <a:r>
              <a:rPr lang="en-US" altLang="zh-CN" sz="3200" spc="300" dirty="0">
                <a:solidFill>
                  <a:schemeClr val="bg1"/>
                </a:solidFill>
              </a:rPr>
              <a:t>Research on Soil Environmental and Health Risk Analysis Based on Machine Learning</a:t>
            </a:r>
            <a:r>
              <a:rPr lang="en-MY" sz="3200" spc="300" dirty="0">
                <a:solidFill>
                  <a:schemeClr val="bg1"/>
                </a:solidFill>
              </a:rPr>
              <a:t> </a:t>
            </a:r>
            <a:endParaRPr lang="en-MY" sz="3200" spc="300" dirty="0">
              <a:solidFill>
                <a:schemeClr val="bg1"/>
              </a:solidFill>
            </a:endParaRPr>
          </a:p>
        </p:txBody>
      </p:sp>
      <p:sp>
        <p:nvSpPr>
          <p:cNvPr id="10" name="TextBox 9"/>
          <p:cNvSpPr txBox="1"/>
          <p:nvPr/>
        </p:nvSpPr>
        <p:spPr>
          <a:xfrm>
            <a:off x="1112265" y="2908987"/>
            <a:ext cx="7722367" cy="707886"/>
          </a:xfrm>
          <a:prstGeom prst="rect">
            <a:avLst/>
          </a:prstGeom>
          <a:noFill/>
        </p:spPr>
        <p:txBody>
          <a:bodyPr wrap="square" rtlCol="0">
            <a:spAutoFit/>
          </a:bodyPr>
          <a:lstStyle/>
          <a:p>
            <a:r>
              <a:rPr lang="en-US" sz="4000" b="1" kern="0" dirty="0">
                <a:solidFill>
                  <a:schemeClr val="bg1"/>
                </a:solidFill>
              </a:rPr>
              <a:t>UNIVERSITI TEKNOLOGI MALAYSIA</a:t>
            </a:r>
            <a:endParaRPr lang="en-US" sz="4000" b="1" kern="0" dirty="0">
              <a:solidFill>
                <a:schemeClr val="bg1"/>
              </a:solidFill>
            </a:endParaRPr>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06783" y="1639658"/>
            <a:ext cx="2139445" cy="723600"/>
          </a:xfrm>
          <a:prstGeom prst="rect">
            <a:avLst/>
          </a:prstGeom>
        </p:spPr>
      </p:pic>
      <p:grpSp>
        <p:nvGrpSpPr>
          <p:cNvPr id="19" name="Group 18"/>
          <p:cNvGrpSpPr/>
          <p:nvPr/>
        </p:nvGrpSpPr>
        <p:grpSpPr>
          <a:xfrm>
            <a:off x="243682" y="3008152"/>
            <a:ext cx="838200" cy="841694"/>
            <a:chOff x="0" y="585597"/>
            <a:chExt cx="838200" cy="390908"/>
          </a:xfrm>
          <a:solidFill>
            <a:schemeClr val="bg1">
              <a:lumMod val="65000"/>
            </a:schemeClr>
          </a:solidFill>
        </p:grpSpPr>
        <p:sp>
          <p:nvSpPr>
            <p:cNvPr id="20" name="Rectangle 19"/>
            <p:cNvSpPr/>
            <p:nvPr userDrawn="1"/>
          </p:nvSpPr>
          <p:spPr>
            <a:xfrm>
              <a:off x="0" y="585598"/>
              <a:ext cx="624901" cy="39090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1" name="Right Triangle 20"/>
            <p:cNvSpPr/>
            <p:nvPr userDrawn="1"/>
          </p:nvSpPr>
          <p:spPr>
            <a:xfrm flipV="1">
              <a:off x="624901" y="585597"/>
              <a:ext cx="213299" cy="390907"/>
            </a:xfrm>
            <a:prstGeom prst="r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p>
          </p:txBody>
        </p:sp>
      </p:grpSp>
      <p:grpSp>
        <p:nvGrpSpPr>
          <p:cNvPr id="16" name="Group 15"/>
          <p:cNvGrpSpPr/>
          <p:nvPr/>
        </p:nvGrpSpPr>
        <p:grpSpPr>
          <a:xfrm>
            <a:off x="0" y="3008153"/>
            <a:ext cx="838200" cy="841694"/>
            <a:chOff x="0" y="585597"/>
            <a:chExt cx="838200" cy="390908"/>
          </a:xfrm>
          <a:solidFill>
            <a:schemeClr val="bg1"/>
          </a:solidFill>
        </p:grpSpPr>
        <p:sp>
          <p:nvSpPr>
            <p:cNvPr id="17" name="Rectangle 16"/>
            <p:cNvSpPr/>
            <p:nvPr userDrawn="1"/>
          </p:nvSpPr>
          <p:spPr>
            <a:xfrm>
              <a:off x="0" y="585598"/>
              <a:ext cx="624901" cy="39090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8" name="Right Triangle 17"/>
            <p:cNvSpPr/>
            <p:nvPr userDrawn="1"/>
          </p:nvSpPr>
          <p:spPr>
            <a:xfrm flipV="1">
              <a:off x="624901" y="585597"/>
              <a:ext cx="213299" cy="390907"/>
            </a:xfrm>
            <a:prstGeom prst="r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grpSp>
      <p:cxnSp>
        <p:nvCxnSpPr>
          <p:cNvPr id="5" name="Straight Connector 4"/>
          <p:cNvCxnSpPr>
            <a:endCxn id="2" idx="1"/>
          </p:cNvCxnSpPr>
          <p:nvPr/>
        </p:nvCxnSpPr>
        <p:spPr>
          <a:xfrm>
            <a:off x="-46838" y="6448292"/>
            <a:ext cx="9713351" cy="3006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Box 8"/>
          <p:cNvSpPr txBox="1"/>
          <p:nvPr/>
        </p:nvSpPr>
        <p:spPr>
          <a:xfrm>
            <a:off x="1343660" y="1340485"/>
            <a:ext cx="9570085" cy="2896235"/>
          </a:xfrm>
          <a:prstGeom prst="rect">
            <a:avLst/>
          </a:prstGeom>
          <a:ln w="12700">
            <a:miter lim="400000"/>
          </a:ln>
        </p:spPr>
        <p:txBody>
          <a:bodyPr lIns="0" tIns="0" rIns="0" bIns="0">
            <a:noAutofit/>
          </a:bodyPr>
          <a:lstStyle>
            <a:lvl1pPr algn="just">
              <a:defRPr sz="1200">
                <a:solidFill>
                  <a:srgbClr val="666666"/>
                </a:solidFill>
              </a:defRPr>
            </a:lvl1pPr>
          </a:lstStyle>
          <a:p>
            <a:pPr algn="ctr"/>
            <a:endParaRPr lang="en-US" altLang="zh-CN" sz="2400">
              <a:latin typeface="Times New Roman" panose="02020603050405020304" charset="0"/>
              <a:cs typeface="Times New Roman" panose="02020603050405020304" charset="0"/>
            </a:endParaRPr>
          </a:p>
        </p:txBody>
      </p:sp>
      <p:sp>
        <p:nvSpPr>
          <p:cNvPr id="2" name="TextBox 3"/>
          <p:cNvSpPr txBox="1"/>
          <p:nvPr/>
        </p:nvSpPr>
        <p:spPr>
          <a:xfrm>
            <a:off x="2207260" y="-171450"/>
            <a:ext cx="7459980" cy="923925"/>
          </a:xfrm>
          <a:prstGeom prst="rect">
            <a:avLst/>
          </a:prstGeom>
          <a:ln w="12700">
            <a:miter lim="400000"/>
          </a:ln>
        </p:spPr>
        <p:txBody>
          <a:bodyPr wrap="square" lIns="45719" rIns="45719">
            <a:noAutofit/>
          </a:bodyPr>
          <a:lstStyle>
            <a:lvl1pPr>
              <a:defRPr sz="4000" b="1">
                <a:solidFill>
                  <a:schemeClr val="accent1"/>
                </a:solidFill>
              </a:defRPr>
            </a:lvl1pPr>
          </a:lstStyle>
          <a:p>
            <a:endParaRPr lang="en-US" altLang="zh-CN"/>
          </a:p>
        </p:txBody>
      </p:sp>
      <p:sp>
        <p:nvSpPr>
          <p:cNvPr id="4" name="文本框 3"/>
          <p:cNvSpPr txBox="1"/>
          <p:nvPr/>
        </p:nvSpPr>
        <p:spPr>
          <a:xfrm>
            <a:off x="839470" y="1485265"/>
            <a:ext cx="5003800" cy="34061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no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w="22225">
                  <a:solidFill>
                    <a:schemeClr val="accent2"/>
                  </a:solidFill>
                  <a:prstDash val="solid"/>
                </a:ln>
                <a:solidFill>
                  <a:schemeClr val="accent2">
                    <a:lumMod val="40000"/>
                    <a:lumOff val="60000"/>
                  </a:schemeClr>
                </a:solidFill>
                <a:effectLst/>
                <a:uFillTx/>
                <a:latin typeface="+mj-lt"/>
                <a:ea typeface="+mj-ea"/>
                <a:cs typeface="+mj-cs"/>
                <a:sym typeface="Calibri" panose="020F0502020204030204"/>
              </a:rPr>
              <a:t>Model Performance Comparison</a:t>
            </a:r>
            <a:endParaRPr kumimoji="0" lang="en-US" altLang="zh-CN" sz="2800" b="0" i="0" u="none" strike="noStrike" cap="none" spc="0" normalizeH="0" baseline="0">
              <a:ln w="22225">
                <a:solidFill>
                  <a:schemeClr val="accent2"/>
                </a:solidFill>
                <a:prstDash val="solid"/>
              </a:ln>
              <a:solidFill>
                <a:schemeClr val="accent2">
                  <a:lumMod val="40000"/>
                  <a:lumOff val="60000"/>
                </a:schemeClr>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rPr>
              <a:t>RF achieved 0.91 accuracy after hyperparameter tuning (max depth=10, n_estimators=200).</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rPr>
              <a:t>XGBoost showed an AUC-ROC of 0.95, with 87.4% recall in high-risk identification (97/111 true positives, 14 false negatives).</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p:txBody>
      </p:sp>
      <p:pic>
        <p:nvPicPr>
          <p:cNvPr id="3" name="图片 2"/>
          <p:cNvPicPr>
            <a:picLocks noChangeAspect="1"/>
          </p:cNvPicPr>
          <p:nvPr/>
        </p:nvPicPr>
        <p:blipFill>
          <a:blip r:embed="rId1"/>
          <a:stretch>
            <a:fillRect/>
          </a:stretch>
        </p:blipFill>
        <p:spPr>
          <a:xfrm>
            <a:off x="7103745" y="3573145"/>
            <a:ext cx="3505200" cy="2973070"/>
          </a:xfrm>
          <a:prstGeom prst="rect">
            <a:avLst/>
          </a:prstGeom>
          <a:noFill/>
          <a:ln>
            <a:noFill/>
          </a:ln>
        </p:spPr>
      </p:pic>
      <p:pic>
        <p:nvPicPr>
          <p:cNvPr id="1245324352" name="图片 1"/>
          <p:cNvPicPr>
            <a:picLocks noChangeAspect="1"/>
          </p:cNvPicPr>
          <p:nvPr/>
        </p:nvPicPr>
        <p:blipFill>
          <a:blip r:embed="rId2"/>
          <a:stretch>
            <a:fillRect/>
          </a:stretch>
        </p:blipFill>
        <p:spPr>
          <a:xfrm>
            <a:off x="7031990" y="667385"/>
            <a:ext cx="3458210" cy="3053080"/>
          </a:xfrm>
          <a:prstGeom prst="rect">
            <a:avLst/>
          </a:prstGeom>
        </p:spPr>
      </p:pic>
      <p:sp>
        <p:nvSpPr>
          <p:cNvPr id="273" name="TextBox 3"/>
          <p:cNvSpPr txBox="1"/>
          <p:nvPr/>
        </p:nvSpPr>
        <p:spPr>
          <a:xfrm>
            <a:off x="2135505" y="-171450"/>
            <a:ext cx="7459980" cy="923925"/>
          </a:xfrm>
          <a:prstGeom prst="rect">
            <a:avLst/>
          </a:prstGeom>
          <a:ln w="12700">
            <a:miter lim="400000"/>
          </a:ln>
        </p:spPr>
        <p:txBody>
          <a:bodyPr wrap="square" lIns="45719" rIns="45719">
            <a:noAutofit/>
          </a:bodyPr>
          <a:lstStyle>
            <a:lvl1pPr>
              <a:defRPr sz="4000" b="1">
                <a:solidFill>
                  <a:schemeClr val="accent1"/>
                </a:solidFill>
              </a:defRPr>
            </a:lvl1pPr>
          </a:lstStyle>
          <a:p>
            <a:r>
              <a:rPr lang="en-US" altLang="zh-CN"/>
              <a:t>Experimental Results and Analysis</a:t>
            </a:r>
            <a:endParaRPr lang="en-US" altLang="zh-CN"/>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Box 8"/>
          <p:cNvSpPr txBox="1"/>
          <p:nvPr/>
        </p:nvSpPr>
        <p:spPr>
          <a:xfrm>
            <a:off x="1343660" y="1340485"/>
            <a:ext cx="9570085" cy="2896235"/>
          </a:xfrm>
          <a:prstGeom prst="rect">
            <a:avLst/>
          </a:prstGeom>
          <a:ln w="12700">
            <a:miter lim="400000"/>
          </a:ln>
        </p:spPr>
        <p:txBody>
          <a:bodyPr lIns="0" tIns="0" rIns="0" bIns="0">
            <a:noAutofit/>
          </a:bodyPr>
          <a:lstStyle>
            <a:lvl1pPr algn="just">
              <a:defRPr sz="1200">
                <a:solidFill>
                  <a:srgbClr val="666666"/>
                </a:solidFill>
              </a:defRPr>
            </a:lvl1pPr>
          </a:lstStyle>
          <a:p>
            <a:pPr algn="ctr"/>
            <a:endParaRPr lang="en-US" altLang="zh-CN" sz="2400">
              <a:latin typeface="Times New Roman" panose="02020603050405020304" charset="0"/>
              <a:cs typeface="Times New Roman" panose="02020603050405020304" charset="0"/>
            </a:endParaRPr>
          </a:p>
        </p:txBody>
      </p:sp>
      <p:sp>
        <p:nvSpPr>
          <p:cNvPr id="4" name="文本框 3"/>
          <p:cNvSpPr txBox="1"/>
          <p:nvPr/>
        </p:nvSpPr>
        <p:spPr>
          <a:xfrm>
            <a:off x="928370" y="1196975"/>
            <a:ext cx="5034915" cy="34061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w="22225">
                  <a:solidFill>
                    <a:schemeClr val="accent2"/>
                  </a:solidFill>
                  <a:prstDash val="solid"/>
                </a:ln>
                <a:solidFill>
                  <a:schemeClr val="accent2">
                    <a:lumMod val="40000"/>
                    <a:lumOff val="60000"/>
                  </a:schemeClr>
                </a:solidFill>
                <a:effectLst/>
                <a:uFillTx/>
                <a:latin typeface="+mj-lt"/>
                <a:ea typeface="+mj-ea"/>
                <a:cs typeface="+mj-cs"/>
                <a:sym typeface="Calibri" panose="020F0502020204030204"/>
              </a:rPr>
              <a:t>High-risk Case Studies</a:t>
            </a:r>
            <a:endParaRPr kumimoji="0" lang="en-US" altLang="zh-CN" sz="2800" b="0" i="0" u="none" strike="noStrike" cap="none" spc="0" normalizeH="0" baseline="0">
              <a:ln w="22225">
                <a:solidFill>
                  <a:schemeClr val="accent2"/>
                </a:solidFill>
                <a:prstDash val="solid"/>
              </a:ln>
              <a:solidFill>
                <a:schemeClr val="accent2">
                  <a:lumMod val="40000"/>
                  <a:lumOff val="60000"/>
                </a:schemeClr>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rPr>
              <a:t>Sample 103 (100% risk probability): Dominated by lead concentration (0.405) and soil pH (6.8), where acidic conditions enhance metal bioavailability.</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rPr>
              <a:t>Sample 114 (99.99% risk probability): Low organic matter (0.158) combined with high cadmium (0.557) reduces heavy metal adsorption, verifying theoretical mechanisms.</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5" name="文本框 4"/>
          <p:cNvSpPr txBox="1"/>
          <p:nvPr/>
        </p:nvSpPr>
        <p:spPr>
          <a:xfrm>
            <a:off x="6600190" y="1196975"/>
            <a:ext cx="4985385" cy="38728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w="22225">
                  <a:solidFill>
                    <a:schemeClr val="accent2"/>
                  </a:solidFill>
                  <a:prstDash val="solid"/>
                </a:ln>
                <a:solidFill>
                  <a:schemeClr val="accent2">
                    <a:lumMod val="40000"/>
                    <a:lumOff val="60000"/>
                  </a:schemeClr>
                </a:solidFill>
                <a:effectLst/>
                <a:uFillTx/>
                <a:latin typeface="+mj-lt"/>
                <a:ea typeface="+mj-ea"/>
                <a:cs typeface="+mj-cs"/>
                <a:sym typeface="Calibri" panose="020F0502020204030204"/>
              </a:rPr>
              <a:t>Policy Implications</a:t>
            </a:r>
            <a:endParaRPr kumimoji="0" lang="en-US" altLang="zh-CN" sz="2800" b="0" i="0" u="none" strike="noStrike" cap="none" spc="0" normalizeH="0" baseline="0">
              <a:ln w="22225">
                <a:solidFill>
                  <a:schemeClr val="accent2"/>
                </a:solidFill>
                <a:prstDash val="solid"/>
              </a:ln>
              <a:solidFill>
                <a:schemeClr val="accent2">
                  <a:lumMod val="40000"/>
                  <a:lumOff val="60000"/>
                </a:schemeClr>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lang="en-US" altLang="zh-CN">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rPr>
              <a:t>Recommend dual monitoring of soil and health in industrial zones (e.g., banning edible crop planting within 5 km of lead-zinc smelters).</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rPr>
              <a:t>Propose developing an early-warning dashboard to alert areas with pH&lt;5.5 and cadmium&gt;0.3mg/kg.</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273" name="TextBox 3"/>
          <p:cNvSpPr txBox="1"/>
          <p:nvPr/>
        </p:nvSpPr>
        <p:spPr>
          <a:xfrm>
            <a:off x="2135505" y="-171450"/>
            <a:ext cx="7459980" cy="923925"/>
          </a:xfrm>
          <a:prstGeom prst="rect">
            <a:avLst/>
          </a:prstGeom>
          <a:ln w="12700">
            <a:miter lim="400000"/>
          </a:ln>
        </p:spPr>
        <p:txBody>
          <a:bodyPr wrap="square" lIns="45719" rIns="45719">
            <a:noAutofit/>
          </a:bodyPr>
          <a:lstStyle>
            <a:lvl1pPr>
              <a:defRPr sz="4000" b="1">
                <a:solidFill>
                  <a:schemeClr val="accent1"/>
                </a:solidFill>
              </a:defRPr>
            </a:lvl1pPr>
          </a:lstStyle>
          <a:p>
            <a:r>
              <a:rPr lang="en-US" altLang="zh-CN"/>
              <a:t>Experimental Results and Analysis</a:t>
            </a:r>
            <a:endParaRPr lang="en-US" altLang="zh-CN"/>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Box 3"/>
          <p:cNvSpPr txBox="1"/>
          <p:nvPr/>
        </p:nvSpPr>
        <p:spPr>
          <a:xfrm>
            <a:off x="1991360" y="3068955"/>
            <a:ext cx="7459980" cy="923925"/>
          </a:xfrm>
          <a:prstGeom prst="rect">
            <a:avLst/>
          </a:prstGeom>
          <a:ln w="12700">
            <a:miter lim="400000"/>
          </a:ln>
        </p:spPr>
        <p:txBody>
          <a:bodyPr wrap="square" lIns="45719" rIns="45719">
            <a:noAutofit/>
          </a:bodyPr>
          <a:lstStyle>
            <a:lvl1pPr>
              <a:defRPr sz="4000" b="1">
                <a:solidFill>
                  <a:schemeClr val="accent1"/>
                </a:solidFill>
              </a:defRPr>
            </a:lvl1pPr>
          </a:lstStyle>
          <a:p>
            <a:r>
              <a:rPr lang="en-US" altLang="zh-CN"/>
              <a:t>Conclusions and Future Work</a:t>
            </a:r>
            <a:endParaRPr lang="en-US" altLang="zh-CN"/>
          </a:p>
        </p:txBody>
      </p:sp>
      <p:pic>
        <p:nvPicPr>
          <p:cNvPr id="274" name="Picture 4" descr="Picture 4"/>
          <p:cNvPicPr>
            <a:picLocks noChangeAspect="1"/>
          </p:cNvPicPr>
          <p:nvPr/>
        </p:nvPicPr>
        <p:blipFill>
          <a:blip r:embed="rId1"/>
          <a:stretch>
            <a:fillRect/>
          </a:stretch>
        </p:blipFill>
        <p:spPr>
          <a:xfrm>
            <a:off x="9612794" y="344422"/>
            <a:ext cx="2249408" cy="751894"/>
          </a:xfrm>
          <a:prstGeom prst="rect">
            <a:avLst/>
          </a:prstGeom>
          <a:ln w="12700">
            <a:miter lim="400000"/>
            <a:headEnd/>
            <a:tailEnd/>
          </a:ln>
        </p:spPr>
      </p:pic>
      <p:pic>
        <p:nvPicPr>
          <p:cNvPr id="275" name="Picture 8" descr="Picture 8"/>
          <p:cNvPicPr>
            <a:picLocks noChangeAspect="1"/>
          </p:cNvPicPr>
          <p:nvPr/>
        </p:nvPicPr>
        <p:blipFill>
          <a:blip r:embed="rId2"/>
          <a:stretch>
            <a:fillRect/>
          </a:stretch>
        </p:blipFill>
        <p:spPr>
          <a:xfrm>
            <a:off x="10123713" y="6529906"/>
            <a:ext cx="2060122" cy="155038"/>
          </a:xfrm>
          <a:prstGeom prst="rect">
            <a:avLst/>
          </a:prstGeom>
          <a:ln w="12700">
            <a:miter lim="400000"/>
            <a:headEnd/>
            <a:tailEnd/>
          </a:ln>
        </p:spPr>
      </p:pic>
      <p:sp>
        <p:nvSpPr>
          <p:cNvPr id="276" name="Straight Connector 9"/>
          <p:cNvSpPr/>
          <p:nvPr/>
        </p:nvSpPr>
        <p:spPr>
          <a:xfrm>
            <a:off x="-1" y="6626873"/>
            <a:ext cx="10287001" cy="1"/>
          </a:xfrm>
          <a:prstGeom prst="line">
            <a:avLst/>
          </a:prstGeom>
          <a:ln w="28575">
            <a:solidFill>
              <a:schemeClr val="accent2"/>
            </a:solidFill>
            <a:miter/>
          </a:ln>
        </p:spPr>
        <p:txBody>
          <a:bodyPr lIns="45719" rIns="45719"/>
          <a:lstStyle/>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Box 8"/>
          <p:cNvSpPr txBox="1"/>
          <p:nvPr/>
        </p:nvSpPr>
        <p:spPr>
          <a:xfrm>
            <a:off x="1343660" y="1106805"/>
            <a:ext cx="9570085" cy="2896235"/>
          </a:xfrm>
          <a:prstGeom prst="rect">
            <a:avLst/>
          </a:prstGeom>
          <a:ln w="12700">
            <a:miter lim="400000"/>
          </a:ln>
        </p:spPr>
        <p:txBody>
          <a:bodyPr lIns="0" tIns="0" rIns="0" bIns="0">
            <a:noAutofit/>
          </a:bodyPr>
          <a:lstStyle>
            <a:lvl1pPr algn="just">
              <a:defRPr sz="1200">
                <a:solidFill>
                  <a:srgbClr val="666666"/>
                </a:solidFill>
              </a:defRPr>
            </a:lvl1pPr>
          </a:lstStyle>
          <a:p>
            <a:pPr algn="ctr"/>
            <a:endParaRPr lang="en-US" altLang="zh-CN" sz="2400">
              <a:latin typeface="Times New Roman" panose="02020603050405020304" charset="0"/>
              <a:cs typeface="Times New Roman" panose="02020603050405020304" charset="0"/>
            </a:endParaRPr>
          </a:p>
        </p:txBody>
      </p:sp>
      <p:sp>
        <p:nvSpPr>
          <p:cNvPr id="4" name="文本框 3"/>
          <p:cNvSpPr txBox="1"/>
          <p:nvPr/>
        </p:nvSpPr>
        <p:spPr>
          <a:xfrm>
            <a:off x="335280" y="1052830"/>
            <a:ext cx="3796665" cy="34061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w="22225">
                  <a:solidFill>
                    <a:schemeClr val="accent2"/>
                  </a:solidFill>
                  <a:prstDash val="solid"/>
                </a:ln>
                <a:solidFill>
                  <a:schemeClr val="accent2">
                    <a:lumMod val="40000"/>
                    <a:lumOff val="60000"/>
                  </a:schemeClr>
                </a:solidFill>
                <a:effectLst/>
                <a:uFillTx/>
                <a:latin typeface="+mj-lt"/>
                <a:ea typeface="+mj-ea"/>
                <a:cs typeface="+mj-cs"/>
                <a:sym typeface="Calibri" panose="020F0502020204030204"/>
              </a:rPr>
              <a:t>Research Contributions</a:t>
            </a:r>
            <a:endParaRPr kumimoji="0" lang="en-US" altLang="zh-CN" sz="2800" b="0" i="0" u="none" strike="noStrike" cap="none" spc="0" normalizeH="0" baseline="0">
              <a:ln w="22225">
                <a:solidFill>
                  <a:schemeClr val="accent2"/>
                </a:solidFill>
                <a:prstDash val="solid"/>
              </a:ln>
              <a:solidFill>
                <a:schemeClr val="accent2">
                  <a:lumMod val="40000"/>
                  <a:lumOff val="60000"/>
                </a:schemeClr>
              </a:solidFill>
              <a:effectLst/>
              <a:uFillTx/>
              <a:latin typeface="+mj-lt"/>
              <a:ea typeface="+mj-ea"/>
              <a:cs typeface="+mj-cs"/>
              <a:sym typeface="Calibri" panose="020F0502020204030204"/>
            </a:endParaRPr>
          </a:p>
          <a:p>
            <a:pPr marL="0" marR="0" indent="0" algn="ctr" defTabSz="914400" rtl="0" fontAlgn="auto" latinLnBrk="0" hangingPunct="0">
              <a:lnSpc>
                <a:spcPct val="100000"/>
              </a:lnSpc>
              <a:spcBef>
                <a:spcPts val="0"/>
              </a:spcBef>
              <a:spcAft>
                <a:spcPts val="0"/>
              </a:spcAft>
              <a:buClrTx/>
              <a:buSzTx/>
              <a:buFontTx/>
              <a:buNone/>
            </a:pPr>
            <a:endParaRPr kumimoji="0" lang="en-US" altLang="zh-CN" sz="2800" b="0" i="0" u="none" strike="noStrike" cap="none" spc="0" normalizeH="0" baseline="0">
              <a:ln w="22225">
                <a:solidFill>
                  <a:schemeClr val="accent2"/>
                </a:solidFill>
                <a:prstDash val="solid"/>
              </a:ln>
              <a:solidFill>
                <a:schemeClr val="accent2">
                  <a:lumMod val="40000"/>
                  <a:lumOff val="60000"/>
                </a:schemeClr>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rPr>
              <a:t>Established a multi-source data-driven framework, overcoming traditional single-source analysis limitations.</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rPr>
              <a:t>Validated the superiority of XGBoost and RF in capturing nonlinear pollution-health relationships for precise risk prediction.</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5" name="文本框 4"/>
          <p:cNvSpPr txBox="1"/>
          <p:nvPr/>
        </p:nvSpPr>
        <p:spPr>
          <a:xfrm>
            <a:off x="4367530" y="1106805"/>
            <a:ext cx="3962400" cy="38728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w="22225">
                  <a:solidFill>
                    <a:schemeClr val="accent2"/>
                  </a:solidFill>
                  <a:prstDash val="solid"/>
                </a:ln>
                <a:solidFill>
                  <a:schemeClr val="accent2">
                    <a:lumMod val="40000"/>
                    <a:lumOff val="60000"/>
                  </a:schemeClr>
                </a:solidFill>
                <a:effectLst/>
                <a:uFillTx/>
                <a:latin typeface="+mj-lt"/>
                <a:ea typeface="+mj-ea"/>
                <a:cs typeface="+mj-cs"/>
                <a:sym typeface="Calibri" panose="020F0502020204030204"/>
              </a:rPr>
              <a:t>Limitations and Future Directions</a:t>
            </a:r>
            <a:endParaRPr kumimoji="0" lang="en-US" altLang="zh-CN" sz="2800" b="0" i="0" u="none" strike="noStrike" cap="none" spc="0" normalizeH="0" baseline="0">
              <a:ln w="22225">
                <a:solidFill>
                  <a:schemeClr val="accent2"/>
                </a:solidFill>
                <a:prstDash val="solid"/>
              </a:ln>
              <a:solidFill>
                <a:schemeClr val="accent2">
                  <a:lumMod val="40000"/>
                  <a:lumOff val="60000"/>
                </a:schemeClr>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lang="en-US" altLang="zh-CN">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rPr>
              <a:t>Current lack of real-time monitoring data; future integration of IoT sensor networks.</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rPr>
              <a:t>Plan to enhance model interpretability using SHAP values for policy-makers.</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rPr>
              <a:t>Pursue cross-regional validation (e.g., comparing Southeast Asia vs. Europe soil pollution risks).</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2" name="TextBox 3"/>
          <p:cNvSpPr txBox="1"/>
          <p:nvPr/>
        </p:nvSpPr>
        <p:spPr>
          <a:xfrm>
            <a:off x="2366010" y="-171450"/>
            <a:ext cx="7459980" cy="923925"/>
          </a:xfrm>
          <a:prstGeom prst="rect">
            <a:avLst/>
          </a:prstGeom>
          <a:ln w="12700">
            <a:miter lim="400000"/>
          </a:ln>
        </p:spPr>
        <p:txBody>
          <a:bodyPr wrap="square" lIns="45719" rIns="45719">
            <a:noAutofit/>
          </a:bodyPr>
          <a:lstStyle>
            <a:lvl1pPr>
              <a:defRPr sz="4000" b="1">
                <a:solidFill>
                  <a:schemeClr val="accent1"/>
                </a:solidFill>
              </a:defRPr>
            </a:lvl1pPr>
          </a:lstStyle>
          <a:p>
            <a:r>
              <a:rPr lang="en-US" altLang="zh-CN"/>
              <a:t>Conclusions and Future Work</a:t>
            </a:r>
            <a:endParaRPr lang="en-US" altLang="zh-CN"/>
          </a:p>
        </p:txBody>
      </p:sp>
      <p:sp>
        <p:nvSpPr>
          <p:cNvPr id="3" name="文本框 2"/>
          <p:cNvSpPr txBox="1"/>
          <p:nvPr/>
        </p:nvSpPr>
        <p:spPr>
          <a:xfrm>
            <a:off x="8395335" y="1106805"/>
            <a:ext cx="3708400" cy="34061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w="22225">
                  <a:solidFill>
                    <a:schemeClr val="accent2"/>
                  </a:solidFill>
                  <a:prstDash val="solid"/>
                </a:ln>
                <a:solidFill>
                  <a:schemeClr val="accent2">
                    <a:lumMod val="40000"/>
                    <a:lumOff val="60000"/>
                  </a:schemeClr>
                </a:solidFill>
                <a:effectLst/>
                <a:uFillTx/>
                <a:latin typeface="+mj-lt"/>
                <a:ea typeface="+mj-ea"/>
                <a:cs typeface="+mj-cs"/>
                <a:sym typeface="Calibri" panose="020F0502020204030204"/>
              </a:rPr>
              <a:t>Closing Acknowledgments</a:t>
            </a:r>
            <a:endParaRPr kumimoji="0" lang="en-US" altLang="zh-CN" sz="2800" b="0" i="0" u="none" strike="noStrike" cap="none" spc="0" normalizeH="0" baseline="0">
              <a:ln w="22225">
                <a:solidFill>
                  <a:schemeClr val="accent2"/>
                </a:solidFill>
                <a:prstDash val="solid"/>
              </a:ln>
              <a:solidFill>
                <a:schemeClr val="accent2">
                  <a:lumMod val="40000"/>
                  <a:lumOff val="60000"/>
                </a:schemeClr>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rPr>
              <a:t>I would like to thank my supervisor for methodological guidance and my team for data collection support. This research provides a novel technical pathway for soil pollution prevention. I welcome further discussions on its practical applications.</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TextBox 3"/>
          <p:cNvSpPr txBox="1"/>
          <p:nvPr/>
        </p:nvSpPr>
        <p:spPr>
          <a:xfrm>
            <a:off x="3692835" y="2732401"/>
            <a:ext cx="4615498" cy="850365"/>
          </a:xfrm>
          <a:prstGeom prst="rect">
            <a:avLst/>
          </a:prstGeom>
          <a:ln w="12700">
            <a:miter lim="400000"/>
          </a:ln>
        </p:spPr>
        <p:txBody>
          <a:bodyPr lIns="45719" rIns="45719" anchor="ctr">
            <a:spAutoFit/>
          </a:bodyPr>
          <a:lstStyle>
            <a:lvl1pPr algn="ctr">
              <a:defRPr sz="6000" b="1">
                <a:solidFill>
                  <a:srgbClr val="FFFFFF"/>
                </a:solidFill>
              </a:defRPr>
            </a:lvl1pPr>
          </a:lstStyle>
          <a:p>
            <a:r>
              <a:t>THANK YOU</a:t>
            </a:r>
          </a:p>
        </p:txBody>
      </p:sp>
      <p:sp>
        <p:nvSpPr>
          <p:cNvPr id="756" name="TextBox 15"/>
          <p:cNvSpPr txBox="1"/>
          <p:nvPr/>
        </p:nvSpPr>
        <p:spPr>
          <a:xfrm>
            <a:off x="4480186" y="4076956"/>
            <a:ext cx="1570095" cy="248306"/>
          </a:xfrm>
          <a:prstGeom prst="rect">
            <a:avLst/>
          </a:prstGeom>
          <a:ln w="12700">
            <a:miter lim="400000"/>
          </a:ln>
        </p:spPr>
        <p:txBody>
          <a:bodyPr lIns="45719" rIns="45719">
            <a:spAutoFit/>
          </a:bodyPr>
          <a:lstStyle>
            <a:lvl1pPr>
              <a:defRPr sz="1200">
                <a:solidFill>
                  <a:srgbClr val="FFFFFF"/>
                </a:solidFill>
              </a:defRPr>
            </a:lvl1pPr>
          </a:lstStyle>
          <a:p>
            <a:r>
              <a:t>univteknologimalaysia</a:t>
            </a:r>
          </a:p>
        </p:txBody>
      </p:sp>
      <p:grpSp>
        <p:nvGrpSpPr>
          <p:cNvPr id="759" name="Group 16"/>
          <p:cNvGrpSpPr/>
          <p:nvPr/>
        </p:nvGrpSpPr>
        <p:grpSpPr>
          <a:xfrm>
            <a:off x="3366239" y="4067100"/>
            <a:ext cx="280229" cy="281959"/>
            <a:chOff x="0" y="0"/>
            <a:chExt cx="280228" cy="281958"/>
          </a:xfrm>
        </p:grpSpPr>
        <p:sp>
          <p:nvSpPr>
            <p:cNvPr id="757" name="Freeform 5"/>
            <p:cNvSpPr/>
            <p:nvPr/>
          </p:nvSpPr>
          <p:spPr>
            <a:xfrm>
              <a:off x="0" y="-1"/>
              <a:ext cx="280229" cy="2819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745" y="0"/>
                    <a:pt x="16473" y="1200"/>
                    <a:pt x="18436" y="3164"/>
                  </a:cubicBezTo>
                  <a:cubicBezTo>
                    <a:pt x="20400" y="5073"/>
                    <a:pt x="21600" y="7800"/>
                    <a:pt x="21600" y="10800"/>
                  </a:cubicBezTo>
                  <a:cubicBezTo>
                    <a:pt x="21600" y="13745"/>
                    <a:pt x="20400" y="16473"/>
                    <a:pt x="18436" y="18436"/>
                  </a:cubicBezTo>
                  <a:cubicBezTo>
                    <a:pt x="16473" y="20400"/>
                    <a:pt x="13745" y="21600"/>
                    <a:pt x="10800" y="21600"/>
                  </a:cubicBezTo>
                  <a:cubicBezTo>
                    <a:pt x="7800" y="21600"/>
                    <a:pt x="5073" y="20400"/>
                    <a:pt x="3164" y="18436"/>
                  </a:cubicBezTo>
                  <a:cubicBezTo>
                    <a:pt x="1200" y="16473"/>
                    <a:pt x="0" y="13745"/>
                    <a:pt x="0" y="10800"/>
                  </a:cubicBezTo>
                  <a:cubicBezTo>
                    <a:pt x="0" y="7800"/>
                    <a:pt x="1200" y="5073"/>
                    <a:pt x="3164" y="3164"/>
                  </a:cubicBezTo>
                  <a:cubicBezTo>
                    <a:pt x="5073" y="1200"/>
                    <a:pt x="7800" y="0"/>
                    <a:pt x="10800" y="0"/>
                  </a:cubicBezTo>
                  <a:close/>
                  <a:moveTo>
                    <a:pt x="17836" y="3764"/>
                  </a:moveTo>
                  <a:cubicBezTo>
                    <a:pt x="16036" y="1964"/>
                    <a:pt x="13527" y="818"/>
                    <a:pt x="10800" y="818"/>
                  </a:cubicBezTo>
                  <a:cubicBezTo>
                    <a:pt x="8018" y="818"/>
                    <a:pt x="5564" y="1964"/>
                    <a:pt x="3764" y="3764"/>
                  </a:cubicBezTo>
                  <a:cubicBezTo>
                    <a:pt x="1964" y="5564"/>
                    <a:pt x="818" y="8018"/>
                    <a:pt x="818" y="10800"/>
                  </a:cubicBezTo>
                  <a:cubicBezTo>
                    <a:pt x="818" y="13527"/>
                    <a:pt x="1964" y="16036"/>
                    <a:pt x="3764" y="17836"/>
                  </a:cubicBezTo>
                  <a:cubicBezTo>
                    <a:pt x="5564" y="19636"/>
                    <a:pt x="8018" y="20727"/>
                    <a:pt x="10800" y="20727"/>
                  </a:cubicBezTo>
                  <a:cubicBezTo>
                    <a:pt x="13527" y="20727"/>
                    <a:pt x="16036" y="19636"/>
                    <a:pt x="17836" y="17836"/>
                  </a:cubicBezTo>
                  <a:cubicBezTo>
                    <a:pt x="19636" y="16036"/>
                    <a:pt x="20727" y="13527"/>
                    <a:pt x="20727" y="10800"/>
                  </a:cubicBezTo>
                  <a:cubicBezTo>
                    <a:pt x="20727" y="8018"/>
                    <a:pt x="19636" y="5564"/>
                    <a:pt x="17836" y="3764"/>
                  </a:cubicBezTo>
                  <a:close/>
                </a:path>
              </a:pathLst>
            </a:custGeom>
            <a:solidFill>
              <a:srgbClr val="F2F2F2"/>
            </a:solidFill>
            <a:ln w="12700" cap="flat">
              <a:noFill/>
              <a:miter lim="400000"/>
            </a:ln>
            <a:effectLst/>
          </p:spPr>
          <p:txBody>
            <a:bodyPr wrap="square" lIns="45719" tIns="45719" rIns="45719" bIns="45719" numCol="1" anchor="t">
              <a:noAutofit/>
            </a:bodyPr>
            <a:lstStyle/>
            <a:p/>
          </p:txBody>
        </p:sp>
        <p:sp>
          <p:nvSpPr>
            <p:cNvPr id="758" name="Freeform 11"/>
            <p:cNvSpPr/>
            <p:nvPr/>
          </p:nvSpPr>
          <p:spPr>
            <a:xfrm>
              <a:off x="106382" y="68759"/>
              <a:ext cx="67031" cy="144007"/>
            </a:xfrm>
            <a:custGeom>
              <a:avLst/>
              <a:gdLst/>
              <a:ahLst/>
              <a:cxnLst>
                <a:cxn ang="0">
                  <a:pos x="wd2" y="hd2"/>
                </a:cxn>
                <a:cxn ang="5400000">
                  <a:pos x="wd2" y="hd2"/>
                </a:cxn>
                <a:cxn ang="10800000">
                  <a:pos x="wd2" y="hd2"/>
                </a:cxn>
                <a:cxn ang="16200000">
                  <a:pos x="wd2" y="hd2"/>
                </a:cxn>
              </a:cxnLst>
              <a:rect l="0" t="0" r="r" b="b"/>
              <a:pathLst>
                <a:path w="21600" h="21600" extrusionOk="0">
                  <a:moveTo>
                    <a:pt x="14324" y="6416"/>
                  </a:moveTo>
                  <a:cubicBezTo>
                    <a:pt x="14324" y="4705"/>
                    <a:pt x="14324" y="4705"/>
                    <a:pt x="14324" y="4705"/>
                  </a:cubicBezTo>
                  <a:cubicBezTo>
                    <a:pt x="14324" y="3850"/>
                    <a:pt x="15461" y="3636"/>
                    <a:pt x="16371" y="3636"/>
                  </a:cubicBezTo>
                  <a:cubicBezTo>
                    <a:pt x="17053" y="3636"/>
                    <a:pt x="21373" y="3636"/>
                    <a:pt x="21373" y="3636"/>
                  </a:cubicBezTo>
                  <a:cubicBezTo>
                    <a:pt x="21373" y="0"/>
                    <a:pt x="21373" y="0"/>
                    <a:pt x="21373" y="0"/>
                  </a:cubicBezTo>
                  <a:cubicBezTo>
                    <a:pt x="14324" y="0"/>
                    <a:pt x="14324" y="0"/>
                    <a:pt x="14324" y="0"/>
                  </a:cubicBezTo>
                  <a:cubicBezTo>
                    <a:pt x="6366" y="0"/>
                    <a:pt x="4775" y="2673"/>
                    <a:pt x="4775" y="4491"/>
                  </a:cubicBezTo>
                  <a:cubicBezTo>
                    <a:pt x="4775" y="6416"/>
                    <a:pt x="4775" y="6416"/>
                    <a:pt x="4775" y="6416"/>
                  </a:cubicBezTo>
                  <a:cubicBezTo>
                    <a:pt x="0" y="6416"/>
                    <a:pt x="0" y="6416"/>
                    <a:pt x="0" y="6416"/>
                  </a:cubicBezTo>
                  <a:cubicBezTo>
                    <a:pt x="0" y="9089"/>
                    <a:pt x="0" y="9089"/>
                    <a:pt x="0" y="9089"/>
                  </a:cubicBezTo>
                  <a:cubicBezTo>
                    <a:pt x="0" y="10800"/>
                    <a:pt x="0" y="10800"/>
                    <a:pt x="0" y="10800"/>
                  </a:cubicBezTo>
                  <a:cubicBezTo>
                    <a:pt x="4775" y="10800"/>
                    <a:pt x="4775" y="10800"/>
                    <a:pt x="4775" y="10800"/>
                  </a:cubicBezTo>
                  <a:cubicBezTo>
                    <a:pt x="4775" y="15719"/>
                    <a:pt x="4775" y="21600"/>
                    <a:pt x="4775" y="21600"/>
                  </a:cubicBezTo>
                  <a:cubicBezTo>
                    <a:pt x="13869" y="21600"/>
                    <a:pt x="13869" y="21600"/>
                    <a:pt x="13869" y="21600"/>
                  </a:cubicBezTo>
                  <a:cubicBezTo>
                    <a:pt x="13869" y="21600"/>
                    <a:pt x="13869" y="15612"/>
                    <a:pt x="13869" y="10800"/>
                  </a:cubicBezTo>
                  <a:cubicBezTo>
                    <a:pt x="20691" y="10800"/>
                    <a:pt x="20691" y="10800"/>
                    <a:pt x="20691" y="10800"/>
                  </a:cubicBezTo>
                  <a:cubicBezTo>
                    <a:pt x="20918" y="9089"/>
                    <a:pt x="20918" y="9089"/>
                    <a:pt x="20918" y="9089"/>
                  </a:cubicBezTo>
                  <a:cubicBezTo>
                    <a:pt x="21600" y="6416"/>
                    <a:pt x="21600" y="6416"/>
                    <a:pt x="21600" y="6416"/>
                  </a:cubicBezTo>
                  <a:lnTo>
                    <a:pt x="14324" y="6416"/>
                  </a:lnTo>
                  <a:close/>
                </a:path>
              </a:pathLst>
            </a:custGeom>
            <a:solidFill>
              <a:srgbClr val="F2F2F2"/>
            </a:solidFill>
            <a:ln w="12700" cap="flat">
              <a:noFill/>
              <a:miter lim="400000"/>
            </a:ln>
            <a:effectLst/>
          </p:spPr>
          <p:txBody>
            <a:bodyPr wrap="square" lIns="45719" tIns="45719" rIns="45719" bIns="45719" numCol="1" anchor="t">
              <a:noAutofit/>
            </a:bodyPr>
            <a:lstStyle/>
            <a:p/>
          </p:txBody>
        </p:sp>
      </p:grpSp>
      <p:grpSp>
        <p:nvGrpSpPr>
          <p:cNvPr id="762" name="Group 19"/>
          <p:cNvGrpSpPr/>
          <p:nvPr/>
        </p:nvGrpSpPr>
        <p:grpSpPr>
          <a:xfrm>
            <a:off x="7531144" y="4077067"/>
            <a:ext cx="279797" cy="281959"/>
            <a:chOff x="0" y="0"/>
            <a:chExt cx="279796" cy="281958"/>
          </a:xfrm>
        </p:grpSpPr>
        <p:sp>
          <p:nvSpPr>
            <p:cNvPr id="760" name="Freeform 6"/>
            <p:cNvSpPr/>
            <p:nvPr/>
          </p:nvSpPr>
          <p:spPr>
            <a:xfrm>
              <a:off x="-1" y="-1"/>
              <a:ext cx="279797" cy="2819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800" y="0"/>
                    <a:pt x="16527" y="1200"/>
                    <a:pt x="18436" y="3164"/>
                  </a:cubicBezTo>
                  <a:cubicBezTo>
                    <a:pt x="20400" y="5073"/>
                    <a:pt x="21600" y="7800"/>
                    <a:pt x="21600" y="10800"/>
                  </a:cubicBezTo>
                  <a:cubicBezTo>
                    <a:pt x="21600" y="13745"/>
                    <a:pt x="20400" y="16473"/>
                    <a:pt x="18436" y="18436"/>
                  </a:cubicBezTo>
                  <a:cubicBezTo>
                    <a:pt x="16527" y="20400"/>
                    <a:pt x="13800" y="21600"/>
                    <a:pt x="10800" y="21600"/>
                  </a:cubicBezTo>
                  <a:cubicBezTo>
                    <a:pt x="7855" y="21600"/>
                    <a:pt x="5127" y="20400"/>
                    <a:pt x="3164" y="18436"/>
                  </a:cubicBezTo>
                  <a:cubicBezTo>
                    <a:pt x="1200" y="16473"/>
                    <a:pt x="0" y="13745"/>
                    <a:pt x="0" y="10800"/>
                  </a:cubicBezTo>
                  <a:cubicBezTo>
                    <a:pt x="0" y="7800"/>
                    <a:pt x="1200" y="5073"/>
                    <a:pt x="3164" y="3164"/>
                  </a:cubicBezTo>
                  <a:cubicBezTo>
                    <a:pt x="5127" y="1200"/>
                    <a:pt x="7855" y="0"/>
                    <a:pt x="10800" y="0"/>
                  </a:cubicBezTo>
                  <a:close/>
                  <a:moveTo>
                    <a:pt x="17891" y="3764"/>
                  </a:moveTo>
                  <a:cubicBezTo>
                    <a:pt x="16036" y="1964"/>
                    <a:pt x="13582" y="818"/>
                    <a:pt x="10800" y="818"/>
                  </a:cubicBezTo>
                  <a:cubicBezTo>
                    <a:pt x="8073" y="818"/>
                    <a:pt x="5564" y="1964"/>
                    <a:pt x="3764" y="3764"/>
                  </a:cubicBezTo>
                  <a:cubicBezTo>
                    <a:pt x="1964" y="5564"/>
                    <a:pt x="873" y="8018"/>
                    <a:pt x="873" y="10800"/>
                  </a:cubicBezTo>
                  <a:cubicBezTo>
                    <a:pt x="873" y="13527"/>
                    <a:pt x="1964" y="16036"/>
                    <a:pt x="3764" y="17836"/>
                  </a:cubicBezTo>
                  <a:cubicBezTo>
                    <a:pt x="5564" y="19636"/>
                    <a:pt x="8073" y="20727"/>
                    <a:pt x="10800" y="20727"/>
                  </a:cubicBezTo>
                  <a:cubicBezTo>
                    <a:pt x="13582" y="20727"/>
                    <a:pt x="16036" y="19636"/>
                    <a:pt x="17891" y="17836"/>
                  </a:cubicBezTo>
                  <a:cubicBezTo>
                    <a:pt x="19691" y="16036"/>
                    <a:pt x="20782" y="13527"/>
                    <a:pt x="20782" y="10800"/>
                  </a:cubicBezTo>
                  <a:cubicBezTo>
                    <a:pt x="20782" y="8018"/>
                    <a:pt x="19691" y="5564"/>
                    <a:pt x="17891" y="3764"/>
                  </a:cubicBezTo>
                  <a:close/>
                </a:path>
              </a:pathLst>
            </a:custGeom>
            <a:solidFill>
              <a:srgbClr val="F2F2F2"/>
            </a:solidFill>
            <a:ln w="12700" cap="flat">
              <a:noFill/>
              <a:miter lim="400000"/>
            </a:ln>
            <a:effectLst/>
          </p:spPr>
          <p:txBody>
            <a:bodyPr wrap="square" lIns="45719" tIns="45719" rIns="45719" bIns="45719" numCol="1" anchor="t">
              <a:noAutofit/>
            </a:bodyPr>
            <a:lstStyle/>
            <a:p/>
          </p:txBody>
        </p:sp>
        <p:sp>
          <p:nvSpPr>
            <p:cNvPr id="761" name="Freeform 16"/>
            <p:cNvSpPr/>
            <p:nvPr/>
          </p:nvSpPr>
          <p:spPr>
            <a:xfrm>
              <a:off x="70057" y="69624"/>
              <a:ext cx="140547" cy="141845"/>
            </a:xfrm>
            <a:custGeom>
              <a:avLst/>
              <a:gdLst/>
              <a:ahLst/>
              <a:cxnLst>
                <a:cxn ang="0">
                  <a:pos x="wd2" y="hd2"/>
                </a:cxn>
                <a:cxn ang="5400000">
                  <a:pos x="wd2" y="hd2"/>
                </a:cxn>
                <a:cxn ang="10800000">
                  <a:pos x="wd2" y="hd2"/>
                </a:cxn>
                <a:cxn ang="16200000">
                  <a:pos x="wd2" y="hd2"/>
                </a:cxn>
              </a:cxnLst>
              <a:rect l="0" t="0" r="r" b="b"/>
              <a:pathLst>
                <a:path w="21600" h="21600" extrusionOk="0">
                  <a:moveTo>
                    <a:pt x="5319" y="10854"/>
                  </a:moveTo>
                  <a:cubicBezTo>
                    <a:pt x="5319" y="7815"/>
                    <a:pt x="7707" y="5319"/>
                    <a:pt x="10746" y="5319"/>
                  </a:cubicBezTo>
                  <a:cubicBezTo>
                    <a:pt x="13785" y="5319"/>
                    <a:pt x="16281" y="7815"/>
                    <a:pt x="16281" y="10854"/>
                  </a:cubicBezTo>
                  <a:cubicBezTo>
                    <a:pt x="16281" y="13893"/>
                    <a:pt x="13785" y="16281"/>
                    <a:pt x="10746" y="16281"/>
                  </a:cubicBezTo>
                  <a:cubicBezTo>
                    <a:pt x="7707" y="16281"/>
                    <a:pt x="5319" y="13893"/>
                    <a:pt x="5319" y="10854"/>
                  </a:cubicBezTo>
                  <a:close/>
                  <a:moveTo>
                    <a:pt x="16498" y="0"/>
                  </a:moveTo>
                  <a:cubicBezTo>
                    <a:pt x="5102" y="0"/>
                    <a:pt x="5102" y="0"/>
                    <a:pt x="5102" y="0"/>
                  </a:cubicBezTo>
                  <a:cubicBezTo>
                    <a:pt x="2279" y="0"/>
                    <a:pt x="0" y="2279"/>
                    <a:pt x="0" y="5102"/>
                  </a:cubicBezTo>
                  <a:cubicBezTo>
                    <a:pt x="0" y="16498"/>
                    <a:pt x="0" y="16498"/>
                    <a:pt x="0" y="16498"/>
                  </a:cubicBezTo>
                  <a:cubicBezTo>
                    <a:pt x="0" y="19321"/>
                    <a:pt x="2279" y="21600"/>
                    <a:pt x="5102" y="21600"/>
                  </a:cubicBezTo>
                  <a:cubicBezTo>
                    <a:pt x="16498" y="21600"/>
                    <a:pt x="16498" y="21600"/>
                    <a:pt x="16498" y="21600"/>
                  </a:cubicBezTo>
                  <a:cubicBezTo>
                    <a:pt x="19321" y="21600"/>
                    <a:pt x="21600" y="19321"/>
                    <a:pt x="21600" y="16498"/>
                  </a:cubicBezTo>
                  <a:cubicBezTo>
                    <a:pt x="21600" y="5102"/>
                    <a:pt x="21600" y="5102"/>
                    <a:pt x="21600" y="5102"/>
                  </a:cubicBezTo>
                  <a:cubicBezTo>
                    <a:pt x="21600" y="2279"/>
                    <a:pt x="19321" y="0"/>
                    <a:pt x="16498" y="0"/>
                  </a:cubicBezTo>
                  <a:close/>
                  <a:moveTo>
                    <a:pt x="5102" y="1303"/>
                  </a:moveTo>
                  <a:cubicBezTo>
                    <a:pt x="16498" y="1303"/>
                    <a:pt x="16498" y="1303"/>
                    <a:pt x="16498" y="1303"/>
                  </a:cubicBezTo>
                  <a:cubicBezTo>
                    <a:pt x="18561" y="1303"/>
                    <a:pt x="20297" y="3039"/>
                    <a:pt x="20297" y="5102"/>
                  </a:cubicBezTo>
                  <a:cubicBezTo>
                    <a:pt x="20297" y="16498"/>
                    <a:pt x="20297" y="16498"/>
                    <a:pt x="20297" y="16498"/>
                  </a:cubicBezTo>
                  <a:cubicBezTo>
                    <a:pt x="20297" y="18561"/>
                    <a:pt x="18561" y="20297"/>
                    <a:pt x="16498" y="20297"/>
                  </a:cubicBezTo>
                  <a:cubicBezTo>
                    <a:pt x="5102" y="20297"/>
                    <a:pt x="5102" y="20297"/>
                    <a:pt x="5102" y="20297"/>
                  </a:cubicBezTo>
                  <a:cubicBezTo>
                    <a:pt x="3039" y="20297"/>
                    <a:pt x="1303" y="18561"/>
                    <a:pt x="1303" y="16498"/>
                  </a:cubicBezTo>
                  <a:cubicBezTo>
                    <a:pt x="1303" y="5102"/>
                    <a:pt x="1303" y="5102"/>
                    <a:pt x="1303" y="5102"/>
                  </a:cubicBezTo>
                  <a:cubicBezTo>
                    <a:pt x="1303" y="3039"/>
                    <a:pt x="3039" y="1303"/>
                    <a:pt x="5102" y="1303"/>
                  </a:cubicBezTo>
                  <a:close/>
                  <a:moveTo>
                    <a:pt x="17584" y="2931"/>
                  </a:moveTo>
                  <a:cubicBezTo>
                    <a:pt x="16933" y="2931"/>
                    <a:pt x="16498" y="3473"/>
                    <a:pt x="16498" y="4016"/>
                  </a:cubicBezTo>
                  <a:cubicBezTo>
                    <a:pt x="16498" y="4667"/>
                    <a:pt x="16933" y="5210"/>
                    <a:pt x="17584" y="5210"/>
                  </a:cubicBezTo>
                  <a:cubicBezTo>
                    <a:pt x="18235" y="5210"/>
                    <a:pt x="18778" y="4667"/>
                    <a:pt x="18778" y="4016"/>
                  </a:cubicBezTo>
                  <a:cubicBezTo>
                    <a:pt x="18778" y="3473"/>
                    <a:pt x="18235" y="2931"/>
                    <a:pt x="17584" y="2931"/>
                  </a:cubicBezTo>
                  <a:close/>
                  <a:moveTo>
                    <a:pt x="17692" y="10854"/>
                  </a:moveTo>
                  <a:cubicBezTo>
                    <a:pt x="17692" y="6947"/>
                    <a:pt x="14653" y="3908"/>
                    <a:pt x="10746" y="3908"/>
                  </a:cubicBezTo>
                  <a:cubicBezTo>
                    <a:pt x="6947" y="3908"/>
                    <a:pt x="3799" y="6947"/>
                    <a:pt x="3799" y="10854"/>
                  </a:cubicBezTo>
                  <a:cubicBezTo>
                    <a:pt x="3799" y="14653"/>
                    <a:pt x="6947" y="17801"/>
                    <a:pt x="10746" y="17801"/>
                  </a:cubicBezTo>
                  <a:cubicBezTo>
                    <a:pt x="14653" y="17801"/>
                    <a:pt x="17692" y="14653"/>
                    <a:pt x="17692" y="10854"/>
                  </a:cubicBezTo>
                  <a:close/>
                </a:path>
              </a:pathLst>
            </a:custGeom>
            <a:solidFill>
              <a:srgbClr val="F2F2F2"/>
            </a:solidFill>
            <a:ln w="12700" cap="flat">
              <a:noFill/>
              <a:miter lim="400000"/>
            </a:ln>
            <a:effectLst/>
          </p:spPr>
          <p:txBody>
            <a:bodyPr wrap="square" lIns="45719" tIns="45719" rIns="45719" bIns="45719" numCol="1" anchor="t">
              <a:noAutofit/>
            </a:bodyPr>
            <a:lstStyle/>
            <a:p/>
          </p:txBody>
        </p:sp>
      </p:grpSp>
      <p:sp>
        <p:nvSpPr>
          <p:cNvPr id="763" name="TextBox 23"/>
          <p:cNvSpPr txBox="1"/>
          <p:nvPr/>
        </p:nvSpPr>
        <p:spPr>
          <a:xfrm>
            <a:off x="6757563" y="4072059"/>
            <a:ext cx="2938502" cy="248306"/>
          </a:xfrm>
          <a:prstGeom prst="rect">
            <a:avLst/>
          </a:prstGeom>
          <a:ln w="12700">
            <a:miter lim="400000"/>
          </a:ln>
        </p:spPr>
        <p:txBody>
          <a:bodyPr lIns="45719" rIns="45719">
            <a:spAutoFit/>
          </a:bodyPr>
          <a:lstStyle>
            <a:lvl1pPr>
              <a:defRPr sz="1200">
                <a:solidFill>
                  <a:srgbClr val="FFFFFF"/>
                </a:solidFill>
              </a:defRPr>
            </a:lvl1pPr>
          </a:lstStyle>
          <a:p>
            <a:r>
              <a:t>utm.my</a:t>
            </a:r>
          </a:p>
        </p:txBody>
      </p:sp>
      <p:sp>
        <p:nvSpPr>
          <p:cNvPr id="764" name="Shape 2865"/>
          <p:cNvSpPr/>
          <p:nvPr/>
        </p:nvSpPr>
        <p:spPr>
          <a:xfrm>
            <a:off x="3720465" y="4076956"/>
            <a:ext cx="279329" cy="279329"/>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3430" y="9320"/>
                </a:moveTo>
                <a:cubicBezTo>
                  <a:pt x="11975" y="9320"/>
                  <a:pt x="11780" y="10196"/>
                  <a:pt x="11780" y="10196"/>
                </a:cubicBezTo>
                <a:lnTo>
                  <a:pt x="11782" y="9327"/>
                </a:lnTo>
                <a:lnTo>
                  <a:pt x="9818" y="9327"/>
                </a:lnTo>
                <a:lnTo>
                  <a:pt x="9818" y="14727"/>
                </a:lnTo>
                <a:lnTo>
                  <a:pt x="11782" y="14727"/>
                </a:lnTo>
                <a:lnTo>
                  <a:pt x="11782" y="11782"/>
                </a:lnTo>
                <a:cubicBezTo>
                  <a:pt x="11782" y="11782"/>
                  <a:pt x="11782" y="10793"/>
                  <a:pt x="12616" y="10793"/>
                </a:cubicBezTo>
                <a:cubicBezTo>
                  <a:pt x="13086" y="10793"/>
                  <a:pt x="13255" y="11232"/>
                  <a:pt x="13255" y="11782"/>
                </a:cubicBezTo>
                <a:lnTo>
                  <a:pt x="13255" y="14727"/>
                </a:lnTo>
                <a:lnTo>
                  <a:pt x="15218" y="14727"/>
                </a:lnTo>
                <a:lnTo>
                  <a:pt x="15218" y="11782"/>
                </a:lnTo>
                <a:cubicBezTo>
                  <a:pt x="15218" y="10245"/>
                  <a:pt x="14550" y="9320"/>
                  <a:pt x="13430" y="9320"/>
                </a:cubicBezTo>
                <a:moveTo>
                  <a:pt x="6873" y="14727"/>
                </a:moveTo>
                <a:lnTo>
                  <a:pt x="8829" y="14727"/>
                </a:lnTo>
                <a:lnTo>
                  <a:pt x="8829" y="9320"/>
                </a:lnTo>
                <a:lnTo>
                  <a:pt x="6873" y="9320"/>
                </a:lnTo>
                <a:cubicBezTo>
                  <a:pt x="6873" y="9320"/>
                  <a:pt x="6873" y="14727"/>
                  <a:pt x="6873" y="14727"/>
                </a:cubicBezTo>
                <a:close/>
                <a:moveTo>
                  <a:pt x="7851" y="6873"/>
                </a:moveTo>
                <a:cubicBezTo>
                  <a:pt x="7311" y="6873"/>
                  <a:pt x="6873" y="7313"/>
                  <a:pt x="6873" y="7856"/>
                </a:cubicBezTo>
                <a:cubicBezTo>
                  <a:pt x="6873" y="8399"/>
                  <a:pt x="7311" y="8839"/>
                  <a:pt x="7851" y="8839"/>
                </a:cubicBezTo>
                <a:cubicBezTo>
                  <a:pt x="8391" y="8839"/>
                  <a:pt x="8829" y="8399"/>
                  <a:pt x="8829" y="7856"/>
                </a:cubicBezTo>
                <a:cubicBezTo>
                  <a:pt x="8829" y="7313"/>
                  <a:pt x="8391" y="6873"/>
                  <a:pt x="7851" y="6873"/>
                </a:cubicBezTo>
              </a:path>
            </a:pathLst>
          </a:custGeom>
          <a:solidFill>
            <a:srgbClr val="FFFFFF"/>
          </a:solidFill>
          <a:ln w="12700">
            <a:miter lim="400000"/>
          </a:ln>
        </p:spPr>
        <p:txBody>
          <a:bodyPr lIns="45719" rIns="45719" anchor="ctr"/>
          <a:lstStyle/>
          <a:p>
            <a:pPr defTabSz="228600">
              <a:defRPr sz="15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p>
        </p:txBody>
      </p:sp>
      <p:sp>
        <p:nvSpPr>
          <p:cNvPr id="765" name="Shape 2861"/>
          <p:cNvSpPr/>
          <p:nvPr/>
        </p:nvSpPr>
        <p:spPr>
          <a:xfrm>
            <a:off x="4072196" y="4076956"/>
            <a:ext cx="279329" cy="279329"/>
          </a:xfrm>
          <a:custGeom>
            <a:avLst/>
            <a:gdLst/>
            <a:ahLst/>
            <a:cxnLst>
              <a:cxn ang="0">
                <a:pos x="wd2" y="hd2"/>
              </a:cxn>
              <a:cxn ang="5400000">
                <a:pos x="wd2" y="hd2"/>
              </a:cxn>
              <a:cxn ang="10800000">
                <a:pos x="wd2" y="hd2"/>
              </a:cxn>
              <a:cxn ang="16200000">
                <a:pos x="wd2" y="hd2"/>
              </a:cxn>
            </a:cxnLst>
            <a:rect l="0" t="0" r="r" b="b"/>
            <a:pathLst>
              <a:path w="21600" h="21600" extrusionOk="0">
                <a:moveTo>
                  <a:pt x="14324" y="12090"/>
                </a:moveTo>
                <a:cubicBezTo>
                  <a:pt x="14019" y="12090"/>
                  <a:pt x="14019" y="12428"/>
                  <a:pt x="14019" y="12428"/>
                </a:cubicBezTo>
                <a:lnTo>
                  <a:pt x="14019" y="12863"/>
                </a:lnTo>
                <a:lnTo>
                  <a:pt x="14628" y="12863"/>
                </a:lnTo>
                <a:lnTo>
                  <a:pt x="14628" y="12428"/>
                </a:lnTo>
                <a:cubicBezTo>
                  <a:pt x="14628" y="12428"/>
                  <a:pt x="14628" y="12090"/>
                  <a:pt x="14324" y="12090"/>
                </a:cubicBezTo>
                <a:moveTo>
                  <a:pt x="15287" y="12380"/>
                </a:moveTo>
                <a:lnTo>
                  <a:pt x="15287" y="13348"/>
                </a:lnTo>
                <a:lnTo>
                  <a:pt x="14019" y="13348"/>
                </a:lnTo>
                <a:lnTo>
                  <a:pt x="14019" y="14072"/>
                </a:lnTo>
                <a:cubicBezTo>
                  <a:pt x="14019" y="14072"/>
                  <a:pt x="14019" y="14411"/>
                  <a:pt x="14324" y="14411"/>
                </a:cubicBezTo>
                <a:cubicBezTo>
                  <a:pt x="14628" y="14411"/>
                  <a:pt x="14628" y="14072"/>
                  <a:pt x="14628" y="14072"/>
                </a:cubicBezTo>
                <a:lnTo>
                  <a:pt x="14628" y="13734"/>
                </a:lnTo>
                <a:lnTo>
                  <a:pt x="15287" y="13734"/>
                </a:lnTo>
                <a:lnTo>
                  <a:pt x="15287" y="14266"/>
                </a:lnTo>
                <a:cubicBezTo>
                  <a:pt x="15287" y="14266"/>
                  <a:pt x="15186" y="14943"/>
                  <a:pt x="14375" y="14943"/>
                </a:cubicBezTo>
                <a:cubicBezTo>
                  <a:pt x="13564" y="14943"/>
                  <a:pt x="13411" y="14266"/>
                  <a:pt x="13411" y="14266"/>
                </a:cubicBezTo>
                <a:lnTo>
                  <a:pt x="13411" y="12380"/>
                </a:lnTo>
                <a:cubicBezTo>
                  <a:pt x="13411" y="12380"/>
                  <a:pt x="13411" y="11558"/>
                  <a:pt x="14375" y="11558"/>
                </a:cubicBezTo>
                <a:cubicBezTo>
                  <a:pt x="15338" y="11558"/>
                  <a:pt x="15287" y="12380"/>
                  <a:pt x="15287" y="12380"/>
                </a:cubicBezTo>
                <a:moveTo>
                  <a:pt x="12904" y="14169"/>
                </a:moveTo>
                <a:cubicBezTo>
                  <a:pt x="12904" y="14169"/>
                  <a:pt x="12904" y="14943"/>
                  <a:pt x="12347" y="14943"/>
                </a:cubicBezTo>
                <a:cubicBezTo>
                  <a:pt x="12005" y="14943"/>
                  <a:pt x="11798" y="14762"/>
                  <a:pt x="11687" y="14621"/>
                </a:cubicBezTo>
                <a:lnTo>
                  <a:pt x="11687" y="14895"/>
                </a:lnTo>
                <a:lnTo>
                  <a:pt x="11028" y="14895"/>
                </a:lnTo>
                <a:lnTo>
                  <a:pt x="11028" y="10446"/>
                </a:lnTo>
                <a:lnTo>
                  <a:pt x="11687" y="10446"/>
                </a:lnTo>
                <a:lnTo>
                  <a:pt x="11687" y="11888"/>
                </a:lnTo>
                <a:cubicBezTo>
                  <a:pt x="11788" y="11782"/>
                  <a:pt x="12036" y="11558"/>
                  <a:pt x="12347" y="11558"/>
                </a:cubicBezTo>
                <a:cubicBezTo>
                  <a:pt x="12752" y="11558"/>
                  <a:pt x="12904" y="11896"/>
                  <a:pt x="12904" y="12332"/>
                </a:cubicBezTo>
                <a:cubicBezTo>
                  <a:pt x="12904" y="12332"/>
                  <a:pt x="12904" y="14169"/>
                  <a:pt x="12904" y="14169"/>
                </a:cubicBezTo>
                <a:close/>
                <a:moveTo>
                  <a:pt x="10521" y="14895"/>
                </a:moveTo>
                <a:lnTo>
                  <a:pt x="9913" y="14895"/>
                </a:lnTo>
                <a:lnTo>
                  <a:pt x="9913" y="14605"/>
                </a:lnTo>
                <a:cubicBezTo>
                  <a:pt x="9913" y="14605"/>
                  <a:pt x="9558" y="14943"/>
                  <a:pt x="9152" y="14943"/>
                </a:cubicBezTo>
                <a:cubicBezTo>
                  <a:pt x="8747" y="14943"/>
                  <a:pt x="8696" y="14556"/>
                  <a:pt x="8696" y="14556"/>
                </a:cubicBezTo>
                <a:lnTo>
                  <a:pt x="8696" y="11558"/>
                </a:lnTo>
                <a:lnTo>
                  <a:pt x="9304" y="11558"/>
                </a:lnTo>
                <a:lnTo>
                  <a:pt x="9304" y="14362"/>
                </a:lnTo>
                <a:cubicBezTo>
                  <a:pt x="9304" y="14362"/>
                  <a:pt x="9304" y="14508"/>
                  <a:pt x="9507" y="14508"/>
                </a:cubicBezTo>
                <a:cubicBezTo>
                  <a:pt x="9710" y="14508"/>
                  <a:pt x="9913" y="14266"/>
                  <a:pt x="9913" y="14266"/>
                </a:cubicBezTo>
                <a:lnTo>
                  <a:pt x="9913" y="11558"/>
                </a:lnTo>
                <a:lnTo>
                  <a:pt x="10521" y="11558"/>
                </a:lnTo>
                <a:cubicBezTo>
                  <a:pt x="10521" y="11558"/>
                  <a:pt x="10521" y="14895"/>
                  <a:pt x="10521" y="14895"/>
                </a:cubicBezTo>
                <a:close/>
                <a:moveTo>
                  <a:pt x="8595" y="11074"/>
                </a:moveTo>
                <a:lnTo>
                  <a:pt x="7834" y="11074"/>
                </a:lnTo>
                <a:lnTo>
                  <a:pt x="7834" y="14895"/>
                </a:lnTo>
                <a:lnTo>
                  <a:pt x="7124" y="14895"/>
                </a:lnTo>
                <a:lnTo>
                  <a:pt x="7124" y="11074"/>
                </a:lnTo>
                <a:lnTo>
                  <a:pt x="6363" y="11074"/>
                </a:lnTo>
                <a:lnTo>
                  <a:pt x="6363" y="10446"/>
                </a:lnTo>
                <a:lnTo>
                  <a:pt x="8595" y="10446"/>
                </a:lnTo>
                <a:cubicBezTo>
                  <a:pt x="8595" y="10446"/>
                  <a:pt x="8595" y="11074"/>
                  <a:pt x="8595" y="11074"/>
                </a:cubicBezTo>
                <a:close/>
                <a:moveTo>
                  <a:pt x="14527" y="9430"/>
                </a:moveTo>
                <a:cubicBezTo>
                  <a:pt x="14527" y="9430"/>
                  <a:pt x="12667" y="9334"/>
                  <a:pt x="10800" y="9334"/>
                </a:cubicBezTo>
                <a:cubicBezTo>
                  <a:pt x="8940" y="9334"/>
                  <a:pt x="7074" y="9430"/>
                  <a:pt x="7074" y="9430"/>
                </a:cubicBezTo>
                <a:cubicBezTo>
                  <a:pt x="6233" y="9430"/>
                  <a:pt x="5552" y="10080"/>
                  <a:pt x="5552" y="10881"/>
                </a:cubicBezTo>
                <a:cubicBezTo>
                  <a:pt x="5552" y="10881"/>
                  <a:pt x="5400" y="11822"/>
                  <a:pt x="5400" y="12767"/>
                </a:cubicBezTo>
                <a:cubicBezTo>
                  <a:pt x="5400" y="13708"/>
                  <a:pt x="5552" y="14652"/>
                  <a:pt x="5552" y="14652"/>
                </a:cubicBezTo>
                <a:cubicBezTo>
                  <a:pt x="5552" y="15454"/>
                  <a:pt x="6233" y="16103"/>
                  <a:pt x="7074" y="16103"/>
                </a:cubicBezTo>
                <a:cubicBezTo>
                  <a:pt x="7074" y="16103"/>
                  <a:pt x="8905" y="16200"/>
                  <a:pt x="10800" y="16200"/>
                </a:cubicBezTo>
                <a:cubicBezTo>
                  <a:pt x="12630" y="16200"/>
                  <a:pt x="14527" y="16103"/>
                  <a:pt x="14527" y="16103"/>
                </a:cubicBezTo>
                <a:cubicBezTo>
                  <a:pt x="15367" y="16103"/>
                  <a:pt x="16048" y="15454"/>
                  <a:pt x="16048" y="14652"/>
                </a:cubicBezTo>
                <a:cubicBezTo>
                  <a:pt x="16048" y="14652"/>
                  <a:pt x="16200" y="13700"/>
                  <a:pt x="16200" y="12767"/>
                </a:cubicBezTo>
                <a:cubicBezTo>
                  <a:pt x="16200" y="11814"/>
                  <a:pt x="16048" y="10881"/>
                  <a:pt x="16048" y="10881"/>
                </a:cubicBezTo>
                <a:cubicBezTo>
                  <a:pt x="16048" y="10080"/>
                  <a:pt x="15367" y="9430"/>
                  <a:pt x="14527" y="9430"/>
                </a:cubicBezTo>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1992" y="12090"/>
                </a:moveTo>
                <a:cubicBezTo>
                  <a:pt x="11860" y="12090"/>
                  <a:pt x="11757" y="12168"/>
                  <a:pt x="11687" y="12243"/>
                </a:cubicBezTo>
                <a:lnTo>
                  <a:pt x="11687" y="14276"/>
                </a:lnTo>
                <a:cubicBezTo>
                  <a:pt x="11751" y="14345"/>
                  <a:pt x="11847" y="14411"/>
                  <a:pt x="11992" y="14411"/>
                </a:cubicBezTo>
                <a:cubicBezTo>
                  <a:pt x="12296" y="14411"/>
                  <a:pt x="12296" y="14072"/>
                  <a:pt x="12296" y="14072"/>
                </a:cubicBezTo>
                <a:lnTo>
                  <a:pt x="12296" y="12428"/>
                </a:lnTo>
                <a:cubicBezTo>
                  <a:pt x="12296" y="12428"/>
                  <a:pt x="12245" y="12090"/>
                  <a:pt x="11992" y="12090"/>
                </a:cubicBezTo>
                <a:moveTo>
                  <a:pt x="7986" y="8751"/>
                </a:moveTo>
                <a:lnTo>
                  <a:pt x="8696" y="8751"/>
                </a:lnTo>
                <a:lnTo>
                  <a:pt x="8696" y="7188"/>
                </a:lnTo>
                <a:lnTo>
                  <a:pt x="9507" y="4970"/>
                </a:lnTo>
                <a:lnTo>
                  <a:pt x="8848" y="4970"/>
                </a:lnTo>
                <a:lnTo>
                  <a:pt x="8341" y="6433"/>
                </a:lnTo>
                <a:lnTo>
                  <a:pt x="7834" y="4970"/>
                </a:lnTo>
                <a:lnTo>
                  <a:pt x="7124" y="4970"/>
                </a:lnTo>
                <a:lnTo>
                  <a:pt x="7986" y="7188"/>
                </a:lnTo>
                <a:cubicBezTo>
                  <a:pt x="7986" y="7188"/>
                  <a:pt x="7986" y="8751"/>
                  <a:pt x="7986" y="8751"/>
                </a:cubicBezTo>
                <a:close/>
                <a:moveTo>
                  <a:pt x="12397" y="8801"/>
                </a:moveTo>
                <a:cubicBezTo>
                  <a:pt x="12802" y="8801"/>
                  <a:pt x="13158" y="8449"/>
                  <a:pt x="13158" y="8449"/>
                </a:cubicBezTo>
                <a:lnTo>
                  <a:pt x="13158" y="8751"/>
                </a:lnTo>
                <a:lnTo>
                  <a:pt x="13766" y="8751"/>
                </a:lnTo>
                <a:lnTo>
                  <a:pt x="13766" y="5878"/>
                </a:lnTo>
                <a:lnTo>
                  <a:pt x="13158" y="5878"/>
                </a:lnTo>
                <a:lnTo>
                  <a:pt x="13158" y="8096"/>
                </a:lnTo>
                <a:cubicBezTo>
                  <a:pt x="13158" y="8096"/>
                  <a:pt x="12955" y="8348"/>
                  <a:pt x="12752" y="8348"/>
                </a:cubicBezTo>
                <a:cubicBezTo>
                  <a:pt x="12549" y="8348"/>
                  <a:pt x="12549" y="8196"/>
                  <a:pt x="12549" y="8196"/>
                </a:cubicBezTo>
                <a:lnTo>
                  <a:pt x="12549" y="5878"/>
                </a:lnTo>
                <a:lnTo>
                  <a:pt x="11941" y="5878"/>
                </a:lnTo>
                <a:lnTo>
                  <a:pt x="11941" y="8398"/>
                </a:lnTo>
                <a:cubicBezTo>
                  <a:pt x="11941" y="8398"/>
                  <a:pt x="11992" y="8801"/>
                  <a:pt x="12397" y="8801"/>
                </a:cubicBezTo>
                <a:moveTo>
                  <a:pt x="10166" y="6634"/>
                </a:moveTo>
                <a:cubicBezTo>
                  <a:pt x="10166" y="6467"/>
                  <a:pt x="10302" y="6332"/>
                  <a:pt x="10470" y="6332"/>
                </a:cubicBezTo>
                <a:cubicBezTo>
                  <a:pt x="10639" y="6332"/>
                  <a:pt x="10775" y="6467"/>
                  <a:pt x="10775" y="6634"/>
                </a:cubicBezTo>
                <a:lnTo>
                  <a:pt x="10775" y="8045"/>
                </a:lnTo>
                <a:cubicBezTo>
                  <a:pt x="10775" y="8212"/>
                  <a:pt x="10639" y="8348"/>
                  <a:pt x="10470" y="8348"/>
                </a:cubicBezTo>
                <a:cubicBezTo>
                  <a:pt x="10302" y="8348"/>
                  <a:pt x="10166" y="8212"/>
                  <a:pt x="10166" y="8045"/>
                </a:cubicBezTo>
                <a:cubicBezTo>
                  <a:pt x="10166" y="8045"/>
                  <a:pt x="10166" y="6634"/>
                  <a:pt x="10166" y="6634"/>
                </a:cubicBezTo>
                <a:close/>
                <a:moveTo>
                  <a:pt x="10369" y="8801"/>
                </a:moveTo>
                <a:lnTo>
                  <a:pt x="10572" y="8801"/>
                </a:lnTo>
                <a:cubicBezTo>
                  <a:pt x="11020" y="8801"/>
                  <a:pt x="11383" y="8440"/>
                  <a:pt x="11383" y="7995"/>
                </a:cubicBezTo>
                <a:lnTo>
                  <a:pt x="11383" y="6684"/>
                </a:lnTo>
                <a:cubicBezTo>
                  <a:pt x="11383" y="6239"/>
                  <a:pt x="11020" y="5878"/>
                  <a:pt x="10572" y="5878"/>
                </a:cubicBezTo>
                <a:lnTo>
                  <a:pt x="10369" y="5878"/>
                </a:lnTo>
                <a:cubicBezTo>
                  <a:pt x="9921" y="5878"/>
                  <a:pt x="9558" y="6239"/>
                  <a:pt x="9558" y="6684"/>
                </a:cubicBezTo>
                <a:lnTo>
                  <a:pt x="9558" y="7995"/>
                </a:lnTo>
                <a:cubicBezTo>
                  <a:pt x="9558" y="8440"/>
                  <a:pt x="9921" y="8801"/>
                  <a:pt x="10369" y="8801"/>
                </a:cubicBezTo>
              </a:path>
            </a:pathLst>
          </a:custGeom>
          <a:solidFill>
            <a:srgbClr val="FFFFFF"/>
          </a:solidFill>
          <a:ln w="12700">
            <a:miter lim="400000"/>
          </a:ln>
        </p:spPr>
        <p:txBody>
          <a:bodyPr lIns="45719" rIns="45719" anchor="ctr"/>
          <a:lstStyle/>
          <a:p>
            <a:pPr defTabSz="228600">
              <a:defRPr sz="1500">
                <a:solidFill>
                  <a:srgbClr val="FFFFFF"/>
                </a:solidFill>
                <a:effectLst>
                  <a:outerShdw blurRad="38100" dist="12700" dir="5400000" rotWithShape="0">
                    <a:srgbClr val="000000">
                      <a:alpha val="50000"/>
                    </a:srgbClr>
                  </a:outerShdw>
                </a:effectLst>
                <a:latin typeface="Source Sans Pro Light"/>
                <a:ea typeface="Source Sans Pro Light"/>
                <a:cs typeface="Source Sans Pro Light"/>
                <a:sym typeface="Source Sans Pro Light"/>
              </a:defRPr>
            </a:pPr>
          </a:p>
        </p:txBody>
      </p:sp>
      <p:pic>
        <p:nvPicPr>
          <p:cNvPr id="766" name="Graphic 29" descr="Graphic 29"/>
          <p:cNvPicPr>
            <a:picLocks noChangeAspect="1"/>
          </p:cNvPicPr>
          <p:nvPr/>
        </p:nvPicPr>
        <p:blipFill>
          <a:blip r:embed="rId1"/>
          <a:stretch>
            <a:fillRect/>
          </a:stretch>
        </p:blipFill>
        <p:spPr>
          <a:xfrm>
            <a:off x="6053683" y="4070863"/>
            <a:ext cx="289183" cy="289183"/>
          </a:xfrm>
          <a:prstGeom prst="rect">
            <a:avLst/>
          </a:prstGeom>
          <a:ln w="12700">
            <a:miter lim="400000"/>
            <a:headEnd/>
            <a:tailEnd/>
          </a:ln>
        </p:spPr>
      </p:pic>
      <p:sp>
        <p:nvSpPr>
          <p:cNvPr id="767" name="TextBox 30"/>
          <p:cNvSpPr txBox="1"/>
          <p:nvPr/>
        </p:nvSpPr>
        <p:spPr>
          <a:xfrm>
            <a:off x="7864885" y="4069364"/>
            <a:ext cx="1770064" cy="248305"/>
          </a:xfrm>
          <a:prstGeom prst="rect">
            <a:avLst/>
          </a:prstGeom>
          <a:ln w="12700">
            <a:miter lim="400000"/>
          </a:ln>
        </p:spPr>
        <p:txBody>
          <a:bodyPr lIns="45719" rIns="45719">
            <a:spAutoFit/>
          </a:bodyPr>
          <a:lstStyle>
            <a:lvl1pPr>
              <a:defRPr sz="1200">
                <a:solidFill>
                  <a:srgbClr val="FFFFFF"/>
                </a:solidFill>
              </a:defRPr>
            </a:lvl1pPr>
          </a:lstStyle>
          <a:p>
            <a:r>
              <a:t>utmofficial</a:t>
            </a:r>
          </a:p>
        </p:txBody>
      </p:sp>
      <p:pic>
        <p:nvPicPr>
          <p:cNvPr id="768" name="Graphic 32" descr="Graphic 32"/>
          <p:cNvPicPr>
            <a:picLocks noChangeAspect="1"/>
          </p:cNvPicPr>
          <p:nvPr/>
        </p:nvPicPr>
        <p:blipFill>
          <a:blip r:embed="rId2"/>
          <a:stretch>
            <a:fillRect/>
          </a:stretch>
        </p:blipFill>
        <p:spPr>
          <a:xfrm>
            <a:off x="6389396" y="4076956"/>
            <a:ext cx="289183" cy="289183"/>
          </a:xfrm>
          <a:prstGeom prst="rect">
            <a:avLst/>
          </a:prstGeom>
          <a:ln w="12700">
            <a:miter lim="400000"/>
            <a:headEnd/>
            <a:tailEnd/>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Box 3"/>
          <p:cNvSpPr txBox="1"/>
          <p:nvPr/>
        </p:nvSpPr>
        <p:spPr>
          <a:xfrm>
            <a:off x="1991360" y="3068955"/>
            <a:ext cx="7459980" cy="923925"/>
          </a:xfrm>
          <a:prstGeom prst="rect">
            <a:avLst/>
          </a:prstGeom>
          <a:ln w="12700">
            <a:miter lim="400000"/>
          </a:ln>
        </p:spPr>
        <p:txBody>
          <a:bodyPr wrap="square" lIns="45719" rIns="45719">
            <a:noAutofit/>
          </a:bodyPr>
          <a:lstStyle>
            <a:lvl1pPr>
              <a:defRPr sz="4000" b="1">
                <a:solidFill>
                  <a:schemeClr val="accent1"/>
                </a:solidFill>
              </a:defRPr>
            </a:lvl1pPr>
          </a:lstStyle>
          <a:p>
            <a:r>
              <a:rPr lang="en-US" altLang="zh-CN"/>
              <a:t>Research Background and Problem</a:t>
            </a:r>
            <a:endParaRPr lang="en-US" altLang="zh-CN"/>
          </a:p>
        </p:txBody>
      </p:sp>
      <p:pic>
        <p:nvPicPr>
          <p:cNvPr id="274" name="Picture 4" descr="Picture 4"/>
          <p:cNvPicPr>
            <a:picLocks noChangeAspect="1"/>
          </p:cNvPicPr>
          <p:nvPr/>
        </p:nvPicPr>
        <p:blipFill>
          <a:blip r:embed="rId1"/>
          <a:stretch>
            <a:fillRect/>
          </a:stretch>
        </p:blipFill>
        <p:spPr>
          <a:xfrm>
            <a:off x="9612794" y="344422"/>
            <a:ext cx="2249408" cy="751894"/>
          </a:xfrm>
          <a:prstGeom prst="rect">
            <a:avLst/>
          </a:prstGeom>
          <a:ln w="12700">
            <a:miter lim="400000"/>
            <a:headEnd/>
            <a:tailEnd/>
          </a:ln>
        </p:spPr>
      </p:pic>
      <p:pic>
        <p:nvPicPr>
          <p:cNvPr id="275" name="Picture 8" descr="Picture 8"/>
          <p:cNvPicPr>
            <a:picLocks noChangeAspect="1"/>
          </p:cNvPicPr>
          <p:nvPr/>
        </p:nvPicPr>
        <p:blipFill>
          <a:blip r:embed="rId2"/>
          <a:stretch>
            <a:fillRect/>
          </a:stretch>
        </p:blipFill>
        <p:spPr>
          <a:xfrm>
            <a:off x="10123713" y="6529906"/>
            <a:ext cx="2060122" cy="155038"/>
          </a:xfrm>
          <a:prstGeom prst="rect">
            <a:avLst/>
          </a:prstGeom>
          <a:ln w="12700">
            <a:miter lim="400000"/>
            <a:headEnd/>
            <a:tailEnd/>
          </a:ln>
        </p:spPr>
      </p:pic>
      <p:sp>
        <p:nvSpPr>
          <p:cNvPr id="276" name="Straight Connector 9"/>
          <p:cNvSpPr/>
          <p:nvPr/>
        </p:nvSpPr>
        <p:spPr>
          <a:xfrm>
            <a:off x="-1" y="6626873"/>
            <a:ext cx="10287001" cy="1"/>
          </a:xfrm>
          <a:prstGeom prst="line">
            <a:avLst/>
          </a:prstGeom>
          <a:ln w="28575">
            <a:solidFill>
              <a:schemeClr val="accent2"/>
            </a:solidFill>
            <a:miter/>
          </a:ln>
        </p:spPr>
        <p:txBody>
          <a:bodyPr lIns="45719" rIns="45719"/>
          <a:lstStyle/>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Box 8"/>
          <p:cNvSpPr txBox="1"/>
          <p:nvPr/>
        </p:nvSpPr>
        <p:spPr>
          <a:xfrm>
            <a:off x="1311275" y="1268730"/>
            <a:ext cx="9570085" cy="2896235"/>
          </a:xfrm>
          <a:prstGeom prst="rect">
            <a:avLst/>
          </a:prstGeom>
          <a:ln w="12700">
            <a:miter lim="400000"/>
          </a:ln>
        </p:spPr>
        <p:txBody>
          <a:bodyPr lIns="0" tIns="0" rIns="0" bIns="0">
            <a:noAutofit/>
          </a:bodyPr>
          <a:lstStyle>
            <a:lvl1pPr algn="just">
              <a:defRPr sz="1200">
                <a:solidFill>
                  <a:srgbClr val="666666"/>
                </a:solidFill>
              </a:defRPr>
            </a:lvl1pPr>
          </a:lstStyle>
          <a:p>
            <a:pPr algn="ctr"/>
            <a:r>
              <a:rPr lang="en-US" altLang="zh-CN" sz="3200" b="1">
                <a:solidFill>
                  <a:schemeClr val="accent2"/>
                </a:solidFill>
                <a:latin typeface="Times New Roman" panose="02020603050405020304" charset="0"/>
                <a:cs typeface="Times New Roman" panose="02020603050405020304" charset="0"/>
              </a:rPr>
              <a:t>Soil Pollution and Health Impacts</a:t>
            </a:r>
            <a:endParaRPr lang="en-US" altLang="zh-CN" sz="3200" b="1">
              <a:solidFill>
                <a:schemeClr val="accent2"/>
              </a:solidFill>
              <a:latin typeface="Times New Roman" panose="02020603050405020304" charset="0"/>
              <a:cs typeface="Times New Roman" panose="02020603050405020304" charset="0"/>
            </a:endParaRPr>
          </a:p>
          <a:p>
            <a:pPr algn="ctr"/>
            <a:endParaRPr lang="en-US" altLang="zh-CN" sz="2000">
              <a:latin typeface="Times New Roman" panose="02020603050405020304" charset="0"/>
              <a:cs typeface="Times New Roman" panose="02020603050405020304" charset="0"/>
            </a:endParaRPr>
          </a:p>
          <a:p>
            <a:r>
              <a:rPr lang="en-US" altLang="zh-CN" sz="2400">
                <a:latin typeface="Times New Roman" panose="02020603050405020304" charset="0"/>
                <a:cs typeface="Times New Roman" panose="02020603050405020304" charset="0"/>
              </a:rPr>
              <a:t>         Heavy metals, pesticide residues, and industrial waste accumulate in soil, contaminating crops and entering the food chain. This leads to chronic diseases like neurological disorders and cancer. For instance, children are 4-5 times more susceptible to lead exposure via soil-plant pathways, highlighting the urgency of risk assessment.</a:t>
            </a:r>
            <a:endParaRPr lang="en-US" altLang="zh-CN" sz="2400">
              <a:latin typeface="Times New Roman" panose="02020603050405020304" charset="0"/>
              <a:cs typeface="Times New Roman" panose="02020603050405020304" charset="0"/>
            </a:endParaRPr>
          </a:p>
        </p:txBody>
      </p:sp>
      <p:pic>
        <p:nvPicPr>
          <p:cNvPr id="281" name="Picture 2" descr="Picture 2"/>
          <p:cNvPicPr>
            <a:picLocks noChangeAspect="1"/>
          </p:cNvPicPr>
          <p:nvPr/>
        </p:nvPicPr>
        <p:blipFill>
          <a:blip r:embed="rId1"/>
          <a:stretch>
            <a:fillRect/>
          </a:stretch>
        </p:blipFill>
        <p:spPr>
          <a:xfrm>
            <a:off x="5114018" y="6594271"/>
            <a:ext cx="1951265" cy="146846"/>
          </a:xfrm>
          <a:prstGeom prst="rect">
            <a:avLst/>
          </a:prstGeom>
          <a:ln w="12700">
            <a:miter lim="400000"/>
            <a:headEnd/>
            <a:tailEnd/>
          </a:ln>
        </p:spPr>
      </p:pic>
      <p:sp>
        <p:nvSpPr>
          <p:cNvPr id="273" name="TextBox 3"/>
          <p:cNvSpPr txBox="1"/>
          <p:nvPr/>
        </p:nvSpPr>
        <p:spPr>
          <a:xfrm>
            <a:off x="2135505" y="-99060"/>
            <a:ext cx="7459980" cy="923925"/>
          </a:xfrm>
          <a:prstGeom prst="rect">
            <a:avLst/>
          </a:prstGeom>
          <a:ln w="12700">
            <a:miter lim="400000"/>
          </a:ln>
        </p:spPr>
        <p:txBody>
          <a:bodyPr wrap="square" lIns="45719" rIns="45719">
            <a:noAutofit/>
          </a:bodyPr>
          <a:lstStyle>
            <a:lvl1pPr>
              <a:defRPr sz="4000" b="1">
                <a:solidFill>
                  <a:schemeClr val="accent1"/>
                </a:solidFill>
              </a:defRPr>
            </a:lvl1pPr>
          </a:lstStyle>
          <a:p>
            <a:r>
              <a:rPr lang="en-US" altLang="zh-CN"/>
              <a:t>Research Background and Problem</a:t>
            </a:r>
            <a:endParaRPr lang="en-US" altLang="zh-CN"/>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Box 8"/>
          <p:cNvSpPr txBox="1"/>
          <p:nvPr/>
        </p:nvSpPr>
        <p:spPr>
          <a:xfrm>
            <a:off x="1311275" y="1268730"/>
            <a:ext cx="9570085" cy="2896235"/>
          </a:xfrm>
          <a:prstGeom prst="rect">
            <a:avLst/>
          </a:prstGeom>
          <a:ln w="12700">
            <a:miter lim="400000"/>
          </a:ln>
        </p:spPr>
        <p:txBody>
          <a:bodyPr lIns="0" tIns="0" rIns="0" bIns="0">
            <a:noAutofit/>
          </a:bodyPr>
          <a:lstStyle>
            <a:lvl1pPr algn="just">
              <a:defRPr sz="1200">
                <a:solidFill>
                  <a:srgbClr val="666666"/>
                </a:solidFill>
              </a:defRPr>
            </a:lvl1pPr>
          </a:lstStyle>
          <a:p>
            <a:pPr algn="ctr"/>
            <a:r>
              <a:rPr lang="en-US" altLang="zh-CN" sz="320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Limitations of Traditional Approaches</a:t>
            </a:r>
            <a:endParaRPr lang="en-US" altLang="zh-CN" sz="3200">
              <a:ln/>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a:p>
            <a:pPr algn="ctr"/>
            <a:endParaRPr lang="en-US" altLang="zh-CN" sz="2000">
              <a:latin typeface="Times New Roman" panose="02020603050405020304" charset="0"/>
              <a:cs typeface="Times New Roman" panose="02020603050405020304" charset="0"/>
            </a:endParaRPr>
          </a:p>
          <a:p>
            <a:r>
              <a:rPr lang="en-US" altLang="zh-CN" sz="2400">
                <a:latin typeface="Times New Roman" panose="02020603050405020304" charset="0"/>
                <a:cs typeface="Times New Roman" panose="02020603050405020304" charset="0"/>
              </a:rPr>
              <a:t>        Conventional methods rely on isolated data sources (e.g., solely soil heavy metals or disease records), failing to integrate multi-dimensional factors like soil pH, meteorological conditions, and industrial distribution. A case study showed that ignoring irrigation patterns caused a 30% deviation in cadmium risk assessment.</a:t>
            </a:r>
            <a:endParaRPr lang="en-US" altLang="zh-CN" sz="2400">
              <a:latin typeface="Times New Roman" panose="02020603050405020304" charset="0"/>
              <a:cs typeface="Times New Roman" panose="02020603050405020304" charset="0"/>
            </a:endParaRPr>
          </a:p>
        </p:txBody>
      </p:sp>
      <p:pic>
        <p:nvPicPr>
          <p:cNvPr id="281" name="Picture 2" descr="Picture 2"/>
          <p:cNvPicPr>
            <a:picLocks noChangeAspect="1"/>
          </p:cNvPicPr>
          <p:nvPr/>
        </p:nvPicPr>
        <p:blipFill>
          <a:blip r:embed="rId1"/>
          <a:stretch>
            <a:fillRect/>
          </a:stretch>
        </p:blipFill>
        <p:spPr>
          <a:xfrm>
            <a:off x="5114018" y="6594271"/>
            <a:ext cx="1951265" cy="146846"/>
          </a:xfrm>
          <a:prstGeom prst="rect">
            <a:avLst/>
          </a:prstGeom>
          <a:ln w="12700">
            <a:miter lim="400000"/>
            <a:headEnd/>
            <a:tailEnd/>
          </a:ln>
        </p:spPr>
      </p:pic>
      <p:sp>
        <p:nvSpPr>
          <p:cNvPr id="273" name="TextBox 3"/>
          <p:cNvSpPr txBox="1"/>
          <p:nvPr/>
        </p:nvSpPr>
        <p:spPr>
          <a:xfrm>
            <a:off x="2135505" y="-99060"/>
            <a:ext cx="7459980" cy="923925"/>
          </a:xfrm>
          <a:prstGeom prst="rect">
            <a:avLst/>
          </a:prstGeom>
          <a:ln w="12700">
            <a:miter lim="400000"/>
          </a:ln>
        </p:spPr>
        <p:txBody>
          <a:bodyPr wrap="square" lIns="45719" rIns="45719">
            <a:noAutofit/>
          </a:bodyPr>
          <a:lstStyle>
            <a:lvl1pPr>
              <a:defRPr sz="4000" b="1">
                <a:solidFill>
                  <a:schemeClr val="accent1"/>
                </a:solidFill>
              </a:defRPr>
            </a:lvl1pPr>
          </a:lstStyle>
          <a:p>
            <a:r>
              <a:rPr lang="en-US" altLang="zh-CN"/>
              <a:t>Research Background and Problem</a:t>
            </a:r>
            <a:endParaRPr lang="en-US" altLang="zh-CN"/>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Box 8"/>
          <p:cNvSpPr txBox="1"/>
          <p:nvPr/>
        </p:nvSpPr>
        <p:spPr>
          <a:xfrm>
            <a:off x="1343660" y="1340485"/>
            <a:ext cx="9570085" cy="2896235"/>
          </a:xfrm>
          <a:prstGeom prst="rect">
            <a:avLst/>
          </a:prstGeom>
          <a:ln w="12700">
            <a:miter lim="400000"/>
          </a:ln>
        </p:spPr>
        <p:txBody>
          <a:bodyPr lIns="0" tIns="0" rIns="0" bIns="0">
            <a:noAutofit/>
          </a:bodyPr>
          <a:lstStyle>
            <a:lvl1pPr algn="just">
              <a:defRPr sz="1200">
                <a:solidFill>
                  <a:srgbClr val="666666"/>
                </a:solidFill>
              </a:defRPr>
            </a:lvl1pPr>
          </a:lstStyle>
          <a:p>
            <a:pPr algn="ctr"/>
            <a:r>
              <a:rPr lang="en-US" altLang="zh-CN" sz="3200" b="1">
                <a:latin typeface="Times New Roman" panose="02020603050405020304" charset="0"/>
                <a:cs typeface="Times New Roman" panose="02020603050405020304" charset="0"/>
              </a:rPr>
              <a:t>Core Research Questions</a:t>
            </a:r>
            <a:endParaRPr lang="en-US" altLang="zh-CN" sz="3200" b="1">
              <a:latin typeface="Times New Roman" panose="02020603050405020304" charset="0"/>
              <a:cs typeface="Times New Roman" panose="02020603050405020304" charset="0"/>
            </a:endParaRPr>
          </a:p>
          <a:p>
            <a:pPr algn="ctr"/>
            <a:endParaRPr lang="en-US" altLang="zh-CN" sz="2000">
              <a:latin typeface="Times New Roman" panose="02020603050405020304" charset="0"/>
              <a:cs typeface="Times New Roman" panose="02020603050405020304" charset="0"/>
            </a:endParaRPr>
          </a:p>
          <a:p>
            <a:r>
              <a:rPr lang="en-US" altLang="zh-CN" sz="2400">
                <a:latin typeface="Times New Roman" panose="02020603050405020304" charset="0"/>
                <a:cs typeface="Times New Roman" panose="02020603050405020304" charset="0"/>
              </a:rPr>
              <a:t>        How can machine learning integrate soil, environmental, and health data for spatial risk modeling?</a:t>
            </a:r>
            <a:endParaRPr lang="en-US" altLang="zh-CN" sz="2400">
              <a:latin typeface="Times New Roman" panose="02020603050405020304" charset="0"/>
              <a:cs typeface="Times New Roman" panose="02020603050405020304" charset="0"/>
            </a:endParaRPr>
          </a:p>
          <a:p>
            <a:r>
              <a:rPr lang="en-US" altLang="zh-CN" sz="2400">
                <a:latin typeface="Times New Roman" panose="02020603050405020304" charset="0"/>
                <a:cs typeface="Times New Roman" panose="02020603050405020304" charset="0"/>
              </a:rPr>
              <a:t>What are the spatial correlations between pollutant concentrations, weather, and disease incidence?</a:t>
            </a:r>
            <a:endParaRPr lang="en-US" altLang="zh-CN" sz="2400">
              <a:latin typeface="Times New Roman" panose="02020603050405020304" charset="0"/>
              <a:cs typeface="Times New Roman" panose="02020603050405020304" charset="0"/>
            </a:endParaRPr>
          </a:p>
          <a:p>
            <a:r>
              <a:rPr lang="en-US" altLang="zh-CN" sz="2400">
                <a:latin typeface="Times New Roman" panose="02020603050405020304" charset="0"/>
                <a:cs typeface="Times New Roman" panose="02020603050405020304" charset="0"/>
              </a:rPr>
              <a:t>Which models best identify high-risk zones?</a:t>
            </a:r>
            <a:endParaRPr lang="en-US" altLang="zh-CN" sz="2400">
              <a:latin typeface="Times New Roman" panose="02020603050405020304" charset="0"/>
              <a:cs typeface="Times New Roman" panose="02020603050405020304" charset="0"/>
            </a:endParaRPr>
          </a:p>
        </p:txBody>
      </p:sp>
      <p:pic>
        <p:nvPicPr>
          <p:cNvPr id="281" name="Picture 2" descr="Picture 2"/>
          <p:cNvPicPr>
            <a:picLocks noChangeAspect="1"/>
          </p:cNvPicPr>
          <p:nvPr/>
        </p:nvPicPr>
        <p:blipFill>
          <a:blip r:embed="rId1"/>
          <a:stretch>
            <a:fillRect/>
          </a:stretch>
        </p:blipFill>
        <p:spPr>
          <a:xfrm>
            <a:off x="5114018" y="6594271"/>
            <a:ext cx="1951265" cy="146846"/>
          </a:xfrm>
          <a:prstGeom prst="rect">
            <a:avLst/>
          </a:prstGeom>
          <a:ln w="12700">
            <a:miter lim="400000"/>
            <a:headEnd/>
            <a:tailEnd/>
          </a:ln>
        </p:spPr>
      </p:pic>
      <p:sp>
        <p:nvSpPr>
          <p:cNvPr id="273" name="TextBox 3"/>
          <p:cNvSpPr txBox="1"/>
          <p:nvPr/>
        </p:nvSpPr>
        <p:spPr>
          <a:xfrm>
            <a:off x="2135505" y="-99060"/>
            <a:ext cx="7459980" cy="923925"/>
          </a:xfrm>
          <a:prstGeom prst="rect">
            <a:avLst/>
          </a:prstGeom>
          <a:ln w="12700">
            <a:miter lim="400000"/>
          </a:ln>
        </p:spPr>
        <p:txBody>
          <a:bodyPr wrap="square" lIns="45719" rIns="45719">
            <a:noAutofit/>
          </a:bodyPr>
          <a:lstStyle>
            <a:lvl1pPr>
              <a:defRPr sz="4000" b="1">
                <a:solidFill>
                  <a:schemeClr val="accent1"/>
                </a:solidFill>
              </a:defRPr>
            </a:lvl1pPr>
          </a:lstStyle>
          <a:p>
            <a:r>
              <a:rPr lang="en-US" altLang="zh-CN"/>
              <a:t>Research Background and Problem</a:t>
            </a:r>
            <a:endParaRPr lang="en-US" altLang="zh-CN"/>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Box 3"/>
          <p:cNvSpPr txBox="1"/>
          <p:nvPr/>
        </p:nvSpPr>
        <p:spPr>
          <a:xfrm>
            <a:off x="1991360" y="3068955"/>
            <a:ext cx="7459980" cy="923925"/>
          </a:xfrm>
          <a:prstGeom prst="rect">
            <a:avLst/>
          </a:prstGeom>
          <a:ln w="12700">
            <a:miter lim="400000"/>
          </a:ln>
        </p:spPr>
        <p:txBody>
          <a:bodyPr wrap="square" lIns="45719" rIns="45719">
            <a:noAutofit/>
          </a:bodyPr>
          <a:lstStyle>
            <a:lvl1pPr>
              <a:defRPr sz="4000" b="1">
                <a:solidFill>
                  <a:schemeClr val="accent1"/>
                </a:solidFill>
              </a:defRPr>
            </a:lvl1pPr>
          </a:lstStyle>
          <a:p>
            <a:r>
              <a:rPr lang="en-US" altLang="zh-CN"/>
              <a:t>Methodology and Framework</a:t>
            </a:r>
            <a:endParaRPr lang="en-US" altLang="zh-CN"/>
          </a:p>
        </p:txBody>
      </p:sp>
      <p:pic>
        <p:nvPicPr>
          <p:cNvPr id="274" name="Picture 4" descr="Picture 4"/>
          <p:cNvPicPr>
            <a:picLocks noChangeAspect="1"/>
          </p:cNvPicPr>
          <p:nvPr/>
        </p:nvPicPr>
        <p:blipFill>
          <a:blip r:embed="rId1"/>
          <a:stretch>
            <a:fillRect/>
          </a:stretch>
        </p:blipFill>
        <p:spPr>
          <a:xfrm>
            <a:off x="9612794" y="344422"/>
            <a:ext cx="2249408" cy="751894"/>
          </a:xfrm>
          <a:prstGeom prst="rect">
            <a:avLst/>
          </a:prstGeom>
          <a:ln w="12700">
            <a:miter lim="400000"/>
            <a:headEnd/>
            <a:tailEnd/>
          </a:ln>
        </p:spPr>
      </p:pic>
      <p:pic>
        <p:nvPicPr>
          <p:cNvPr id="275" name="Picture 8" descr="Picture 8"/>
          <p:cNvPicPr>
            <a:picLocks noChangeAspect="1"/>
          </p:cNvPicPr>
          <p:nvPr/>
        </p:nvPicPr>
        <p:blipFill>
          <a:blip r:embed="rId2"/>
          <a:stretch>
            <a:fillRect/>
          </a:stretch>
        </p:blipFill>
        <p:spPr>
          <a:xfrm>
            <a:off x="10123713" y="6529906"/>
            <a:ext cx="2060122" cy="155038"/>
          </a:xfrm>
          <a:prstGeom prst="rect">
            <a:avLst/>
          </a:prstGeom>
          <a:ln w="12700">
            <a:miter lim="400000"/>
            <a:headEnd/>
            <a:tailEnd/>
          </a:ln>
        </p:spPr>
      </p:pic>
      <p:sp>
        <p:nvSpPr>
          <p:cNvPr id="276" name="Straight Connector 9"/>
          <p:cNvSpPr/>
          <p:nvPr/>
        </p:nvSpPr>
        <p:spPr>
          <a:xfrm>
            <a:off x="-1" y="6626873"/>
            <a:ext cx="10287001" cy="1"/>
          </a:xfrm>
          <a:prstGeom prst="line">
            <a:avLst/>
          </a:prstGeom>
          <a:ln w="28575">
            <a:solidFill>
              <a:schemeClr val="accent2"/>
            </a:solidFill>
            <a:miter/>
          </a:ln>
        </p:spPr>
        <p:txBody>
          <a:bodyPr lIns="45719" rIns="45719"/>
          <a:lstStyle/>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Box 8"/>
          <p:cNvSpPr txBox="1"/>
          <p:nvPr/>
        </p:nvSpPr>
        <p:spPr>
          <a:xfrm>
            <a:off x="1343660" y="1340485"/>
            <a:ext cx="9570085" cy="2896235"/>
          </a:xfrm>
          <a:prstGeom prst="rect">
            <a:avLst/>
          </a:prstGeom>
          <a:ln w="12700">
            <a:miter lim="400000"/>
          </a:ln>
        </p:spPr>
        <p:txBody>
          <a:bodyPr lIns="0" tIns="0" rIns="0" bIns="0">
            <a:noAutofit/>
          </a:bodyPr>
          <a:lstStyle>
            <a:lvl1pPr algn="just">
              <a:defRPr sz="1200">
                <a:solidFill>
                  <a:srgbClr val="666666"/>
                </a:solidFill>
              </a:defRPr>
            </a:lvl1pPr>
          </a:lstStyle>
          <a:p>
            <a:pPr algn="ctr"/>
            <a:endParaRPr lang="en-US" altLang="zh-CN" sz="2400">
              <a:latin typeface="Times New Roman" panose="02020603050405020304" charset="0"/>
              <a:cs typeface="Times New Roman" panose="02020603050405020304" charset="0"/>
            </a:endParaRPr>
          </a:p>
        </p:txBody>
      </p:sp>
      <p:sp>
        <p:nvSpPr>
          <p:cNvPr id="2" name="TextBox 3"/>
          <p:cNvSpPr txBox="1"/>
          <p:nvPr/>
        </p:nvSpPr>
        <p:spPr>
          <a:xfrm>
            <a:off x="2207260" y="-171450"/>
            <a:ext cx="7459980" cy="923925"/>
          </a:xfrm>
          <a:prstGeom prst="rect">
            <a:avLst/>
          </a:prstGeom>
          <a:ln w="12700">
            <a:miter lim="400000"/>
          </a:ln>
        </p:spPr>
        <p:txBody>
          <a:bodyPr wrap="square" lIns="45719" rIns="45719">
            <a:noAutofit/>
          </a:bodyPr>
          <a:lstStyle>
            <a:lvl1pPr>
              <a:defRPr sz="4000" b="1">
                <a:solidFill>
                  <a:schemeClr val="accent1"/>
                </a:solidFill>
              </a:defRPr>
            </a:lvl1pPr>
          </a:lstStyle>
          <a:p>
            <a:r>
              <a:rPr lang="en-US" altLang="zh-CN"/>
              <a:t>Methodology and Framework</a:t>
            </a:r>
            <a:endParaRPr lang="en-US" altLang="zh-CN"/>
          </a:p>
        </p:txBody>
      </p:sp>
      <p:sp>
        <p:nvSpPr>
          <p:cNvPr id="4" name="文本框 3"/>
          <p:cNvSpPr txBox="1"/>
          <p:nvPr/>
        </p:nvSpPr>
        <p:spPr>
          <a:xfrm>
            <a:off x="1271270" y="1196975"/>
            <a:ext cx="4522470" cy="34061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no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w="22225">
                  <a:solidFill>
                    <a:schemeClr val="accent2"/>
                  </a:solidFill>
                  <a:prstDash val="solid"/>
                </a:ln>
                <a:solidFill>
                  <a:schemeClr val="accent2">
                    <a:lumMod val="40000"/>
                    <a:lumOff val="60000"/>
                  </a:schemeClr>
                </a:solidFill>
                <a:effectLst/>
                <a:uFillTx/>
                <a:latin typeface="+mj-lt"/>
                <a:ea typeface="+mj-ea"/>
                <a:cs typeface="+mj-cs"/>
                <a:sym typeface="Calibri" panose="020F0502020204030204"/>
              </a:rPr>
              <a:t>Multi-source Data Integration</a:t>
            </a:r>
            <a:endParaRPr kumimoji="0" lang="en-US" altLang="zh-CN" sz="2800" b="0" i="0" u="none" strike="noStrike" cap="none" spc="0" normalizeH="0" baseline="0">
              <a:ln w="22225">
                <a:solidFill>
                  <a:schemeClr val="accent2"/>
                </a:solidFill>
                <a:prstDash val="solid"/>
              </a:ln>
              <a:solidFill>
                <a:schemeClr val="accent2">
                  <a:lumMod val="40000"/>
                  <a:lumOff val="60000"/>
                </a:schemeClr>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rPr>
              <a:t>We utilized a Kaggle dataset (2023-2024) with 3,000 samples and 24 variables:</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rPr>
              <a:t>Environmental data: Heavy metal concentrations, pH, precipitation</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rPr>
              <a:t>Industrial-agricultural data: Factory types, fertilizer usage</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rPr>
              <a:t>Health data: Disease types, age demographics</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5" name="文本框 4"/>
          <p:cNvSpPr txBox="1"/>
          <p:nvPr/>
        </p:nvSpPr>
        <p:spPr>
          <a:xfrm>
            <a:off x="6600190" y="1196975"/>
            <a:ext cx="4985385" cy="32416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noAutofit/>
          </a:bodyPr>
          <a:p>
            <a:pPr marL="0" marR="0" indent="0" algn="l" defTabSz="914400" rtl="0" fontAlgn="auto" latinLnBrk="0" hangingPunct="0">
              <a:lnSpc>
                <a:spcPct val="100000"/>
              </a:lnSpc>
              <a:spcBef>
                <a:spcPts val="0"/>
              </a:spcBef>
              <a:spcAft>
                <a:spcPts val="0"/>
              </a:spcAft>
              <a:buClrTx/>
              <a:buSzTx/>
              <a:buFontTx/>
              <a:buNone/>
            </a:pPr>
            <a:r>
              <a:rPr lang="en-US" altLang="zh-CN" sz="2800">
                <a:ln w="22225">
                  <a:solidFill>
                    <a:schemeClr val="accent2"/>
                  </a:solidFill>
                  <a:prstDash val="solid"/>
                </a:ln>
                <a:solidFill>
                  <a:schemeClr val="accent2">
                    <a:lumMod val="40000"/>
                    <a:lumOff val="60000"/>
                  </a:schemeClr>
                </a:solidFill>
                <a:effectLst/>
                <a:sym typeface="Calibri" panose="020F0502020204030204"/>
              </a:rPr>
              <a:t>Data Preprocessing Pipeline</a:t>
            </a:r>
            <a:endParaRPr kumimoji="0" lang="en-US" altLang="zh-CN" sz="2800" b="0" i="0" u="none" strike="noStrike" cap="none" spc="0" normalizeH="0" baseline="0">
              <a:ln w="22225">
                <a:solidFill>
                  <a:schemeClr val="accent2"/>
                </a:solidFill>
                <a:prstDash val="solid"/>
              </a:ln>
              <a:solidFill>
                <a:schemeClr val="accent2">
                  <a:lumMod val="40000"/>
                  <a:lumOff val="60000"/>
                </a:schemeClr>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lang="en-US" altLang="zh-CN">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sz="2400">
                <a:sym typeface="Calibri" panose="020F0502020204030204"/>
              </a:rPr>
              <a:t>Cleaning: KNN imputation for missing "Nearby Industry" data; dropping features with &gt;50% missing values.</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sz="2400">
                <a:sym typeface="Calibri" panose="020F0502020204030204"/>
              </a:rPr>
              <a:t>Feature Engineering: Creating interaction terms (e.g., Pollutant Concentration </a:t>
            </a:r>
            <a:r>
              <a:rPr lang="en-US" altLang="en-US" sz="2400">
                <a:sym typeface="Calibri" panose="020F0502020204030204"/>
              </a:rPr>
              <a:t>×</a:t>
            </a:r>
            <a:r>
              <a:rPr lang="en-US" altLang="zh-CN" sz="2400">
                <a:sym typeface="Calibri" panose="020F0502020204030204"/>
              </a:rPr>
              <a:t> Soil pH), seasonal encoding.</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r>
              <a:rPr lang="en-US" altLang="zh-CN" sz="2400">
                <a:sym typeface="Calibri" panose="020F0502020204030204"/>
              </a:rPr>
              <a:t>Outlier Handling: Identifying extreme values via IQR method (3% of samples corrected).</a:t>
            </a: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rgbClr val="000000"/>
              </a:solidFill>
              <a:effectLst/>
              <a:uFillTx/>
              <a:latin typeface="+mj-lt"/>
              <a:ea typeface="+mj-ea"/>
              <a:cs typeface="+mj-cs"/>
              <a:sym typeface="Calibri" panose="020F0502020204030204"/>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855386" name="图片 1"/>
          <p:cNvPicPr>
            <a:picLocks noChangeAspect="1"/>
          </p:cNvPicPr>
          <p:nvPr/>
        </p:nvPicPr>
        <p:blipFill>
          <a:blip r:embed="rId1"/>
          <a:stretch>
            <a:fillRect/>
          </a:stretch>
        </p:blipFill>
        <p:spPr>
          <a:xfrm>
            <a:off x="4871720" y="286385"/>
            <a:ext cx="4664710" cy="6479540"/>
          </a:xfrm>
          <a:prstGeom prst="rect">
            <a:avLst/>
          </a:prstGeom>
        </p:spPr>
      </p:pic>
      <p:sp>
        <p:nvSpPr>
          <p:cNvPr id="6" name="文本框 5"/>
          <p:cNvSpPr txBox="1"/>
          <p:nvPr/>
        </p:nvSpPr>
        <p:spPr>
          <a:xfrm>
            <a:off x="767080" y="2061210"/>
            <a:ext cx="4263390" cy="5822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en-US" altLang="zh-CN" sz="3200">
                <a:solidFill>
                  <a:schemeClr val="accent2"/>
                </a:solidFill>
                <a:sym typeface="+mn-ea"/>
              </a:rPr>
              <a:t>Framework</a:t>
            </a:r>
            <a:endParaRPr kumimoji="0" lang="en-US" altLang="zh-CN" sz="3200" b="0" i="0" u="none" strike="noStrike" cap="none" spc="0" normalizeH="0" baseline="0">
              <a:ln>
                <a:noFill/>
              </a:ln>
              <a:solidFill>
                <a:schemeClr val="accent2"/>
              </a:solidFill>
              <a:effectLst/>
              <a:uFillTx/>
              <a:latin typeface="+mj-lt"/>
              <a:ea typeface="+mj-ea"/>
              <a:cs typeface="+mj-cs"/>
              <a:sym typeface="+mn-ea"/>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Box 3"/>
          <p:cNvSpPr txBox="1"/>
          <p:nvPr/>
        </p:nvSpPr>
        <p:spPr>
          <a:xfrm>
            <a:off x="1991360" y="3068955"/>
            <a:ext cx="7459980" cy="923925"/>
          </a:xfrm>
          <a:prstGeom prst="rect">
            <a:avLst/>
          </a:prstGeom>
          <a:ln w="12700">
            <a:miter lim="400000"/>
          </a:ln>
        </p:spPr>
        <p:txBody>
          <a:bodyPr wrap="square" lIns="45719" rIns="45719">
            <a:noAutofit/>
          </a:bodyPr>
          <a:lstStyle>
            <a:lvl1pPr>
              <a:defRPr sz="4000" b="1">
                <a:solidFill>
                  <a:schemeClr val="accent1"/>
                </a:solidFill>
              </a:defRPr>
            </a:lvl1pPr>
          </a:lstStyle>
          <a:p>
            <a:r>
              <a:rPr lang="en-US" altLang="zh-CN"/>
              <a:t>Experimental Results and Analysis</a:t>
            </a:r>
            <a:endParaRPr lang="en-US" altLang="zh-CN"/>
          </a:p>
        </p:txBody>
      </p:sp>
      <p:pic>
        <p:nvPicPr>
          <p:cNvPr id="274" name="Picture 4" descr="Picture 4"/>
          <p:cNvPicPr>
            <a:picLocks noChangeAspect="1"/>
          </p:cNvPicPr>
          <p:nvPr/>
        </p:nvPicPr>
        <p:blipFill>
          <a:blip r:embed="rId1"/>
          <a:stretch>
            <a:fillRect/>
          </a:stretch>
        </p:blipFill>
        <p:spPr>
          <a:xfrm>
            <a:off x="9612794" y="344422"/>
            <a:ext cx="2249408" cy="751894"/>
          </a:xfrm>
          <a:prstGeom prst="rect">
            <a:avLst/>
          </a:prstGeom>
          <a:ln w="12700">
            <a:miter lim="400000"/>
            <a:headEnd/>
            <a:tailEnd/>
          </a:ln>
        </p:spPr>
      </p:pic>
      <p:pic>
        <p:nvPicPr>
          <p:cNvPr id="275" name="Picture 8" descr="Picture 8"/>
          <p:cNvPicPr>
            <a:picLocks noChangeAspect="1"/>
          </p:cNvPicPr>
          <p:nvPr/>
        </p:nvPicPr>
        <p:blipFill>
          <a:blip r:embed="rId2"/>
          <a:stretch>
            <a:fillRect/>
          </a:stretch>
        </p:blipFill>
        <p:spPr>
          <a:xfrm>
            <a:off x="10123713" y="6529906"/>
            <a:ext cx="2060122" cy="155038"/>
          </a:xfrm>
          <a:prstGeom prst="rect">
            <a:avLst/>
          </a:prstGeom>
          <a:ln w="12700">
            <a:miter lim="400000"/>
            <a:headEnd/>
            <a:tailEnd/>
          </a:ln>
        </p:spPr>
      </p:pic>
      <p:sp>
        <p:nvSpPr>
          <p:cNvPr id="276" name="Straight Connector 9"/>
          <p:cNvSpPr/>
          <p:nvPr/>
        </p:nvSpPr>
        <p:spPr>
          <a:xfrm>
            <a:off x="-1" y="6626873"/>
            <a:ext cx="10287001" cy="1"/>
          </a:xfrm>
          <a:prstGeom prst="line">
            <a:avLst/>
          </a:prstGeom>
          <a:ln w="28575">
            <a:solidFill>
              <a:schemeClr val="accent2"/>
            </a:solidFill>
            <a:miter/>
          </a:ln>
        </p:spPr>
        <p:txBody>
          <a:bodyPr lIns="45719" rIns="45719"/>
          <a:lstStyle/>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6C1D35"/>
      </a:accent1>
      <a:accent2>
        <a:srgbClr val="9B2D1F"/>
      </a:accent2>
      <a:accent3>
        <a:srgbClr val="A28E6A"/>
      </a:accent3>
      <a:accent4>
        <a:srgbClr val="956251"/>
      </a:accent4>
      <a:accent5>
        <a:srgbClr val="918485"/>
      </a:accent5>
      <a:accent6>
        <a:srgbClr val="6C363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6C1D35"/>
      </a:accent1>
      <a:accent2>
        <a:srgbClr val="9B2D1F"/>
      </a:accent2>
      <a:accent3>
        <a:srgbClr val="A28E6A"/>
      </a:accent3>
      <a:accent4>
        <a:srgbClr val="956251"/>
      </a:accent4>
      <a:accent5>
        <a:srgbClr val="918485"/>
      </a:accent5>
      <a:accent6>
        <a:srgbClr val="6C363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3754</Words>
  <Application>WPS 演示</Application>
  <PresentationFormat/>
  <Paragraphs>97</Paragraphs>
  <Slides>14</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14</vt:i4>
      </vt:variant>
    </vt:vector>
  </HeadingPairs>
  <TitlesOfParts>
    <vt:vector size="39" baseType="lpstr">
      <vt:lpstr>Arial</vt:lpstr>
      <vt:lpstr>宋体</vt:lpstr>
      <vt:lpstr>Wingdings</vt:lpstr>
      <vt:lpstr>Calibri</vt:lpstr>
      <vt:lpstr>Arial</vt:lpstr>
      <vt:lpstr>微软雅黑</vt:lpstr>
      <vt:lpstr>Arial Unicode MS</vt:lpstr>
      <vt:lpstr>Calibri Light</vt:lpstr>
      <vt:lpstr>Antonio</vt:lpstr>
      <vt:lpstr>Segoe Print</vt:lpstr>
      <vt:lpstr>Source Sans Pro Light</vt:lpstr>
      <vt:lpstr>Calibri</vt:lpstr>
      <vt:lpstr>Helvetica</vt:lpstr>
      <vt:lpstr>华文细黑</vt:lpstr>
      <vt:lpstr>方正舒体</vt:lpstr>
      <vt:lpstr>Microsoft JhengHei</vt:lpstr>
      <vt:lpstr>MS UI Gothic</vt:lpstr>
      <vt:lpstr>PMingLiU-ExtB</vt:lpstr>
      <vt:lpstr>Bell MT</vt:lpstr>
      <vt:lpstr>Calisto MT</vt:lpstr>
      <vt:lpstr>Sylfaen</vt:lpstr>
      <vt:lpstr>Symbol</vt:lpstr>
      <vt:lpstr>Trebuchet MS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赵智涵</cp:lastModifiedBy>
  <cp:revision>3</cp:revision>
  <dcterms:created xsi:type="dcterms:W3CDTF">2025-06-27T21:49:20Z</dcterms:created>
  <dcterms:modified xsi:type="dcterms:W3CDTF">2025-06-27T22:29:42Z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312E9A3BF0F64FF8861BBD4D18B61975_13</vt:lpwstr>
  </property>
  <property fmtid="{D5CDD505-2E9C-101B-9397-08002B2CF9AE}" pid="3" name="KSOProductBuildVer">
    <vt:lpwstr>2052-12.1.0.20305</vt:lpwstr>
  </property>
</Properties>
</file>