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9" r:id="rId3"/>
    <p:sldId id="312" r:id="rId4"/>
    <p:sldId id="314" r:id="rId5"/>
    <p:sldId id="315" r:id="rId6"/>
    <p:sldId id="316" r:id="rId7"/>
    <p:sldId id="317" r:id="rId8"/>
    <p:sldId id="318" r:id="rId9"/>
    <p:sldId id="329" r:id="rId10"/>
    <p:sldId id="321" r:id="rId11"/>
    <p:sldId id="322" r:id="rId12"/>
    <p:sldId id="323" r:id="rId13"/>
    <p:sldId id="324" r:id="rId14"/>
    <p:sldId id="325" r:id="rId15"/>
    <p:sldId id="326" r:id="rId16"/>
    <p:sldId id="328" r:id="rId17"/>
    <p:sldId id="327" r:id="rId18"/>
  </p:sldIdLst>
  <p:sldSz cx="9144000" cy="5143500" type="screen16x9"/>
  <p:notesSz cx="6858000" cy="9144000"/>
  <p:embeddedFontLst>
    <p:embeddedFont>
      <p:font typeface="Abril Fatface" panose="02000503000000020003" pitchFamily="2" charset="0"/>
      <p:regular r:id="rId20"/>
    </p:embeddedFont>
    <p:embeddedFont>
      <p:font typeface="BioRhyme" panose="02010600030101010101" charset="0"/>
      <p:regular r:id="rId21"/>
    </p:embeddedFont>
    <p:embeddedFont>
      <p:font typeface="BioRhyme ExtraBold" panose="00000900000000000000" charset="0"/>
      <p:bold r:id="rId22"/>
    </p:embeddedFont>
    <p:embeddedFont>
      <p:font typeface="Fredoka One" panose="02000000000000000000" pitchFamily="2" charset="0"/>
      <p:regular r:id="rId23"/>
    </p:embeddedFont>
    <p:embeddedFont>
      <p:font typeface="Lato" panose="020F0502020204030203" pitchFamily="34" charset="0"/>
      <p:regular r:id="rId24"/>
      <p:bold r:id="rId25"/>
      <p:italic r:id="rId26"/>
      <p:boldItalic r:id="rId27"/>
    </p:embeddedFont>
    <p:embeddedFont>
      <p:font typeface="Merriweather" panose="00000500000000000000" pitchFamily="2" charset="0"/>
      <p:regular r:id="rId28"/>
      <p:bold r:id="rId29"/>
      <p:italic r:id="rId30"/>
      <p:boldItalic r:id="rId31"/>
    </p:embeddedFont>
    <p:embeddedFont>
      <p:font typeface="Raleway" pitchFamily="2" charset="0"/>
      <p:regular r:id="rId32"/>
      <p:bold r:id="rId33"/>
      <p:italic r:id="rId34"/>
      <p:boldItalic r:id="rId35"/>
    </p:embeddedFont>
    <p:embeddedFont>
      <p:font typeface="Raleway Thin"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Roboto Condensed Light" panose="02000000000000000000" pitchFamily="2" charset="0"/>
      <p:regular r:id="rId44"/>
      <p:italic r:id="rId45"/>
    </p:embeddedFont>
    <p:embeddedFont>
      <p:font typeface="Source Sans Pro" panose="020B0503030403020204" pitchFamily="34" charset="0"/>
      <p:regular r:id="rId46"/>
      <p:bold r:id="rId47"/>
      <p:italic r:id="rId48"/>
      <p:boldItalic r:id="rId49"/>
    </p:embeddedFont>
    <p:embeddedFont>
      <p:font typeface="微软雅黑" panose="020B0503020204020204" pitchFamily="34" charset="-122"/>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3" autoAdjust="0"/>
    <p:restoredTop sz="94660"/>
  </p:normalViewPr>
  <p:slideViewPr>
    <p:cSldViewPr snapToGrid="0" showGuides="1">
      <p:cViewPr varScale="1">
        <p:scale>
          <a:sx n="135" d="100"/>
          <a:sy n="135" d="100"/>
        </p:scale>
        <p:origin x="332" y="80"/>
      </p:cViewPr>
      <p:guideLst>
        <p:guide orient="horz" pos="16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font" Target="fonts/font3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3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b90307ad3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b90307ad3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5758" y="1376850"/>
            <a:ext cx="5199300" cy="186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4000"/>
            </a:lvl1pPr>
            <a:lvl2pPr lvl="1"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2pPr>
            <a:lvl3pPr lvl="2"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3pPr>
            <a:lvl4pPr lvl="3"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4pPr>
            <a:lvl5pPr lvl="4"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5pPr>
            <a:lvl6pPr lvl="5"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6pPr>
            <a:lvl7pPr lvl="6"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7pPr>
            <a:lvl8pPr lvl="7"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8pPr>
            <a:lvl9pPr lvl="8" algn="ctr" rtl="0">
              <a:spcBef>
                <a:spcPts val="0"/>
              </a:spcBef>
              <a:spcAft>
                <a:spcPts val="0"/>
              </a:spcAft>
              <a:buClr>
                <a:schemeClr val="accent2"/>
              </a:buClr>
              <a:buSzPts val="5200"/>
              <a:buFont typeface="Fredoka One" panose="02000000000000000000"/>
              <a:buNone/>
              <a:defRPr sz="5200" b="1">
                <a:solidFill>
                  <a:schemeClr val="accent2"/>
                </a:solidFill>
                <a:latin typeface="Fredoka One" panose="02000000000000000000"/>
                <a:ea typeface="Fredoka One" panose="02000000000000000000"/>
                <a:cs typeface="Fredoka One" panose="02000000000000000000"/>
                <a:sym typeface="Fredoka One" panose="02000000000000000000"/>
              </a:defRPr>
            </a:lvl9pPr>
          </a:lstStyle>
          <a:p>
            <a:endParaRPr/>
          </a:p>
        </p:txBody>
      </p:sp>
      <p:sp>
        <p:nvSpPr>
          <p:cNvPr id="10" name="Google Shape;10;p2"/>
          <p:cNvSpPr txBox="1">
            <a:spLocks noGrp="1"/>
          </p:cNvSpPr>
          <p:nvPr>
            <p:ph type="subTitle" idx="1"/>
          </p:nvPr>
        </p:nvSpPr>
        <p:spPr>
          <a:xfrm>
            <a:off x="605758" y="3244050"/>
            <a:ext cx="5199300" cy="40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Lato" panose="020F0502020204030203"/>
              <a:buNone/>
              <a:defRPr sz="1600">
                <a:solidFill>
                  <a:schemeClr val="accent1"/>
                </a:solidFill>
                <a:latin typeface="Raleway Thin"/>
                <a:ea typeface="Raleway Thin"/>
                <a:cs typeface="Raleway Thin"/>
                <a:sym typeface="Raleway Thin"/>
              </a:defRPr>
            </a:lvl1pPr>
            <a:lvl2pPr lvl="1"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2pPr>
            <a:lvl3pPr lvl="2"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3pPr>
            <a:lvl4pPr lvl="3"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4pPr>
            <a:lvl5pPr lvl="4"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5pPr>
            <a:lvl6pPr lvl="5"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6pPr>
            <a:lvl7pPr lvl="6"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7pPr>
            <a:lvl8pPr lvl="7"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8pPr>
            <a:lvl9pPr lvl="8" algn="ctr" rtl="0">
              <a:lnSpc>
                <a:spcPct val="100000"/>
              </a:lnSpc>
              <a:spcBef>
                <a:spcPts val="0"/>
              </a:spcBef>
              <a:spcAft>
                <a:spcPts val="0"/>
              </a:spcAft>
              <a:buSzPts val="2800"/>
              <a:buFont typeface="Lato" panose="020F0502020204030203"/>
              <a:buNone/>
              <a:defRPr sz="2800">
                <a:latin typeface="Lato" panose="020F0502020204030203"/>
                <a:ea typeface="Lato" panose="020F0502020204030203"/>
                <a:cs typeface="Lato" panose="020F0502020204030203"/>
                <a:sym typeface="Lato" panose="020F0502020204030203"/>
              </a:defRPr>
            </a:lvl9pPr>
          </a:lstStyle>
          <a:p>
            <a:endParaRPr/>
          </a:p>
        </p:txBody>
      </p:sp>
      <p:sp>
        <p:nvSpPr>
          <p:cNvPr id="11" name="Google Shape;11;p2"/>
          <p:cNvSpPr/>
          <p:nvPr/>
        </p:nvSpPr>
        <p:spPr>
          <a:xfrm>
            <a:off x="7864826" y="-793700"/>
            <a:ext cx="1279173" cy="145252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4197971"/>
            <a:ext cx="1854385" cy="945574"/>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675600" y="4338213"/>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96123" y="4085017"/>
            <a:ext cx="95563" cy="530379"/>
          </a:xfrm>
          <a:custGeom>
            <a:avLst/>
            <a:gdLst/>
            <a:ahLst/>
            <a:cxnLst/>
            <a:rect l="l" t="t" r="r" b="b"/>
            <a:pathLst>
              <a:path w="709" h="3935" extrusionOk="0">
                <a:moveTo>
                  <a:pt x="355" y="1"/>
                </a:moveTo>
                <a:cubicBezTo>
                  <a:pt x="158" y="1"/>
                  <a:pt x="0" y="160"/>
                  <a:pt x="0" y="355"/>
                </a:cubicBezTo>
                <a:lnTo>
                  <a:pt x="0" y="3581"/>
                </a:lnTo>
                <a:cubicBezTo>
                  <a:pt x="0" y="3776"/>
                  <a:pt x="158" y="3934"/>
                  <a:pt x="355" y="3934"/>
                </a:cubicBezTo>
                <a:cubicBezTo>
                  <a:pt x="550" y="3934"/>
                  <a:pt x="708" y="3776"/>
                  <a:pt x="708" y="3581"/>
                </a:cubicBezTo>
                <a:lnTo>
                  <a:pt x="708" y="355"/>
                </a:lnTo>
                <a:cubicBezTo>
                  <a:pt x="708" y="160"/>
                  <a:pt x="55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2584750" y="4138150"/>
            <a:ext cx="1004946" cy="253775"/>
            <a:chOff x="1435000" y="4229925"/>
            <a:chExt cx="1004946" cy="253775"/>
          </a:xfrm>
        </p:grpSpPr>
        <p:sp>
          <p:nvSpPr>
            <p:cNvPr id="16" name="Google Shape;16;p2"/>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459225" y="0"/>
            <a:ext cx="2747120" cy="1373678"/>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4349614" y="4239884"/>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9"/>
        <p:cNvGrpSpPr/>
        <p:nvPr/>
      </p:nvGrpSpPr>
      <p:grpSpPr>
        <a:xfrm>
          <a:off x="0" y="0"/>
          <a:ext cx="0" cy="0"/>
          <a:chOff x="0" y="0"/>
          <a:chExt cx="0" cy="0"/>
        </a:xfrm>
      </p:grpSpPr>
      <p:sp>
        <p:nvSpPr>
          <p:cNvPr id="180" name="Google Shape;180;p13">
            <a:hlinkClick r:id="" action="ppaction://noaction"/>
          </p:cNvPr>
          <p:cNvSpPr txBox="1">
            <a:spLocks noGrp="1"/>
          </p:cNvSpPr>
          <p:nvPr>
            <p:ph type="title" hasCustomPrompt="1"/>
          </p:nvPr>
        </p:nvSpPr>
        <p:spPr>
          <a:xfrm>
            <a:off x="907902" y="1632303"/>
            <a:ext cx="856800" cy="89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700">
                <a:solidFill>
                  <a:srgbClr val="89C099"/>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1" name="Google Shape;181;p13">
            <a:hlinkClick r:id="" action="ppaction://noaction"/>
          </p:cNvPr>
          <p:cNvSpPr txBox="1">
            <a:spLocks noGrp="1"/>
          </p:cNvSpPr>
          <p:nvPr>
            <p:ph type="title" idx="2"/>
          </p:nvPr>
        </p:nvSpPr>
        <p:spPr>
          <a:xfrm>
            <a:off x="2030350" y="1632297"/>
            <a:ext cx="2468700" cy="404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13">
            <a:hlinkClick r:id="" action="ppaction://noaction"/>
          </p:cNvPr>
          <p:cNvSpPr txBox="1">
            <a:spLocks noGrp="1"/>
          </p:cNvSpPr>
          <p:nvPr>
            <p:ph type="subTitle" idx="1"/>
          </p:nvPr>
        </p:nvSpPr>
        <p:spPr>
          <a:xfrm>
            <a:off x="2030350" y="1927268"/>
            <a:ext cx="24687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13">
            <a:hlinkClick r:id="" action="ppaction://noaction"/>
          </p:cNvPr>
          <p:cNvSpPr txBox="1">
            <a:spLocks noGrp="1"/>
          </p:cNvSpPr>
          <p:nvPr>
            <p:ph type="title" idx="3" hasCustomPrompt="1"/>
          </p:nvPr>
        </p:nvSpPr>
        <p:spPr>
          <a:xfrm>
            <a:off x="907902" y="3139674"/>
            <a:ext cx="856800" cy="89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700">
                <a:solidFill>
                  <a:schemeClr val="accent5"/>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4" name="Google Shape;184;p13">
            <a:hlinkClick r:id="" action="ppaction://noaction"/>
          </p:cNvPr>
          <p:cNvSpPr txBox="1">
            <a:spLocks noGrp="1"/>
          </p:cNvSpPr>
          <p:nvPr>
            <p:ph type="title" idx="4"/>
          </p:nvPr>
        </p:nvSpPr>
        <p:spPr>
          <a:xfrm>
            <a:off x="2030350" y="3139572"/>
            <a:ext cx="2468700" cy="404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5" name="Google Shape;185;p13">
            <a:hlinkClick r:id="" action="ppaction://noaction"/>
          </p:cNvPr>
          <p:cNvSpPr txBox="1">
            <a:spLocks noGrp="1"/>
          </p:cNvSpPr>
          <p:nvPr>
            <p:ph type="subTitle" idx="5"/>
          </p:nvPr>
        </p:nvSpPr>
        <p:spPr>
          <a:xfrm>
            <a:off x="2030350" y="3434659"/>
            <a:ext cx="24687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6" name="Google Shape;186;p13">
            <a:hlinkClick r:id="" action="ppaction://noaction"/>
          </p:cNvPr>
          <p:cNvSpPr txBox="1">
            <a:spLocks noGrp="1"/>
          </p:cNvSpPr>
          <p:nvPr>
            <p:ph type="title" idx="6" hasCustomPrompt="1"/>
          </p:nvPr>
        </p:nvSpPr>
        <p:spPr>
          <a:xfrm>
            <a:off x="4839589" y="1632303"/>
            <a:ext cx="856800" cy="89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700">
                <a:solidFill>
                  <a:schemeClr val="accent5"/>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87" name="Google Shape;187;p13">
            <a:hlinkClick r:id="" action="ppaction://noaction"/>
          </p:cNvPr>
          <p:cNvSpPr txBox="1">
            <a:spLocks noGrp="1"/>
          </p:cNvSpPr>
          <p:nvPr>
            <p:ph type="title" idx="7"/>
          </p:nvPr>
        </p:nvSpPr>
        <p:spPr>
          <a:xfrm>
            <a:off x="5962050" y="1632297"/>
            <a:ext cx="2468700" cy="404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3">
            <a:hlinkClick r:id="" action="ppaction://noaction"/>
          </p:cNvPr>
          <p:cNvSpPr txBox="1">
            <a:spLocks noGrp="1"/>
          </p:cNvSpPr>
          <p:nvPr>
            <p:ph type="subTitle" idx="8"/>
          </p:nvPr>
        </p:nvSpPr>
        <p:spPr>
          <a:xfrm>
            <a:off x="5962051" y="1927268"/>
            <a:ext cx="24687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13">
            <a:hlinkClick r:id="" action="ppaction://noaction"/>
          </p:cNvPr>
          <p:cNvSpPr txBox="1">
            <a:spLocks noGrp="1"/>
          </p:cNvSpPr>
          <p:nvPr>
            <p:ph type="title" idx="9" hasCustomPrompt="1"/>
          </p:nvPr>
        </p:nvSpPr>
        <p:spPr>
          <a:xfrm>
            <a:off x="4839589" y="3139674"/>
            <a:ext cx="856800" cy="89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700">
                <a:solidFill>
                  <a:schemeClr val="accent5"/>
                </a:solidFill>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190" name="Google Shape;190;p13">
            <a:hlinkClick r:id="" action="ppaction://noaction"/>
          </p:cNvPr>
          <p:cNvSpPr txBox="1">
            <a:spLocks noGrp="1"/>
          </p:cNvSpPr>
          <p:nvPr>
            <p:ph type="title" idx="13"/>
          </p:nvPr>
        </p:nvSpPr>
        <p:spPr>
          <a:xfrm>
            <a:off x="5962050" y="3139572"/>
            <a:ext cx="2468700" cy="4047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13">
            <a:hlinkClick r:id="" action="ppaction://noaction"/>
          </p:cNvPr>
          <p:cNvSpPr txBox="1">
            <a:spLocks noGrp="1"/>
          </p:cNvSpPr>
          <p:nvPr>
            <p:ph type="subTitle" idx="14"/>
          </p:nvPr>
        </p:nvSpPr>
        <p:spPr>
          <a:xfrm>
            <a:off x="5962050" y="3434659"/>
            <a:ext cx="24687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2" name="Google Shape;192;p13"/>
          <p:cNvSpPr/>
          <p:nvPr/>
        </p:nvSpPr>
        <p:spPr>
          <a:xfrm rot="-5400000">
            <a:off x="-702611" y="-649766"/>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022175" y="4571528"/>
            <a:ext cx="1121816" cy="572028"/>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txBox="1">
            <a:spLocks noGrp="1"/>
          </p:cNvSpPr>
          <p:nvPr>
            <p:ph type="title" idx="15"/>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1">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942000" y="1629625"/>
            <a:ext cx="3372000" cy="6699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7" name="Google Shape;197;p14"/>
          <p:cNvSpPr txBox="1">
            <a:spLocks noGrp="1"/>
          </p:cNvSpPr>
          <p:nvPr>
            <p:ph type="subTitle" idx="1"/>
          </p:nvPr>
        </p:nvSpPr>
        <p:spPr>
          <a:xfrm>
            <a:off x="4941925" y="2299525"/>
            <a:ext cx="3372000" cy="122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98" name="Google Shape;198;p14"/>
          <p:cNvGrpSpPr/>
          <p:nvPr/>
        </p:nvGrpSpPr>
        <p:grpSpPr>
          <a:xfrm>
            <a:off x="5059875" y="3719675"/>
            <a:ext cx="1004946" cy="253775"/>
            <a:chOff x="1435000" y="4229925"/>
            <a:chExt cx="1004946" cy="253775"/>
          </a:xfrm>
        </p:grpSpPr>
        <p:sp>
          <p:nvSpPr>
            <p:cNvPr id="199" name="Google Shape;199;p14"/>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14"/>
          <p:cNvSpPr/>
          <p:nvPr/>
        </p:nvSpPr>
        <p:spPr>
          <a:xfrm rot="10800000" flipH="1">
            <a:off x="0" y="-7"/>
            <a:ext cx="1260607" cy="1260607"/>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0" y="1566300"/>
            <a:ext cx="4163851" cy="2763353"/>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376750" y="3855525"/>
            <a:ext cx="1641300" cy="730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rot="5400000">
            <a:off x="7680983" y="1030007"/>
            <a:ext cx="1962209" cy="981194"/>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5360400" y="571500"/>
            <a:ext cx="2983500" cy="66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sz="3000"/>
            </a:lvl1pPr>
            <a:lvl2pPr lvl="1"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23" name="Google Shape;223;p16"/>
          <p:cNvSpPr txBox="1">
            <a:spLocks noGrp="1"/>
          </p:cNvSpPr>
          <p:nvPr>
            <p:ph type="subTitle" idx="1"/>
          </p:nvPr>
        </p:nvSpPr>
        <p:spPr>
          <a:xfrm>
            <a:off x="5360400" y="1241225"/>
            <a:ext cx="2983500" cy="12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p16"/>
          <p:cNvSpPr/>
          <p:nvPr/>
        </p:nvSpPr>
        <p:spPr>
          <a:xfrm>
            <a:off x="-570275" y="262350"/>
            <a:ext cx="2661300" cy="61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5987375" y="3726403"/>
            <a:ext cx="2865462" cy="1433171"/>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1" y="1318200"/>
            <a:ext cx="4805596" cy="3823578"/>
          </a:xfrm>
          <a:custGeom>
            <a:avLst/>
            <a:gdLst/>
            <a:ahLst/>
            <a:cxnLst/>
            <a:rect l="l" t="t" r="r" b="b"/>
            <a:pathLst>
              <a:path w="8323" h="4245" extrusionOk="0">
                <a:moveTo>
                  <a:pt x="1" y="1"/>
                </a:moveTo>
                <a:lnTo>
                  <a:pt x="1" y="4244"/>
                </a:lnTo>
                <a:lnTo>
                  <a:pt x="8323" y="4244"/>
                </a:lnTo>
                <a:lnTo>
                  <a:pt x="8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6"/>
          <p:cNvGrpSpPr/>
          <p:nvPr/>
        </p:nvGrpSpPr>
        <p:grpSpPr>
          <a:xfrm>
            <a:off x="7242925" y="3033325"/>
            <a:ext cx="1004946" cy="253775"/>
            <a:chOff x="1435000" y="4229925"/>
            <a:chExt cx="1004946" cy="253775"/>
          </a:xfrm>
        </p:grpSpPr>
        <p:sp>
          <p:nvSpPr>
            <p:cNvPr id="228" name="Google Shape;228;p16"/>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6"/>
          <p:cNvSpPr/>
          <p:nvPr/>
        </p:nvSpPr>
        <p:spPr>
          <a:xfrm>
            <a:off x="8630975" y="3311525"/>
            <a:ext cx="16413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41"/>
        <p:cNvGrpSpPr/>
        <p:nvPr/>
      </p:nvGrpSpPr>
      <p:grpSpPr>
        <a:xfrm>
          <a:off x="0" y="0"/>
          <a:ext cx="0" cy="0"/>
          <a:chOff x="0" y="0"/>
          <a:chExt cx="0" cy="0"/>
        </a:xfrm>
      </p:grpSpPr>
      <p:sp>
        <p:nvSpPr>
          <p:cNvPr id="242" name="Google Shape;242;p17"/>
          <p:cNvSpPr txBox="1">
            <a:spLocks noGrp="1"/>
          </p:cNvSpPr>
          <p:nvPr>
            <p:ph type="title"/>
          </p:nvPr>
        </p:nvSpPr>
        <p:spPr>
          <a:xfrm>
            <a:off x="724100" y="557775"/>
            <a:ext cx="2983500" cy="669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43" name="Google Shape;243;p17"/>
          <p:cNvSpPr txBox="1">
            <a:spLocks noGrp="1"/>
          </p:cNvSpPr>
          <p:nvPr>
            <p:ph type="subTitle" idx="1"/>
          </p:nvPr>
        </p:nvSpPr>
        <p:spPr>
          <a:xfrm>
            <a:off x="724100" y="1227500"/>
            <a:ext cx="2983500" cy="12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4" name="Google Shape;244;p17"/>
          <p:cNvSpPr/>
          <p:nvPr/>
        </p:nvSpPr>
        <p:spPr>
          <a:xfrm>
            <a:off x="4598600" y="1511575"/>
            <a:ext cx="4545300" cy="364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rot="10800000" flipH="1">
            <a:off x="5987375" y="3"/>
            <a:ext cx="2865462" cy="1433171"/>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rot="10800000" flipH="1">
            <a:off x="1622675" y="4109525"/>
            <a:ext cx="2084936" cy="1042545"/>
          </a:xfrm>
          <a:custGeom>
            <a:avLst/>
            <a:gdLst/>
            <a:ahLst/>
            <a:cxnLst/>
            <a:rect l="l" t="t" r="r" b="b"/>
            <a:pathLst>
              <a:path w="13505" h="6753" extrusionOk="0">
                <a:moveTo>
                  <a:pt x="0" y="0"/>
                </a:moveTo>
                <a:lnTo>
                  <a:pt x="6752" y="6752"/>
                </a:lnTo>
                <a:lnTo>
                  <a:pt x="13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670825" y="3311525"/>
            <a:ext cx="20850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1_2">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5320225" y="2442150"/>
            <a:ext cx="2983500" cy="669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a:endParaRPr/>
          </a:p>
        </p:txBody>
      </p:sp>
      <p:sp>
        <p:nvSpPr>
          <p:cNvPr id="250" name="Google Shape;250;p18"/>
          <p:cNvSpPr txBox="1">
            <a:spLocks noGrp="1"/>
          </p:cNvSpPr>
          <p:nvPr>
            <p:ph type="subTitle" idx="1"/>
          </p:nvPr>
        </p:nvSpPr>
        <p:spPr>
          <a:xfrm>
            <a:off x="5320225" y="3111875"/>
            <a:ext cx="3101400" cy="120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1" name="Google Shape;251;p18"/>
          <p:cNvSpPr/>
          <p:nvPr/>
        </p:nvSpPr>
        <p:spPr>
          <a:xfrm>
            <a:off x="-980325" y="262350"/>
            <a:ext cx="2661300" cy="618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0" y="2442150"/>
            <a:ext cx="4442100" cy="269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flipH="1">
            <a:off x="5508300" y="0"/>
            <a:ext cx="2084936" cy="1042545"/>
          </a:xfrm>
          <a:custGeom>
            <a:avLst/>
            <a:gdLst/>
            <a:ahLst/>
            <a:cxnLst/>
            <a:rect l="l" t="t" r="r" b="b"/>
            <a:pathLst>
              <a:path w="13505" h="6753" extrusionOk="0">
                <a:moveTo>
                  <a:pt x="0" y="0"/>
                </a:moveTo>
                <a:lnTo>
                  <a:pt x="6752" y="6752"/>
                </a:lnTo>
                <a:lnTo>
                  <a:pt x="13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8"/>
          <p:cNvGrpSpPr/>
          <p:nvPr/>
        </p:nvGrpSpPr>
        <p:grpSpPr>
          <a:xfrm>
            <a:off x="5439475" y="1820625"/>
            <a:ext cx="1004946" cy="253775"/>
            <a:chOff x="1435000" y="4229925"/>
            <a:chExt cx="1004946" cy="253775"/>
          </a:xfrm>
        </p:grpSpPr>
        <p:sp>
          <p:nvSpPr>
            <p:cNvPr id="255" name="Google Shape;255;p18"/>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267"/>
        <p:cNvGrpSpPr/>
        <p:nvPr/>
      </p:nvGrpSpPr>
      <p:grpSpPr>
        <a:xfrm>
          <a:off x="0" y="0"/>
          <a:ext cx="0" cy="0"/>
          <a:chOff x="0" y="0"/>
          <a:chExt cx="0" cy="0"/>
        </a:xfrm>
      </p:grpSpPr>
      <p:sp>
        <p:nvSpPr>
          <p:cNvPr id="268" name="Google Shape;268;p19"/>
          <p:cNvSpPr/>
          <p:nvPr/>
        </p:nvSpPr>
        <p:spPr>
          <a:xfrm>
            <a:off x="0" y="0"/>
            <a:ext cx="1247400" cy="55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9"/>
          <p:cNvGrpSpPr/>
          <p:nvPr/>
        </p:nvGrpSpPr>
        <p:grpSpPr>
          <a:xfrm>
            <a:off x="6859600" y="4060838"/>
            <a:ext cx="1004946" cy="253775"/>
            <a:chOff x="1435000" y="4229925"/>
            <a:chExt cx="1004946" cy="253775"/>
          </a:xfrm>
        </p:grpSpPr>
        <p:sp>
          <p:nvSpPr>
            <p:cNvPr id="270" name="Google Shape;270;p19"/>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9"/>
          <p:cNvSpPr/>
          <p:nvPr/>
        </p:nvSpPr>
        <p:spPr>
          <a:xfrm>
            <a:off x="8071950" y="3822625"/>
            <a:ext cx="16413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469025" y="3986926"/>
            <a:ext cx="2312434" cy="1156575"/>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2_1">
    <p:spTree>
      <p:nvGrpSpPr>
        <p:cNvPr id="1" name="Shape 285"/>
        <p:cNvGrpSpPr/>
        <p:nvPr/>
      </p:nvGrpSpPr>
      <p:grpSpPr>
        <a:xfrm>
          <a:off x="0" y="0"/>
          <a:ext cx="0" cy="0"/>
          <a:chOff x="0" y="0"/>
          <a:chExt cx="0" cy="0"/>
        </a:xfrm>
      </p:grpSpPr>
      <p:grpSp>
        <p:nvGrpSpPr>
          <p:cNvPr id="286" name="Google Shape;286;p20"/>
          <p:cNvGrpSpPr/>
          <p:nvPr/>
        </p:nvGrpSpPr>
        <p:grpSpPr>
          <a:xfrm>
            <a:off x="7425775" y="4331938"/>
            <a:ext cx="1004946" cy="253775"/>
            <a:chOff x="1435000" y="4229925"/>
            <a:chExt cx="1004946" cy="253775"/>
          </a:xfrm>
        </p:grpSpPr>
        <p:sp>
          <p:nvSpPr>
            <p:cNvPr id="287" name="Google Shape;287;p20"/>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0"/>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0"/>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0"/>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0"/>
          <p:cNvSpPr/>
          <p:nvPr/>
        </p:nvSpPr>
        <p:spPr>
          <a:xfrm>
            <a:off x="-928075" y="3822625"/>
            <a:ext cx="16413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0"/>
          <p:cNvSpPr/>
          <p:nvPr/>
        </p:nvSpPr>
        <p:spPr>
          <a:xfrm rot="-5400000">
            <a:off x="7505092" y="668947"/>
            <a:ext cx="2184988" cy="1092820"/>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2_1_1_1">
    <p:spTree>
      <p:nvGrpSpPr>
        <p:cNvPr id="1" name="Shape 326"/>
        <p:cNvGrpSpPr/>
        <p:nvPr/>
      </p:nvGrpSpPr>
      <p:grpSpPr>
        <a:xfrm>
          <a:off x="0" y="0"/>
          <a:ext cx="0" cy="0"/>
          <a:chOff x="0" y="0"/>
          <a:chExt cx="0" cy="0"/>
        </a:xfrm>
      </p:grpSpPr>
      <p:sp>
        <p:nvSpPr>
          <p:cNvPr id="327" name="Google Shape;327;p22"/>
          <p:cNvSpPr txBox="1">
            <a:spLocks noGrp="1"/>
          </p:cNvSpPr>
          <p:nvPr>
            <p:ph type="subTitle" idx="1"/>
          </p:nvPr>
        </p:nvSpPr>
        <p:spPr>
          <a:xfrm>
            <a:off x="6052060" y="3590200"/>
            <a:ext cx="23916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8" name="Google Shape;328;p22"/>
          <p:cNvSpPr txBox="1">
            <a:spLocks noGrp="1"/>
          </p:cNvSpPr>
          <p:nvPr>
            <p:ph type="subTitle" idx="2"/>
          </p:nvPr>
        </p:nvSpPr>
        <p:spPr>
          <a:xfrm>
            <a:off x="6053553" y="1976900"/>
            <a:ext cx="23916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22"/>
          <p:cNvSpPr txBox="1">
            <a:spLocks noGrp="1"/>
          </p:cNvSpPr>
          <p:nvPr>
            <p:ph type="subTitle" idx="3"/>
          </p:nvPr>
        </p:nvSpPr>
        <p:spPr>
          <a:xfrm>
            <a:off x="6052049" y="3155800"/>
            <a:ext cx="2391600" cy="4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erriweather" panose="000005000000000000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a:endParaRPr/>
          </a:p>
        </p:txBody>
      </p:sp>
      <p:sp>
        <p:nvSpPr>
          <p:cNvPr id="330" name="Google Shape;330;p22"/>
          <p:cNvSpPr txBox="1">
            <a:spLocks noGrp="1"/>
          </p:cNvSpPr>
          <p:nvPr>
            <p:ph type="subTitle" idx="4"/>
          </p:nvPr>
        </p:nvSpPr>
        <p:spPr>
          <a:xfrm>
            <a:off x="6053542" y="1542500"/>
            <a:ext cx="2391600" cy="4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erriweather" panose="000005000000000000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a:endParaRPr/>
          </a:p>
        </p:txBody>
      </p:sp>
      <p:sp>
        <p:nvSpPr>
          <p:cNvPr id="331" name="Google Shape;331;p22"/>
          <p:cNvSpPr/>
          <p:nvPr/>
        </p:nvSpPr>
        <p:spPr>
          <a:xfrm>
            <a:off x="0" y="4570850"/>
            <a:ext cx="748383" cy="572696"/>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rot="-5400000" flipH="1">
            <a:off x="8021673" y="2407301"/>
            <a:ext cx="1496278" cy="748375"/>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2"/>
          <p:cNvGrpSpPr/>
          <p:nvPr/>
        </p:nvGrpSpPr>
        <p:grpSpPr>
          <a:xfrm>
            <a:off x="7416675" y="557775"/>
            <a:ext cx="1004946" cy="253775"/>
            <a:chOff x="1435000" y="4229925"/>
            <a:chExt cx="1004946" cy="253775"/>
          </a:xfrm>
        </p:grpSpPr>
        <p:sp>
          <p:nvSpPr>
            <p:cNvPr id="334" name="Google Shape;334;p22"/>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22"/>
          <p:cNvSpPr txBox="1">
            <a:spLocks noGrp="1"/>
          </p:cNvSpPr>
          <p:nvPr>
            <p:ph type="subTitle" idx="5"/>
          </p:nvPr>
        </p:nvSpPr>
        <p:spPr>
          <a:xfrm>
            <a:off x="2139910" y="3590200"/>
            <a:ext cx="23916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7" name="Google Shape;347;p22"/>
          <p:cNvSpPr txBox="1">
            <a:spLocks noGrp="1"/>
          </p:cNvSpPr>
          <p:nvPr>
            <p:ph type="subTitle" idx="6"/>
          </p:nvPr>
        </p:nvSpPr>
        <p:spPr>
          <a:xfrm>
            <a:off x="2141403" y="1976900"/>
            <a:ext cx="23916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22"/>
          <p:cNvSpPr txBox="1">
            <a:spLocks noGrp="1"/>
          </p:cNvSpPr>
          <p:nvPr>
            <p:ph type="subTitle" idx="7"/>
          </p:nvPr>
        </p:nvSpPr>
        <p:spPr>
          <a:xfrm>
            <a:off x="2139899" y="3155800"/>
            <a:ext cx="2391600" cy="4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erriweather" panose="000005000000000000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a:endParaRPr/>
          </a:p>
        </p:txBody>
      </p:sp>
      <p:sp>
        <p:nvSpPr>
          <p:cNvPr id="349" name="Google Shape;349;p22"/>
          <p:cNvSpPr txBox="1">
            <a:spLocks noGrp="1"/>
          </p:cNvSpPr>
          <p:nvPr>
            <p:ph type="subTitle" idx="8"/>
          </p:nvPr>
        </p:nvSpPr>
        <p:spPr>
          <a:xfrm>
            <a:off x="2141392" y="1542500"/>
            <a:ext cx="2391600" cy="43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erriweather" panose="000005000000000000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Clr>
                <a:schemeClr val="dk1"/>
              </a:buClr>
              <a:buSzPts val="1600"/>
              <a:buFont typeface="Merriweather" panose="00000500000000000000"/>
              <a:buNone/>
              <a:defRPr sz="16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a:endParaRPr/>
          </a:p>
        </p:txBody>
      </p:sp>
      <p:sp>
        <p:nvSpPr>
          <p:cNvPr id="350" name="Google Shape;350;p22"/>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51"/>
        <p:cNvGrpSpPr/>
        <p:nvPr/>
      </p:nvGrpSpPr>
      <p:grpSpPr>
        <a:xfrm>
          <a:off x="0" y="0"/>
          <a:ext cx="0" cy="0"/>
          <a:chOff x="0" y="0"/>
          <a:chExt cx="0" cy="0"/>
        </a:xfrm>
      </p:grpSpPr>
      <p:sp>
        <p:nvSpPr>
          <p:cNvPr id="352" name="Google Shape;352;p23"/>
          <p:cNvSpPr txBox="1"/>
          <p:nvPr/>
        </p:nvSpPr>
        <p:spPr>
          <a:xfrm>
            <a:off x="917775" y="15302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3" name="Google Shape;353;p23"/>
          <p:cNvSpPr txBox="1"/>
          <p:nvPr/>
        </p:nvSpPr>
        <p:spPr>
          <a:xfrm>
            <a:off x="5865425" y="1854550"/>
            <a:ext cx="18777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4" name="Google Shape;354;p23"/>
          <p:cNvSpPr txBox="1"/>
          <p:nvPr/>
        </p:nvSpPr>
        <p:spPr>
          <a:xfrm>
            <a:off x="1070175"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5" name="Google Shape;355;p23"/>
          <p:cNvSpPr txBox="1"/>
          <p:nvPr/>
        </p:nvSpPr>
        <p:spPr>
          <a:xfrm>
            <a:off x="1070175" y="322890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6" name="Google Shape;356;p23"/>
          <p:cNvSpPr txBox="1"/>
          <p:nvPr/>
        </p:nvSpPr>
        <p:spPr>
          <a:xfrm>
            <a:off x="3544000" y="16826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7" name="Google Shape;357;p23"/>
          <p:cNvSpPr txBox="1"/>
          <p:nvPr/>
        </p:nvSpPr>
        <p:spPr>
          <a:xfrm>
            <a:off x="3544000" y="200695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8" name="Google Shape;358;p23"/>
          <p:cNvSpPr txBox="1"/>
          <p:nvPr/>
        </p:nvSpPr>
        <p:spPr>
          <a:xfrm>
            <a:off x="3544000"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59" name="Google Shape;359;p23"/>
          <p:cNvSpPr txBox="1"/>
          <p:nvPr/>
        </p:nvSpPr>
        <p:spPr>
          <a:xfrm>
            <a:off x="3544000" y="3228900"/>
            <a:ext cx="17943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0" name="Google Shape;360;p23"/>
          <p:cNvSpPr txBox="1"/>
          <p:nvPr/>
        </p:nvSpPr>
        <p:spPr>
          <a:xfrm>
            <a:off x="6059500" y="168265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1" name="Google Shape;361;p23"/>
          <p:cNvSpPr txBox="1"/>
          <p:nvPr/>
        </p:nvSpPr>
        <p:spPr>
          <a:xfrm>
            <a:off x="6059500" y="2904600"/>
            <a:ext cx="17943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2" name="Google Shape;362;p23"/>
          <p:cNvSpPr txBox="1"/>
          <p:nvPr/>
        </p:nvSpPr>
        <p:spPr>
          <a:xfrm>
            <a:off x="6017825" y="3228900"/>
            <a:ext cx="1877700" cy="4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364E87"/>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363" name="Google Shape;363;p23"/>
          <p:cNvSpPr txBox="1">
            <a:spLocks noGrp="1"/>
          </p:cNvSpPr>
          <p:nvPr>
            <p:ph type="subTitle" idx="1"/>
          </p:nvPr>
        </p:nvSpPr>
        <p:spPr>
          <a:xfrm>
            <a:off x="1298611" y="1776788"/>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364" name="Google Shape;364;p23"/>
          <p:cNvSpPr txBox="1">
            <a:spLocks noGrp="1"/>
          </p:cNvSpPr>
          <p:nvPr>
            <p:ph type="subTitle" idx="2"/>
          </p:nvPr>
        </p:nvSpPr>
        <p:spPr>
          <a:xfrm>
            <a:off x="1298611" y="2108915"/>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5" name="Google Shape;365;p23"/>
          <p:cNvSpPr txBox="1">
            <a:spLocks noGrp="1"/>
          </p:cNvSpPr>
          <p:nvPr>
            <p:ph type="subTitle" idx="3"/>
          </p:nvPr>
        </p:nvSpPr>
        <p:spPr>
          <a:xfrm>
            <a:off x="1298611" y="3174371"/>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366" name="Google Shape;366;p23"/>
          <p:cNvSpPr txBox="1">
            <a:spLocks noGrp="1"/>
          </p:cNvSpPr>
          <p:nvPr>
            <p:ph type="subTitle" idx="4"/>
          </p:nvPr>
        </p:nvSpPr>
        <p:spPr>
          <a:xfrm>
            <a:off x="1298611" y="3508961"/>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7" name="Google Shape;367;p23"/>
          <p:cNvSpPr txBox="1">
            <a:spLocks noGrp="1"/>
          </p:cNvSpPr>
          <p:nvPr>
            <p:ph type="subTitle" idx="5"/>
          </p:nvPr>
        </p:nvSpPr>
        <p:spPr>
          <a:xfrm>
            <a:off x="3850931" y="1776788"/>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368" name="Google Shape;368;p23"/>
          <p:cNvSpPr txBox="1">
            <a:spLocks noGrp="1"/>
          </p:cNvSpPr>
          <p:nvPr>
            <p:ph type="subTitle" idx="6"/>
          </p:nvPr>
        </p:nvSpPr>
        <p:spPr>
          <a:xfrm>
            <a:off x="3850931" y="2108915"/>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9" name="Google Shape;369;p23"/>
          <p:cNvSpPr txBox="1">
            <a:spLocks noGrp="1"/>
          </p:cNvSpPr>
          <p:nvPr>
            <p:ph type="subTitle" idx="7"/>
          </p:nvPr>
        </p:nvSpPr>
        <p:spPr>
          <a:xfrm>
            <a:off x="3850931" y="3174371"/>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370" name="Google Shape;370;p23"/>
          <p:cNvSpPr txBox="1">
            <a:spLocks noGrp="1"/>
          </p:cNvSpPr>
          <p:nvPr>
            <p:ph type="subTitle" idx="8"/>
          </p:nvPr>
        </p:nvSpPr>
        <p:spPr>
          <a:xfrm>
            <a:off x="3850931" y="3508961"/>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1" name="Google Shape;371;p23"/>
          <p:cNvSpPr txBox="1">
            <a:spLocks noGrp="1"/>
          </p:cNvSpPr>
          <p:nvPr>
            <p:ph type="subTitle" idx="9"/>
          </p:nvPr>
        </p:nvSpPr>
        <p:spPr>
          <a:xfrm>
            <a:off x="6403251" y="1776788"/>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372" name="Google Shape;372;p23"/>
          <p:cNvSpPr txBox="1">
            <a:spLocks noGrp="1"/>
          </p:cNvSpPr>
          <p:nvPr>
            <p:ph type="subTitle" idx="13"/>
          </p:nvPr>
        </p:nvSpPr>
        <p:spPr>
          <a:xfrm>
            <a:off x="6403251" y="2108915"/>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3" name="Google Shape;373;p23"/>
          <p:cNvSpPr txBox="1">
            <a:spLocks noGrp="1"/>
          </p:cNvSpPr>
          <p:nvPr>
            <p:ph type="subTitle" idx="14"/>
          </p:nvPr>
        </p:nvSpPr>
        <p:spPr>
          <a:xfrm>
            <a:off x="6403251" y="3174371"/>
            <a:ext cx="1851300" cy="33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374" name="Google Shape;374;p23"/>
          <p:cNvSpPr txBox="1">
            <a:spLocks noGrp="1"/>
          </p:cNvSpPr>
          <p:nvPr>
            <p:ph type="subTitle" idx="15"/>
          </p:nvPr>
        </p:nvSpPr>
        <p:spPr>
          <a:xfrm>
            <a:off x="6403251" y="3508961"/>
            <a:ext cx="2018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5" name="Google Shape;375;p23"/>
          <p:cNvSpPr/>
          <p:nvPr/>
        </p:nvSpPr>
        <p:spPr>
          <a:xfrm rot="10800000">
            <a:off x="7518518" y="-4"/>
            <a:ext cx="1625481" cy="1625481"/>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23"/>
          <p:cNvGrpSpPr/>
          <p:nvPr/>
        </p:nvGrpSpPr>
        <p:grpSpPr>
          <a:xfrm>
            <a:off x="713225" y="4458825"/>
            <a:ext cx="1004946" cy="253775"/>
            <a:chOff x="1435000" y="4229925"/>
            <a:chExt cx="1004946" cy="253775"/>
          </a:xfrm>
        </p:grpSpPr>
        <p:sp>
          <p:nvSpPr>
            <p:cNvPr id="377" name="Google Shape;377;p23"/>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23"/>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2428950" y="2771788"/>
            <a:ext cx="4286100" cy="5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2" name="Google Shape;32;p3"/>
          <p:cNvSpPr txBox="1">
            <a:spLocks noGrp="1"/>
          </p:cNvSpPr>
          <p:nvPr>
            <p:ph type="subTitle" idx="1"/>
          </p:nvPr>
        </p:nvSpPr>
        <p:spPr>
          <a:xfrm>
            <a:off x="3091450" y="3332788"/>
            <a:ext cx="2961000" cy="609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3" name="Google Shape;33;p3"/>
          <p:cNvSpPr txBox="1">
            <a:spLocks noGrp="1"/>
          </p:cNvSpPr>
          <p:nvPr>
            <p:ph type="title" idx="2" hasCustomPrompt="1"/>
          </p:nvPr>
        </p:nvSpPr>
        <p:spPr>
          <a:xfrm>
            <a:off x="2781990" y="1259393"/>
            <a:ext cx="3579900" cy="9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solidFill>
                  <a:schemeClr val="accent5"/>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34" name="Google Shape;34;p3"/>
          <p:cNvSpPr/>
          <p:nvPr/>
        </p:nvSpPr>
        <p:spPr>
          <a:xfrm rot="10800000">
            <a:off x="7550467" y="-8"/>
            <a:ext cx="1593533" cy="1593533"/>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289625" y="4197921"/>
            <a:ext cx="1854385" cy="945574"/>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260121" y="3885202"/>
            <a:ext cx="131550" cy="730198"/>
          </a:xfrm>
          <a:custGeom>
            <a:avLst/>
            <a:gdLst/>
            <a:ahLst/>
            <a:cxnLst/>
            <a:rect l="l" t="t" r="r" b="b"/>
            <a:pathLst>
              <a:path w="709" h="3935" extrusionOk="0">
                <a:moveTo>
                  <a:pt x="355" y="1"/>
                </a:moveTo>
                <a:cubicBezTo>
                  <a:pt x="158" y="1"/>
                  <a:pt x="0" y="160"/>
                  <a:pt x="0" y="355"/>
                </a:cubicBezTo>
                <a:lnTo>
                  <a:pt x="0" y="3581"/>
                </a:lnTo>
                <a:cubicBezTo>
                  <a:pt x="0" y="3776"/>
                  <a:pt x="158" y="3934"/>
                  <a:pt x="355" y="3934"/>
                </a:cubicBezTo>
                <a:cubicBezTo>
                  <a:pt x="550" y="3934"/>
                  <a:pt x="708" y="3776"/>
                  <a:pt x="708" y="3581"/>
                </a:cubicBezTo>
                <a:lnTo>
                  <a:pt x="708" y="355"/>
                </a:lnTo>
                <a:cubicBezTo>
                  <a:pt x="708" y="160"/>
                  <a:pt x="55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59225" y="0"/>
            <a:ext cx="2747120" cy="1373678"/>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83150" y="3822625"/>
            <a:ext cx="20205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TITLE_AND_BODY_1">
    <p:spTree>
      <p:nvGrpSpPr>
        <p:cNvPr id="1" name="Shape 390"/>
        <p:cNvGrpSpPr/>
        <p:nvPr/>
      </p:nvGrpSpPr>
      <p:grpSpPr>
        <a:xfrm>
          <a:off x="0" y="0"/>
          <a:ext cx="0" cy="0"/>
          <a:chOff x="0" y="0"/>
          <a:chExt cx="0" cy="0"/>
        </a:xfrm>
      </p:grpSpPr>
      <p:sp>
        <p:nvSpPr>
          <p:cNvPr id="391" name="Google Shape;391;p24"/>
          <p:cNvSpPr txBox="1">
            <a:spLocks noGrp="1"/>
          </p:cNvSpPr>
          <p:nvPr>
            <p:ph type="body" idx="1"/>
          </p:nvPr>
        </p:nvSpPr>
        <p:spPr>
          <a:xfrm>
            <a:off x="713225" y="1152475"/>
            <a:ext cx="7717500" cy="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a:endParaRPr/>
          </a:p>
        </p:txBody>
      </p:sp>
      <p:sp>
        <p:nvSpPr>
          <p:cNvPr id="392" name="Google Shape;392;p24"/>
          <p:cNvSpPr/>
          <p:nvPr/>
        </p:nvSpPr>
        <p:spPr>
          <a:xfrm>
            <a:off x="-1334900" y="4338213"/>
            <a:ext cx="1968900" cy="530400"/>
          </a:xfrm>
          <a:prstGeom prst="roundRect">
            <a:avLst>
              <a:gd name="adj" fmla="val 50000"/>
            </a:avLst>
          </a:prstGeom>
          <a:solidFill>
            <a:srgbClr val="DBB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24"/>
          <p:cNvGrpSpPr/>
          <p:nvPr/>
        </p:nvGrpSpPr>
        <p:grpSpPr>
          <a:xfrm>
            <a:off x="7672650" y="4688000"/>
            <a:ext cx="1004946" cy="253775"/>
            <a:chOff x="1435000" y="4229925"/>
            <a:chExt cx="1004946" cy="253775"/>
          </a:xfrm>
        </p:grpSpPr>
        <p:sp>
          <p:nvSpPr>
            <p:cNvPr id="394" name="Google Shape;394;p24"/>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24"/>
          <p:cNvSpPr/>
          <p:nvPr/>
        </p:nvSpPr>
        <p:spPr>
          <a:xfrm rot="-5400000">
            <a:off x="8266189" y="-649766"/>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CUSTOM_5">
    <p:bg>
      <p:bgPr>
        <a:solidFill>
          <a:schemeClr val="lt1"/>
        </a:solidFill>
        <a:effectLst/>
      </p:bgPr>
    </p:bg>
    <p:spTree>
      <p:nvGrpSpPr>
        <p:cNvPr id="1" name="Shape 408"/>
        <p:cNvGrpSpPr/>
        <p:nvPr/>
      </p:nvGrpSpPr>
      <p:grpSpPr>
        <a:xfrm>
          <a:off x="0" y="0"/>
          <a:ext cx="0" cy="0"/>
          <a:chOff x="0" y="0"/>
          <a:chExt cx="0" cy="0"/>
        </a:xfrm>
      </p:grpSpPr>
      <p:sp>
        <p:nvSpPr>
          <p:cNvPr id="409" name="Google Shape;409;p25"/>
          <p:cNvSpPr txBox="1">
            <a:spLocks noGrp="1"/>
          </p:cNvSpPr>
          <p:nvPr>
            <p:ph type="title"/>
          </p:nvPr>
        </p:nvSpPr>
        <p:spPr>
          <a:xfrm>
            <a:off x="1934400" y="3650030"/>
            <a:ext cx="5254800" cy="40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2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0" name="Google Shape;410;p25"/>
          <p:cNvSpPr txBox="1">
            <a:spLocks noGrp="1"/>
          </p:cNvSpPr>
          <p:nvPr>
            <p:ph type="subTitle" idx="1"/>
          </p:nvPr>
        </p:nvSpPr>
        <p:spPr>
          <a:xfrm>
            <a:off x="1798175" y="2333025"/>
            <a:ext cx="5547600" cy="13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600"/>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1" name="Google Shape;411;p25"/>
          <p:cNvSpPr/>
          <p:nvPr/>
        </p:nvSpPr>
        <p:spPr>
          <a:xfrm>
            <a:off x="8010325" y="3227750"/>
            <a:ext cx="1156502" cy="1915805"/>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rot="10800000" flipH="1">
            <a:off x="-1047625" y="4109525"/>
            <a:ext cx="2084936" cy="1042545"/>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25"/>
          <p:cNvGrpSpPr/>
          <p:nvPr/>
        </p:nvGrpSpPr>
        <p:grpSpPr>
          <a:xfrm>
            <a:off x="7676425" y="4338750"/>
            <a:ext cx="1004946" cy="253775"/>
            <a:chOff x="1435000" y="4229925"/>
            <a:chExt cx="1004946" cy="253775"/>
          </a:xfrm>
        </p:grpSpPr>
        <p:sp>
          <p:nvSpPr>
            <p:cNvPr id="414" name="Google Shape;414;p25"/>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25"/>
          <p:cNvSpPr/>
          <p:nvPr/>
        </p:nvSpPr>
        <p:spPr>
          <a:xfrm rot="10800000" flipH="1">
            <a:off x="0" y="11"/>
            <a:ext cx="1927343" cy="1927343"/>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rot="10800000" flipH="1">
            <a:off x="7883601" y="1"/>
            <a:ext cx="2542138" cy="1271474"/>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p:cSld name="CUSTOM_4_1_1">
    <p:spTree>
      <p:nvGrpSpPr>
        <p:cNvPr id="1" name="Shape 471"/>
        <p:cNvGrpSpPr/>
        <p:nvPr/>
      </p:nvGrpSpPr>
      <p:grpSpPr>
        <a:xfrm>
          <a:off x="0" y="0"/>
          <a:ext cx="0" cy="0"/>
          <a:chOff x="0" y="0"/>
          <a:chExt cx="0" cy="0"/>
        </a:xfrm>
      </p:grpSpPr>
      <p:sp>
        <p:nvSpPr>
          <p:cNvPr id="472" name="Google Shape;472;p28"/>
          <p:cNvSpPr txBox="1">
            <a:spLocks noGrp="1"/>
          </p:cNvSpPr>
          <p:nvPr>
            <p:ph type="subTitle" idx="1"/>
          </p:nvPr>
        </p:nvSpPr>
        <p:spPr>
          <a:xfrm>
            <a:off x="713225" y="1661513"/>
            <a:ext cx="3207900" cy="3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b="1"/>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73" name="Google Shape;473;p28"/>
          <p:cNvSpPr txBox="1">
            <a:spLocks noGrp="1"/>
          </p:cNvSpPr>
          <p:nvPr>
            <p:ph type="title"/>
          </p:nvPr>
        </p:nvSpPr>
        <p:spPr>
          <a:xfrm>
            <a:off x="713225" y="849463"/>
            <a:ext cx="32079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a:lvl1pPr>
            <a:lvl2pPr lvl="1"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a:endParaRPr/>
          </a:p>
        </p:txBody>
      </p:sp>
      <p:sp>
        <p:nvSpPr>
          <p:cNvPr id="474" name="Google Shape;474;p28"/>
          <p:cNvSpPr txBox="1">
            <a:spLocks noGrp="1"/>
          </p:cNvSpPr>
          <p:nvPr>
            <p:ph type="subTitle" idx="2"/>
          </p:nvPr>
        </p:nvSpPr>
        <p:spPr>
          <a:xfrm>
            <a:off x="1098550" y="2238075"/>
            <a:ext cx="2437500" cy="10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75" name="Google Shape;475;p28"/>
          <p:cNvSpPr txBox="1"/>
          <p:nvPr/>
        </p:nvSpPr>
        <p:spPr>
          <a:xfrm>
            <a:off x="3536050" y="4125475"/>
            <a:ext cx="4936500" cy="4434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GB" sz="1200">
                <a:solidFill>
                  <a:schemeClr val="accent1"/>
                </a:solidFill>
                <a:latin typeface="Raleway"/>
                <a:ea typeface="Raleway"/>
                <a:cs typeface="Raleway"/>
                <a:sym typeface="Raleway"/>
              </a:rPr>
              <a:t>CREDITS: This presentation template was created by </a:t>
            </a:r>
            <a:r>
              <a:rPr lang="en-GB" sz="1200" b="1">
                <a:solidFill>
                  <a:schemeClr val="accent1"/>
                </a:solidFill>
                <a:uFill>
                  <a:noFill/>
                </a:uFill>
                <a:latin typeface="Raleway"/>
                <a:ea typeface="Raleway"/>
                <a:cs typeface="Raleway"/>
                <a:sym typeface="Raleway"/>
                <a:hlinkClick r:id="rId2"/>
              </a:rPr>
              <a:t>Slidesgo</a:t>
            </a:r>
            <a:r>
              <a:rPr lang="en-GB" sz="1200">
                <a:solidFill>
                  <a:schemeClr val="accent1"/>
                </a:solidFill>
                <a:latin typeface="Raleway"/>
                <a:ea typeface="Raleway"/>
                <a:cs typeface="Raleway"/>
                <a:sym typeface="Raleway"/>
              </a:rPr>
              <a:t>, including icons by </a:t>
            </a:r>
            <a:r>
              <a:rPr lang="en-GB" sz="1200" b="1">
                <a:solidFill>
                  <a:schemeClr val="accent1"/>
                </a:solidFill>
                <a:uFill>
                  <a:noFill/>
                </a:uFill>
                <a:latin typeface="Raleway"/>
                <a:ea typeface="Raleway"/>
                <a:cs typeface="Raleway"/>
                <a:sym typeface="Raleway"/>
                <a:hlinkClick r:id="rId3"/>
              </a:rPr>
              <a:t>Flaticon</a:t>
            </a:r>
            <a:r>
              <a:rPr lang="en-GB" sz="1200">
                <a:solidFill>
                  <a:schemeClr val="accent1"/>
                </a:solidFill>
                <a:latin typeface="Raleway"/>
                <a:ea typeface="Raleway"/>
                <a:cs typeface="Raleway"/>
                <a:sym typeface="Raleway"/>
              </a:rPr>
              <a:t>, and infographics &amp; images by </a:t>
            </a:r>
            <a:r>
              <a:rPr lang="en-GB" sz="1200" b="1">
                <a:solidFill>
                  <a:schemeClr val="accent1"/>
                </a:solidFill>
                <a:uFill>
                  <a:noFill/>
                </a:uFill>
                <a:latin typeface="Raleway"/>
                <a:ea typeface="Raleway"/>
                <a:cs typeface="Raleway"/>
                <a:sym typeface="Raleway"/>
                <a:hlinkClick r:id="rId4"/>
              </a:rPr>
              <a:t>Freepik</a:t>
            </a:r>
            <a:r>
              <a:rPr lang="en-GB" sz="1200">
                <a:solidFill>
                  <a:schemeClr val="accent1"/>
                </a:solidFill>
                <a:latin typeface="Raleway"/>
                <a:ea typeface="Raleway"/>
                <a:cs typeface="Raleway"/>
                <a:sym typeface="Raleway"/>
              </a:rPr>
              <a:t>. </a:t>
            </a:r>
            <a:endParaRPr sz="1200">
              <a:solidFill>
                <a:schemeClr val="accent1"/>
              </a:solidFill>
              <a:latin typeface="Raleway"/>
              <a:ea typeface="Raleway"/>
              <a:cs typeface="Raleway"/>
              <a:sym typeface="Raleway"/>
            </a:endParaRPr>
          </a:p>
          <a:p>
            <a:pPr marL="0" lvl="0" indent="0" algn="r" rtl="0">
              <a:spcBef>
                <a:spcPts val="300"/>
              </a:spcBef>
              <a:spcAft>
                <a:spcPts val="0"/>
              </a:spcAft>
              <a:buNone/>
            </a:pPr>
            <a:endParaRPr sz="1200">
              <a:solidFill>
                <a:schemeClr val="accent1"/>
              </a:solidFill>
              <a:latin typeface="Raleway"/>
              <a:ea typeface="Raleway"/>
              <a:cs typeface="Raleway"/>
              <a:sym typeface="Raleway"/>
            </a:endParaRPr>
          </a:p>
        </p:txBody>
      </p:sp>
      <p:sp>
        <p:nvSpPr>
          <p:cNvPr id="476" name="Google Shape;476;p28"/>
          <p:cNvSpPr/>
          <p:nvPr/>
        </p:nvSpPr>
        <p:spPr>
          <a:xfrm>
            <a:off x="0" y="-1"/>
            <a:ext cx="1739382" cy="589502"/>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7869700" y="378788"/>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8490223" y="125592"/>
            <a:ext cx="95563" cy="530379"/>
          </a:xfrm>
          <a:custGeom>
            <a:avLst/>
            <a:gdLst/>
            <a:ahLst/>
            <a:cxnLst/>
            <a:rect l="l" t="t" r="r" b="b"/>
            <a:pathLst>
              <a:path w="709" h="3935" extrusionOk="0">
                <a:moveTo>
                  <a:pt x="355" y="1"/>
                </a:moveTo>
                <a:cubicBezTo>
                  <a:pt x="158" y="1"/>
                  <a:pt x="0" y="160"/>
                  <a:pt x="0" y="355"/>
                </a:cubicBezTo>
                <a:lnTo>
                  <a:pt x="0" y="3581"/>
                </a:lnTo>
                <a:cubicBezTo>
                  <a:pt x="0" y="3776"/>
                  <a:pt x="158" y="3934"/>
                  <a:pt x="355" y="3934"/>
                </a:cubicBezTo>
                <a:cubicBezTo>
                  <a:pt x="550" y="3934"/>
                  <a:pt x="708" y="3776"/>
                  <a:pt x="708" y="3581"/>
                </a:cubicBezTo>
                <a:lnTo>
                  <a:pt x="708" y="355"/>
                </a:lnTo>
                <a:cubicBezTo>
                  <a:pt x="708" y="160"/>
                  <a:pt x="55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rot="10800000">
            <a:off x="943562" y="4353163"/>
            <a:ext cx="2747120" cy="1373678"/>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p>
        </p:txBody>
      </p:sp>
      <p:sp>
        <p:nvSpPr>
          <p:cNvPr id="480" name="Google Shape;480;p28"/>
          <p:cNvSpPr/>
          <p:nvPr/>
        </p:nvSpPr>
        <p:spPr>
          <a:xfrm rot="10800000">
            <a:off x="-249599" y="3297827"/>
            <a:ext cx="1374773" cy="1561100"/>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28"/>
          <p:cNvGrpSpPr/>
          <p:nvPr/>
        </p:nvGrpSpPr>
        <p:grpSpPr>
          <a:xfrm>
            <a:off x="713225" y="4300888"/>
            <a:ext cx="1004946" cy="253775"/>
            <a:chOff x="1435000" y="4229925"/>
            <a:chExt cx="1004946" cy="253775"/>
          </a:xfrm>
        </p:grpSpPr>
        <p:sp>
          <p:nvSpPr>
            <p:cNvPr id="482" name="Google Shape;482;p28"/>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28"/>
          <p:cNvSpPr/>
          <p:nvPr/>
        </p:nvSpPr>
        <p:spPr>
          <a:xfrm>
            <a:off x="4553750" y="1246675"/>
            <a:ext cx="4613400" cy="193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495"/>
        <p:cNvGrpSpPr/>
        <p:nvPr/>
      </p:nvGrpSpPr>
      <p:grpSpPr>
        <a:xfrm>
          <a:off x="0" y="0"/>
          <a:ext cx="0" cy="0"/>
          <a:chOff x="0" y="0"/>
          <a:chExt cx="0" cy="0"/>
        </a:xfrm>
      </p:grpSpPr>
      <p:sp>
        <p:nvSpPr>
          <p:cNvPr id="496" name="Google Shape;496;p29"/>
          <p:cNvSpPr/>
          <p:nvPr/>
        </p:nvSpPr>
        <p:spPr>
          <a:xfrm>
            <a:off x="0" y="4408075"/>
            <a:ext cx="1578644" cy="735422"/>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7869700" y="4073588"/>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8490223" y="3820392"/>
            <a:ext cx="95563" cy="530379"/>
          </a:xfrm>
          <a:custGeom>
            <a:avLst/>
            <a:gdLst/>
            <a:ahLst/>
            <a:cxnLst/>
            <a:rect l="l" t="t" r="r" b="b"/>
            <a:pathLst>
              <a:path w="709" h="3935" extrusionOk="0">
                <a:moveTo>
                  <a:pt x="355" y="1"/>
                </a:moveTo>
                <a:cubicBezTo>
                  <a:pt x="158" y="1"/>
                  <a:pt x="0" y="160"/>
                  <a:pt x="0" y="355"/>
                </a:cubicBezTo>
                <a:lnTo>
                  <a:pt x="0" y="3581"/>
                </a:lnTo>
                <a:cubicBezTo>
                  <a:pt x="0" y="3776"/>
                  <a:pt x="158" y="3934"/>
                  <a:pt x="355" y="3934"/>
                </a:cubicBezTo>
                <a:cubicBezTo>
                  <a:pt x="550" y="3934"/>
                  <a:pt x="708" y="3776"/>
                  <a:pt x="708" y="3581"/>
                </a:cubicBezTo>
                <a:lnTo>
                  <a:pt x="708" y="355"/>
                </a:lnTo>
                <a:cubicBezTo>
                  <a:pt x="708" y="160"/>
                  <a:pt x="550"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6286712" y="-12156"/>
            <a:ext cx="2747120" cy="1373678"/>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p>
        </p:txBody>
      </p:sp>
      <p:sp>
        <p:nvSpPr>
          <p:cNvPr id="500" name="Google Shape;500;p29"/>
          <p:cNvSpPr/>
          <p:nvPr/>
        </p:nvSpPr>
        <p:spPr>
          <a:xfrm rot="10800000">
            <a:off x="-249599" y="346977"/>
            <a:ext cx="1374773" cy="1561100"/>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9"/>
          <p:cNvGrpSpPr/>
          <p:nvPr/>
        </p:nvGrpSpPr>
        <p:grpSpPr>
          <a:xfrm>
            <a:off x="1125175" y="4276588"/>
            <a:ext cx="1004946" cy="253775"/>
            <a:chOff x="1435000" y="4229925"/>
            <a:chExt cx="1004946" cy="253775"/>
          </a:xfrm>
        </p:grpSpPr>
        <p:sp>
          <p:nvSpPr>
            <p:cNvPr id="502" name="Google Shape;502;p29"/>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514"/>
        <p:cNvGrpSpPr/>
        <p:nvPr/>
      </p:nvGrpSpPr>
      <p:grpSpPr>
        <a:xfrm>
          <a:off x="0" y="0"/>
          <a:ext cx="0" cy="0"/>
          <a:chOff x="0" y="0"/>
          <a:chExt cx="0" cy="0"/>
        </a:xfrm>
      </p:grpSpPr>
      <p:sp>
        <p:nvSpPr>
          <p:cNvPr id="515" name="Google Shape;515;p30"/>
          <p:cNvSpPr/>
          <p:nvPr/>
        </p:nvSpPr>
        <p:spPr>
          <a:xfrm rot="5400000">
            <a:off x="7963164" y="3780021"/>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27850" y="4073588"/>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0"/>
          <p:cNvGrpSpPr/>
          <p:nvPr/>
        </p:nvGrpSpPr>
        <p:grpSpPr>
          <a:xfrm>
            <a:off x="7425775" y="4350213"/>
            <a:ext cx="1004946" cy="253775"/>
            <a:chOff x="1435000" y="4229925"/>
            <a:chExt cx="1004946" cy="253775"/>
          </a:xfrm>
        </p:grpSpPr>
        <p:sp>
          <p:nvSpPr>
            <p:cNvPr id="518" name="Google Shape;518;p30"/>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30"/>
          <p:cNvSpPr/>
          <p:nvPr/>
        </p:nvSpPr>
        <p:spPr>
          <a:xfrm>
            <a:off x="7864826" y="-484100"/>
            <a:ext cx="1279173" cy="145252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rot="10800000" flipH="1">
            <a:off x="0" y="11"/>
            <a:ext cx="1927343" cy="1927343"/>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8622575" y="1927338"/>
            <a:ext cx="1968900" cy="53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33678A"/>
              </a:buClr>
              <a:buSzPts val="1200"/>
              <a:buChar char="●"/>
              <a:defRPr sz="1300"/>
            </a:lvl1pPr>
            <a:lvl2pPr marL="914400" lvl="1" indent="-304800">
              <a:spcBef>
                <a:spcPts val="0"/>
              </a:spcBef>
              <a:spcAft>
                <a:spcPts val="0"/>
              </a:spcAft>
              <a:buClr>
                <a:srgbClr val="33678A"/>
              </a:buClr>
              <a:buSzPts val="1200"/>
              <a:buFont typeface="Roboto Condensed Light"/>
              <a:buChar char="○"/>
              <a:defRPr/>
            </a:lvl2pPr>
            <a:lvl3pPr marL="1371600" lvl="2" indent="-304800">
              <a:spcBef>
                <a:spcPts val="0"/>
              </a:spcBef>
              <a:spcAft>
                <a:spcPts val="0"/>
              </a:spcAft>
              <a:buClr>
                <a:srgbClr val="33678A"/>
              </a:buClr>
              <a:buSzPts val="1200"/>
              <a:buFont typeface="Roboto Condensed Light"/>
              <a:buChar char="■"/>
              <a:defRPr/>
            </a:lvl3pPr>
            <a:lvl4pPr marL="1828800" lvl="3" indent="-304800">
              <a:spcBef>
                <a:spcPts val="0"/>
              </a:spcBef>
              <a:spcAft>
                <a:spcPts val="0"/>
              </a:spcAft>
              <a:buClr>
                <a:srgbClr val="33678A"/>
              </a:buClr>
              <a:buSzPts val="1200"/>
              <a:buFont typeface="Roboto Condensed Light"/>
              <a:buChar char="●"/>
              <a:defRPr/>
            </a:lvl4pPr>
            <a:lvl5pPr marL="2286000" lvl="4" indent="-304800">
              <a:spcBef>
                <a:spcPts val="0"/>
              </a:spcBef>
              <a:spcAft>
                <a:spcPts val="0"/>
              </a:spcAft>
              <a:buClr>
                <a:srgbClr val="33678A"/>
              </a:buClr>
              <a:buSzPts val="1200"/>
              <a:buFont typeface="Roboto Condensed Light"/>
              <a:buChar char="○"/>
              <a:defRPr/>
            </a:lvl5pPr>
            <a:lvl6pPr marL="2743200" lvl="5" indent="-304800">
              <a:spcBef>
                <a:spcPts val="0"/>
              </a:spcBef>
              <a:spcAft>
                <a:spcPts val="0"/>
              </a:spcAft>
              <a:buClr>
                <a:srgbClr val="33678A"/>
              </a:buClr>
              <a:buSzPts val="1200"/>
              <a:buFont typeface="Roboto Condensed Light"/>
              <a:buChar char="■"/>
              <a:defRPr/>
            </a:lvl6pPr>
            <a:lvl7pPr marL="3200400" lvl="6" indent="-304800">
              <a:spcBef>
                <a:spcPts val="0"/>
              </a:spcBef>
              <a:spcAft>
                <a:spcPts val="0"/>
              </a:spcAft>
              <a:buClr>
                <a:srgbClr val="33678A"/>
              </a:buClr>
              <a:buSzPts val="1200"/>
              <a:buFont typeface="Roboto Condensed Light"/>
              <a:buChar char="●"/>
              <a:defRPr/>
            </a:lvl7pPr>
            <a:lvl8pPr marL="3657600" lvl="7" indent="-304800">
              <a:spcBef>
                <a:spcPts val="0"/>
              </a:spcBef>
              <a:spcAft>
                <a:spcPts val="0"/>
              </a:spcAft>
              <a:buClr>
                <a:srgbClr val="33678A"/>
              </a:buClr>
              <a:buSzPts val="1200"/>
              <a:buFont typeface="Roboto Condensed Light"/>
              <a:buChar char="○"/>
              <a:defRPr/>
            </a:lvl8pPr>
            <a:lvl9pPr marL="4114800" lvl="8" indent="-304800">
              <a:spcBef>
                <a:spcPts val="0"/>
              </a:spcBef>
              <a:spcAft>
                <a:spcPts val="0"/>
              </a:spcAft>
              <a:buClr>
                <a:srgbClr val="33678A"/>
              </a:buClr>
              <a:buSzPts val="1200"/>
              <a:buFont typeface="Roboto Condensed Light"/>
              <a:buChar char="■"/>
              <a:defRPr/>
            </a:lvl9pPr>
          </a:lstStyle>
          <a:p>
            <a:endParaRPr/>
          </a:p>
        </p:txBody>
      </p:sp>
      <p:sp>
        <p:nvSpPr>
          <p:cNvPr id="42" name="Google Shape;42;p4"/>
          <p:cNvSpPr/>
          <p:nvPr/>
        </p:nvSpPr>
        <p:spPr>
          <a:xfrm>
            <a:off x="-1334900" y="4338213"/>
            <a:ext cx="1968900" cy="530400"/>
          </a:xfrm>
          <a:prstGeom prst="roundRect">
            <a:avLst>
              <a:gd name="adj" fmla="val 50000"/>
            </a:avLst>
          </a:prstGeom>
          <a:solidFill>
            <a:srgbClr val="DBB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4"/>
          <p:cNvGrpSpPr/>
          <p:nvPr/>
        </p:nvGrpSpPr>
        <p:grpSpPr>
          <a:xfrm>
            <a:off x="7672650" y="4688000"/>
            <a:ext cx="1004946" cy="253775"/>
            <a:chOff x="1435000" y="4229925"/>
            <a:chExt cx="1004946" cy="253775"/>
          </a:xfrm>
        </p:grpSpPr>
        <p:sp>
          <p:nvSpPr>
            <p:cNvPr id="44" name="Google Shape;44;p4"/>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4"/>
          <p:cNvSpPr/>
          <p:nvPr/>
        </p:nvSpPr>
        <p:spPr>
          <a:xfrm rot="-5400000">
            <a:off x="8266189" y="-649766"/>
            <a:ext cx="1451280" cy="1647953"/>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
          <p:cNvSpPr/>
          <p:nvPr/>
        </p:nvSpPr>
        <p:spPr>
          <a:xfrm rot="10800000" flipH="1">
            <a:off x="5987375" y="3"/>
            <a:ext cx="2865462" cy="1433171"/>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txBox="1">
            <a:spLocks noGrp="1"/>
          </p:cNvSpPr>
          <p:nvPr>
            <p:ph type="subTitle" idx="1"/>
          </p:nvPr>
        </p:nvSpPr>
        <p:spPr>
          <a:xfrm>
            <a:off x="1246225" y="2444025"/>
            <a:ext cx="2704800" cy="126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60" name="Google Shape;60;p5"/>
          <p:cNvSpPr txBox="1">
            <a:spLocks noGrp="1"/>
          </p:cNvSpPr>
          <p:nvPr>
            <p:ph type="subTitle" idx="2"/>
          </p:nvPr>
        </p:nvSpPr>
        <p:spPr>
          <a:xfrm>
            <a:off x="5193000" y="2444025"/>
            <a:ext cx="2704800" cy="12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1" name="Google Shape;61;p5"/>
          <p:cNvSpPr txBox="1">
            <a:spLocks noGrp="1"/>
          </p:cNvSpPr>
          <p:nvPr>
            <p:ph type="subTitle" idx="3"/>
          </p:nvPr>
        </p:nvSpPr>
        <p:spPr>
          <a:xfrm>
            <a:off x="1156525" y="1885525"/>
            <a:ext cx="2884200" cy="461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2000"/>
              <a:buFont typeface="BioRhyme" panose="00000500000000000000"/>
              <a:buNone/>
              <a:defRPr sz="20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2pPr>
            <a:lvl3pPr lvl="2">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3pPr>
            <a:lvl4pPr lvl="3">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4pPr>
            <a:lvl5pPr lvl="4">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5pPr>
            <a:lvl6pPr lvl="5">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6pPr>
            <a:lvl7pPr lvl="6">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7pPr>
            <a:lvl8pPr lvl="7">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8pPr>
            <a:lvl9pPr lvl="8">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9pPr>
          </a:lstStyle>
          <a:p>
            <a:endParaRPr/>
          </a:p>
        </p:txBody>
      </p:sp>
      <p:sp>
        <p:nvSpPr>
          <p:cNvPr id="62" name="Google Shape;62;p5"/>
          <p:cNvSpPr txBox="1">
            <a:spLocks noGrp="1"/>
          </p:cNvSpPr>
          <p:nvPr>
            <p:ph type="subTitle" idx="4"/>
          </p:nvPr>
        </p:nvSpPr>
        <p:spPr>
          <a:xfrm>
            <a:off x="5103300" y="1885525"/>
            <a:ext cx="2884200" cy="461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Font typeface="BioRhyme" panose="00000500000000000000"/>
              <a:buNone/>
              <a:defRPr sz="20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2pPr>
            <a:lvl3pPr lvl="2"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3pPr>
            <a:lvl4pPr lvl="3"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4pPr>
            <a:lvl5pPr lvl="4"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5pPr>
            <a:lvl6pPr lvl="5"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6pPr>
            <a:lvl7pPr lvl="6"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7pPr>
            <a:lvl8pPr lvl="7"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8pPr>
            <a:lvl9pPr lvl="8" rtl="0">
              <a:spcBef>
                <a:spcPts val="0"/>
              </a:spcBef>
              <a:spcAft>
                <a:spcPts val="0"/>
              </a:spcAft>
              <a:buClr>
                <a:schemeClr val="accent1"/>
              </a:buClr>
              <a:buSzPts val="2000"/>
              <a:buFont typeface="BioRhyme" panose="00000500000000000000"/>
              <a:buNone/>
              <a:defRPr sz="2000" b="1">
                <a:solidFill>
                  <a:schemeClr val="accent1"/>
                </a:solidFill>
                <a:latin typeface="BioRhyme" panose="00000500000000000000"/>
                <a:ea typeface="BioRhyme" panose="00000500000000000000"/>
                <a:cs typeface="BioRhyme" panose="00000500000000000000"/>
                <a:sym typeface="BioRhyme" panose="00000500000000000000"/>
              </a:defRPr>
            </a:lvl9pPr>
          </a:lstStyle>
          <a:p>
            <a:endParaRPr/>
          </a:p>
        </p:txBody>
      </p:sp>
      <p:sp>
        <p:nvSpPr>
          <p:cNvPr id="63" name="Google Shape;63;p5"/>
          <p:cNvSpPr/>
          <p:nvPr/>
        </p:nvSpPr>
        <p:spPr>
          <a:xfrm>
            <a:off x="0" y="3787750"/>
            <a:ext cx="1156522" cy="1355799"/>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1029250" y="571500"/>
            <a:ext cx="16098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0800000" flipH="1">
            <a:off x="8101525" y="4109525"/>
            <a:ext cx="2084936" cy="1042545"/>
          </a:xfrm>
          <a:custGeom>
            <a:avLst/>
            <a:gdLst/>
            <a:ahLst/>
            <a:cxnLst/>
            <a:rect l="l" t="t" r="r" b="b"/>
            <a:pathLst>
              <a:path w="13505" h="6753" extrusionOk="0">
                <a:moveTo>
                  <a:pt x="0" y="0"/>
                </a:moveTo>
                <a:lnTo>
                  <a:pt x="6752" y="6752"/>
                </a:lnTo>
                <a:lnTo>
                  <a:pt x="13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22375" y="4338750"/>
            <a:ext cx="1004946" cy="253775"/>
            <a:chOff x="1435000" y="4229925"/>
            <a:chExt cx="1004946" cy="253775"/>
          </a:xfrm>
        </p:grpSpPr>
        <p:sp>
          <p:nvSpPr>
            <p:cNvPr id="67" name="Google Shape;67;p5"/>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5"/>
          <p:cNvSpPr txBox="1">
            <a:spLocks noGrp="1"/>
          </p:cNvSpPr>
          <p:nvPr>
            <p:ph type="title"/>
          </p:nvPr>
        </p:nvSpPr>
        <p:spPr>
          <a:xfrm>
            <a:off x="713225" y="46065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4873375" y="1590650"/>
            <a:ext cx="3182100" cy="80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3600"/>
            </a:lvl1pPr>
            <a:lvl2pPr lvl="1">
              <a:spcBef>
                <a:spcPts val="0"/>
              </a:spcBef>
              <a:spcAft>
                <a:spcPts val="0"/>
              </a:spcAft>
              <a:buClr>
                <a:schemeClr val="accent1"/>
              </a:buClr>
              <a:buSzPts val="2400"/>
              <a:buNone/>
              <a:defRPr sz="2400">
                <a:solidFill>
                  <a:schemeClr val="accent1"/>
                </a:solidFill>
              </a:defRPr>
            </a:lvl2pPr>
            <a:lvl3pPr lvl="2">
              <a:spcBef>
                <a:spcPts val="0"/>
              </a:spcBef>
              <a:spcAft>
                <a:spcPts val="0"/>
              </a:spcAft>
              <a:buClr>
                <a:schemeClr val="accent1"/>
              </a:buClr>
              <a:buSzPts val="2400"/>
              <a:buNone/>
              <a:defRPr sz="2400">
                <a:solidFill>
                  <a:schemeClr val="accent1"/>
                </a:solidFill>
              </a:defRPr>
            </a:lvl3pPr>
            <a:lvl4pPr lvl="3">
              <a:spcBef>
                <a:spcPts val="0"/>
              </a:spcBef>
              <a:spcAft>
                <a:spcPts val="0"/>
              </a:spcAft>
              <a:buClr>
                <a:schemeClr val="accent1"/>
              </a:buClr>
              <a:buSzPts val="2400"/>
              <a:buNone/>
              <a:defRPr sz="2400">
                <a:solidFill>
                  <a:schemeClr val="accent1"/>
                </a:solidFill>
              </a:defRPr>
            </a:lvl4pPr>
            <a:lvl5pPr lvl="4">
              <a:spcBef>
                <a:spcPts val="0"/>
              </a:spcBef>
              <a:spcAft>
                <a:spcPts val="0"/>
              </a:spcAft>
              <a:buClr>
                <a:schemeClr val="accent1"/>
              </a:buClr>
              <a:buSzPts val="2400"/>
              <a:buNone/>
              <a:defRPr sz="2400">
                <a:solidFill>
                  <a:schemeClr val="accent1"/>
                </a:solidFill>
              </a:defRPr>
            </a:lvl5pPr>
            <a:lvl6pPr lvl="5">
              <a:spcBef>
                <a:spcPts val="0"/>
              </a:spcBef>
              <a:spcAft>
                <a:spcPts val="0"/>
              </a:spcAft>
              <a:buClr>
                <a:schemeClr val="accent1"/>
              </a:buClr>
              <a:buSzPts val="2400"/>
              <a:buNone/>
              <a:defRPr sz="2400">
                <a:solidFill>
                  <a:schemeClr val="accent1"/>
                </a:solidFill>
              </a:defRPr>
            </a:lvl6pPr>
            <a:lvl7pPr lvl="6">
              <a:spcBef>
                <a:spcPts val="0"/>
              </a:spcBef>
              <a:spcAft>
                <a:spcPts val="0"/>
              </a:spcAft>
              <a:buClr>
                <a:schemeClr val="accent1"/>
              </a:buClr>
              <a:buSzPts val="2400"/>
              <a:buNone/>
              <a:defRPr sz="2400">
                <a:solidFill>
                  <a:schemeClr val="accent1"/>
                </a:solidFill>
              </a:defRPr>
            </a:lvl7pPr>
            <a:lvl8pPr lvl="7">
              <a:spcBef>
                <a:spcPts val="0"/>
              </a:spcBef>
              <a:spcAft>
                <a:spcPts val="0"/>
              </a:spcAft>
              <a:buClr>
                <a:schemeClr val="accent1"/>
              </a:buClr>
              <a:buSzPts val="2400"/>
              <a:buNone/>
              <a:defRPr sz="2400">
                <a:solidFill>
                  <a:schemeClr val="accent1"/>
                </a:solidFill>
              </a:defRPr>
            </a:lvl8pPr>
            <a:lvl9pPr lvl="8">
              <a:spcBef>
                <a:spcPts val="0"/>
              </a:spcBef>
              <a:spcAft>
                <a:spcPts val="0"/>
              </a:spcAft>
              <a:buClr>
                <a:schemeClr val="accent1"/>
              </a:buClr>
              <a:buSzPts val="2400"/>
              <a:buNone/>
              <a:defRPr sz="2400">
                <a:solidFill>
                  <a:schemeClr val="accent1"/>
                </a:solidFill>
              </a:defRPr>
            </a:lvl9pPr>
          </a:lstStyle>
          <a:p>
            <a:endParaRPr/>
          </a:p>
        </p:txBody>
      </p:sp>
      <p:sp>
        <p:nvSpPr>
          <p:cNvPr id="100" name="Google Shape;100;p7"/>
          <p:cNvSpPr txBox="1">
            <a:spLocks noGrp="1"/>
          </p:cNvSpPr>
          <p:nvPr>
            <p:ph type="subTitle" idx="1"/>
          </p:nvPr>
        </p:nvSpPr>
        <p:spPr>
          <a:xfrm>
            <a:off x="4864388" y="2398925"/>
            <a:ext cx="3182100" cy="1339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600"/>
              <a:buNone/>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a:endParaRPr/>
          </a:p>
        </p:txBody>
      </p:sp>
      <p:sp>
        <p:nvSpPr>
          <p:cNvPr id="101" name="Google Shape;101;p7"/>
          <p:cNvSpPr/>
          <p:nvPr/>
        </p:nvSpPr>
        <p:spPr>
          <a:xfrm>
            <a:off x="14325" y="745025"/>
            <a:ext cx="4111800" cy="439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7"/>
          <p:cNvGrpSpPr/>
          <p:nvPr/>
        </p:nvGrpSpPr>
        <p:grpSpPr>
          <a:xfrm>
            <a:off x="7425775" y="4331938"/>
            <a:ext cx="1004946" cy="253775"/>
            <a:chOff x="1435000" y="4229925"/>
            <a:chExt cx="1004946" cy="253775"/>
          </a:xfrm>
        </p:grpSpPr>
        <p:sp>
          <p:nvSpPr>
            <p:cNvPr id="103" name="Google Shape;103;p7"/>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7711275" y="557775"/>
            <a:ext cx="2103000" cy="730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1234600" y="2860625"/>
            <a:ext cx="6674700" cy="174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8" name="Google Shape;118;p8"/>
          <p:cNvSpPr/>
          <p:nvPr/>
        </p:nvSpPr>
        <p:spPr>
          <a:xfrm>
            <a:off x="-928075" y="557775"/>
            <a:ext cx="2103000" cy="730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rot="5400000">
            <a:off x="-646999" y="3616948"/>
            <a:ext cx="1706297" cy="1937551"/>
          </a:xfrm>
          <a:custGeom>
            <a:avLst/>
            <a:gdLst/>
            <a:ahLst/>
            <a:cxnLst/>
            <a:rect l="l" t="t" r="r" b="b"/>
            <a:pathLst>
              <a:path w="7785" h="8840" extrusionOk="0">
                <a:moveTo>
                  <a:pt x="4419" y="1"/>
                </a:moveTo>
                <a:cubicBezTo>
                  <a:pt x="1979" y="1"/>
                  <a:pt x="0" y="1979"/>
                  <a:pt x="0" y="4420"/>
                </a:cubicBezTo>
                <a:cubicBezTo>
                  <a:pt x="0" y="6861"/>
                  <a:pt x="1979" y="8839"/>
                  <a:pt x="4419" y="8839"/>
                </a:cubicBezTo>
                <a:cubicBezTo>
                  <a:pt x="5767" y="8839"/>
                  <a:pt x="6974" y="8235"/>
                  <a:pt x="7785" y="7283"/>
                </a:cubicBezTo>
                <a:lnTo>
                  <a:pt x="7785" y="1557"/>
                </a:lnTo>
                <a:cubicBezTo>
                  <a:pt x="6974" y="606"/>
                  <a:pt x="5767" y="1"/>
                  <a:pt x="4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8421600" y="3855525"/>
            <a:ext cx="2103000" cy="730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8421600" y="14325"/>
            <a:ext cx="819600" cy="194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8"/>
          <p:cNvGrpSpPr/>
          <p:nvPr/>
        </p:nvGrpSpPr>
        <p:grpSpPr>
          <a:xfrm>
            <a:off x="7628150" y="795988"/>
            <a:ext cx="1004946" cy="253775"/>
            <a:chOff x="1435000" y="4229925"/>
            <a:chExt cx="1004946" cy="253775"/>
          </a:xfrm>
        </p:grpSpPr>
        <p:sp>
          <p:nvSpPr>
            <p:cNvPr id="123" name="Google Shape;123;p8"/>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1212775" y="1629625"/>
            <a:ext cx="3372000" cy="6699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7" name="Google Shape;137;p9"/>
          <p:cNvSpPr txBox="1">
            <a:spLocks noGrp="1"/>
          </p:cNvSpPr>
          <p:nvPr>
            <p:ph type="subTitle" idx="1"/>
          </p:nvPr>
        </p:nvSpPr>
        <p:spPr>
          <a:xfrm>
            <a:off x="1212700" y="2299525"/>
            <a:ext cx="3372000" cy="1221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8" name="Google Shape;138;p9"/>
          <p:cNvSpPr/>
          <p:nvPr/>
        </p:nvSpPr>
        <p:spPr>
          <a:xfrm>
            <a:off x="5397975" y="1159675"/>
            <a:ext cx="3746100" cy="398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7171528" y="0"/>
            <a:ext cx="1735399" cy="867601"/>
          </a:xfrm>
          <a:custGeom>
            <a:avLst/>
            <a:gdLst/>
            <a:ahLst/>
            <a:cxnLst/>
            <a:rect l="l" t="t" r="r" b="b"/>
            <a:pathLst>
              <a:path w="10045" h="5022" extrusionOk="0">
                <a:moveTo>
                  <a:pt x="1" y="0"/>
                </a:moveTo>
                <a:cubicBezTo>
                  <a:pt x="1" y="2773"/>
                  <a:pt x="2249" y="5022"/>
                  <a:pt x="5023" y="5022"/>
                </a:cubicBezTo>
                <a:cubicBezTo>
                  <a:pt x="7796" y="5022"/>
                  <a:pt x="10044" y="2773"/>
                  <a:pt x="10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9"/>
          <p:cNvGrpSpPr/>
          <p:nvPr/>
        </p:nvGrpSpPr>
        <p:grpSpPr>
          <a:xfrm>
            <a:off x="1022250" y="613825"/>
            <a:ext cx="1004946" cy="253775"/>
            <a:chOff x="1435000" y="4229925"/>
            <a:chExt cx="1004946" cy="253775"/>
          </a:xfrm>
        </p:grpSpPr>
        <p:sp>
          <p:nvSpPr>
            <p:cNvPr id="141" name="Google Shape;141;p9"/>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9"/>
          <p:cNvSpPr/>
          <p:nvPr/>
        </p:nvSpPr>
        <p:spPr>
          <a:xfrm>
            <a:off x="0" y="4113120"/>
            <a:ext cx="1134654" cy="1030422"/>
          </a:xfrm>
          <a:custGeom>
            <a:avLst/>
            <a:gdLst/>
            <a:ahLst/>
            <a:cxnLst/>
            <a:rect l="l" t="t" r="r" b="b"/>
            <a:pathLst>
              <a:path w="8323" h="4244" extrusionOk="0">
                <a:moveTo>
                  <a:pt x="0" y="0"/>
                </a:moveTo>
                <a:lnTo>
                  <a:pt x="0" y="4244"/>
                </a:lnTo>
                <a:lnTo>
                  <a:pt x="8322" y="4244"/>
                </a:lnTo>
                <a:lnTo>
                  <a:pt x="8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7747650" y="4113125"/>
            <a:ext cx="27108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55"/>
        <p:cNvGrpSpPr/>
        <p:nvPr/>
      </p:nvGrpSpPr>
      <p:grpSpPr>
        <a:xfrm>
          <a:off x="0" y="0"/>
          <a:ext cx="0" cy="0"/>
          <a:chOff x="0" y="0"/>
          <a:chExt cx="0" cy="0"/>
        </a:xfrm>
      </p:grpSpPr>
      <p:sp>
        <p:nvSpPr>
          <p:cNvPr id="156" name="Google Shape;156;p10"/>
          <p:cNvSpPr txBox="1">
            <a:spLocks noGrp="1"/>
          </p:cNvSpPr>
          <p:nvPr>
            <p:ph type="body" idx="1"/>
          </p:nvPr>
        </p:nvSpPr>
        <p:spPr>
          <a:xfrm>
            <a:off x="722375" y="902650"/>
            <a:ext cx="4091700" cy="30684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lt1"/>
              </a:buClr>
              <a:buSzPts val="1600"/>
              <a:buFont typeface="Abril Fatface"/>
              <a:buNone/>
              <a:defRPr sz="4000">
                <a:solidFill>
                  <a:schemeClr val="lt1"/>
                </a:solidFill>
                <a:latin typeface="BioRhyme ExtraBold" panose="00000900000000000000"/>
                <a:ea typeface="BioRhyme ExtraBold" panose="00000900000000000000"/>
                <a:cs typeface="BioRhyme ExtraBold" panose="00000900000000000000"/>
                <a:sym typeface="BioRhyme ExtraBold" panose="00000900000000000000"/>
              </a:defRPr>
            </a:lvl1pPr>
          </a:lstStyle>
          <a:p>
            <a:endParaRPr/>
          </a:p>
        </p:txBody>
      </p:sp>
      <p:sp>
        <p:nvSpPr>
          <p:cNvPr id="157" name="Google Shape;157;p10"/>
          <p:cNvSpPr/>
          <p:nvPr/>
        </p:nvSpPr>
        <p:spPr>
          <a:xfrm>
            <a:off x="-13175" y="0"/>
            <a:ext cx="9144000" cy="5143500"/>
          </a:xfrm>
          <a:prstGeom prst="rect">
            <a:avLst/>
          </a:prstGeom>
          <a:gradFill>
            <a:gsLst>
              <a:gs pos="0">
                <a:srgbClr val="414042">
                  <a:alpha val="43921"/>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158"/>
        <p:cNvGrpSpPr/>
        <p:nvPr/>
      </p:nvGrpSpPr>
      <p:grpSpPr>
        <a:xfrm>
          <a:off x="0" y="0"/>
          <a:ext cx="0" cy="0"/>
          <a:chOff x="0" y="0"/>
          <a:chExt cx="0" cy="0"/>
        </a:xfrm>
      </p:grpSpPr>
      <p:sp>
        <p:nvSpPr>
          <p:cNvPr id="159" name="Google Shape;159;p11"/>
          <p:cNvSpPr txBox="1">
            <a:spLocks noGrp="1"/>
          </p:cNvSpPr>
          <p:nvPr>
            <p:ph type="title" hasCustomPrompt="1"/>
          </p:nvPr>
        </p:nvSpPr>
        <p:spPr>
          <a:xfrm>
            <a:off x="713225" y="1591275"/>
            <a:ext cx="7717500" cy="1258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9600"/>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60" name="Google Shape;160;p11"/>
          <p:cNvSpPr txBox="1">
            <a:spLocks noGrp="1"/>
          </p:cNvSpPr>
          <p:nvPr>
            <p:ph type="body" idx="1"/>
          </p:nvPr>
        </p:nvSpPr>
        <p:spPr>
          <a:xfrm>
            <a:off x="713225" y="2923813"/>
            <a:ext cx="7717500" cy="471600"/>
          </a:xfrm>
          <a:prstGeom prst="rect">
            <a:avLst/>
          </a:prstGeom>
        </p:spPr>
        <p:txBody>
          <a:bodyPr spcFirstLastPara="1" wrap="square" lIns="91425" tIns="91425" rIns="91425" bIns="91425" anchor="ctr" anchorCtr="0">
            <a:noAutofit/>
          </a:bodyPr>
          <a:lstStyle>
            <a:lvl1pPr marL="457200" lvl="0" indent="-330200" algn="ctr">
              <a:lnSpc>
                <a:spcPct val="100000"/>
              </a:lnSpc>
              <a:spcBef>
                <a:spcPts val="0"/>
              </a:spcBef>
              <a:spcAft>
                <a:spcPts val="0"/>
              </a:spcAft>
              <a:buSzPts val="16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1" name="Google Shape;161;p11"/>
          <p:cNvSpPr/>
          <p:nvPr/>
        </p:nvSpPr>
        <p:spPr>
          <a:xfrm rot="10800000" flipH="1">
            <a:off x="-7" y="-4"/>
            <a:ext cx="1625481" cy="1625481"/>
          </a:xfrm>
          <a:custGeom>
            <a:avLst/>
            <a:gdLst/>
            <a:ahLst/>
            <a:cxnLst/>
            <a:rect l="l" t="t" r="r" b="b"/>
            <a:pathLst>
              <a:path w="7076" h="7076" extrusionOk="0">
                <a:moveTo>
                  <a:pt x="1" y="0"/>
                </a:moveTo>
                <a:lnTo>
                  <a:pt x="1" y="2633"/>
                </a:lnTo>
                <a:cubicBezTo>
                  <a:pt x="2450" y="2633"/>
                  <a:pt x="4442" y="4626"/>
                  <a:pt x="4442" y="7075"/>
                </a:cubicBezTo>
                <a:lnTo>
                  <a:pt x="7076" y="7075"/>
                </a:lnTo>
                <a:cubicBezTo>
                  <a:pt x="7076" y="3174"/>
                  <a:pt x="390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rot="10800000" flipH="1">
            <a:off x="7291474" y="3"/>
            <a:ext cx="1875359" cy="1114623"/>
          </a:xfrm>
          <a:custGeom>
            <a:avLst/>
            <a:gdLst/>
            <a:ahLst/>
            <a:cxnLst/>
            <a:rect l="l" t="t" r="r" b="b"/>
            <a:pathLst>
              <a:path w="8323" h="4244" extrusionOk="0">
                <a:moveTo>
                  <a:pt x="0" y="0"/>
                </a:moveTo>
                <a:lnTo>
                  <a:pt x="0" y="4244"/>
                </a:lnTo>
                <a:lnTo>
                  <a:pt x="8322" y="4244"/>
                </a:lnTo>
                <a:lnTo>
                  <a:pt x="8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220601" y="3872082"/>
            <a:ext cx="2542138" cy="1271474"/>
          </a:xfrm>
          <a:custGeom>
            <a:avLst/>
            <a:gdLst/>
            <a:ahLst/>
            <a:cxnLst/>
            <a:rect l="l" t="t" r="r" b="b"/>
            <a:pathLst>
              <a:path w="10045" h="5024" extrusionOk="0">
                <a:moveTo>
                  <a:pt x="5023" y="1"/>
                </a:moveTo>
                <a:cubicBezTo>
                  <a:pt x="2249" y="1"/>
                  <a:pt x="1" y="2249"/>
                  <a:pt x="1" y="5023"/>
                </a:cubicBezTo>
                <a:lnTo>
                  <a:pt x="10044" y="5023"/>
                </a:lnTo>
                <a:cubicBezTo>
                  <a:pt x="10044" y="2249"/>
                  <a:pt x="7796" y="1"/>
                  <a:pt x="5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7874575" y="3872075"/>
            <a:ext cx="2085000" cy="730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1"/>
          <p:cNvGrpSpPr/>
          <p:nvPr/>
        </p:nvGrpSpPr>
        <p:grpSpPr>
          <a:xfrm>
            <a:off x="4069525" y="3947925"/>
            <a:ext cx="1004946" cy="253775"/>
            <a:chOff x="1435000" y="4229925"/>
            <a:chExt cx="1004946" cy="253775"/>
          </a:xfrm>
        </p:grpSpPr>
        <p:sp>
          <p:nvSpPr>
            <p:cNvPr id="166" name="Google Shape;166;p11"/>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1"/>
              </a:buClr>
              <a:buSzPts val="2800"/>
              <a:buFont typeface="BioRhyme ExtraBold" panose="00000900000000000000"/>
              <a:buNone/>
              <a:defRPr sz="2800">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accent2"/>
              </a:buClr>
              <a:buSzPts val="1600"/>
              <a:buFont typeface="Raleway"/>
              <a:buChar char="●"/>
              <a:defRPr sz="1600">
                <a:solidFill>
                  <a:schemeClr val="accent2"/>
                </a:solidFill>
                <a:latin typeface="Raleway"/>
                <a:ea typeface="Raleway"/>
                <a:cs typeface="Raleway"/>
                <a:sym typeface="Raleway"/>
              </a:defRPr>
            </a:lvl1pPr>
            <a:lvl2pPr marL="914400" lvl="1"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2pPr>
            <a:lvl3pPr marL="1371600" lvl="2"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3pPr>
            <a:lvl4pPr marL="1828800" lvl="3"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4pPr>
            <a:lvl5pPr marL="2286000" lvl="4"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5pPr>
            <a:lvl6pPr marL="2743200" lvl="5"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6pPr>
            <a:lvl7pPr marL="3200400" lvl="6"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7pPr>
            <a:lvl8pPr marL="3657600" lvl="7"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8pPr>
            <a:lvl9pPr marL="4114800" lvl="8"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3" r:id="rId13"/>
    <p:sldLayoutId id="2147483664" r:id="rId14"/>
    <p:sldLayoutId id="2147483665" r:id="rId15"/>
    <p:sldLayoutId id="2147483666" r:id="rId16"/>
    <p:sldLayoutId id="2147483667" r:id="rId17"/>
    <p:sldLayoutId id="2147483669" r:id="rId18"/>
    <p:sldLayoutId id="2147483670" r:id="rId19"/>
    <p:sldLayoutId id="2147483671" r:id="rId20"/>
    <p:sldLayoutId id="2147483672" r:id="rId21"/>
    <p:sldLayoutId id="2147483675" r:id="rId22"/>
    <p:sldLayoutId id="2147483676" r:id="rId23"/>
    <p:sldLayoutId id="2147483677"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0"/>
        <p:cNvGrpSpPr/>
        <p:nvPr/>
      </p:nvGrpSpPr>
      <p:grpSpPr>
        <a:xfrm>
          <a:off x="0" y="0"/>
          <a:ext cx="0" cy="0"/>
          <a:chOff x="0" y="0"/>
          <a:chExt cx="0" cy="0"/>
        </a:xfrm>
      </p:grpSpPr>
      <p:sp>
        <p:nvSpPr>
          <p:cNvPr id="542" name="Google Shape;542;p33"/>
          <p:cNvSpPr txBox="1">
            <a:spLocks noGrp="1"/>
          </p:cNvSpPr>
          <p:nvPr>
            <p:ph type="subTitle" idx="1"/>
          </p:nvPr>
        </p:nvSpPr>
        <p:spPr>
          <a:xfrm>
            <a:off x="605790" y="3568065"/>
            <a:ext cx="4861560" cy="1145540"/>
          </a:xfrm>
          <a:prstGeom prst="rect">
            <a:avLst/>
          </a:prstGeom>
        </p:spPr>
        <p:txBody>
          <a:bodyPr spcFirstLastPara="1" wrap="square" lIns="91425" tIns="91425" rIns="91425" bIns="91425" anchor="ctr" anchorCtr="0">
            <a:noAutofit/>
          </a:bodyPr>
          <a:lstStyle/>
          <a:p>
            <a:pPr marL="0" lvl="0" indent="0" algn="l" rtl="0" eaLnBrk="1" fontAlgn="auto" latinLnBrk="0" hangingPunct="1">
              <a:spcBef>
                <a:spcPts val="0"/>
              </a:spcBef>
              <a:spcAft>
                <a:spcPts val="0"/>
              </a:spcAft>
              <a:buNone/>
            </a:pPr>
            <a:r>
              <a:rPr lang="en-US" altLang="zh-CN" sz="1400" b="1" dirty="0"/>
              <a:t>Program Name: Masters of Science (Data Science)</a:t>
            </a:r>
          </a:p>
          <a:p>
            <a:pPr marL="0" lvl="0" indent="0" algn="l" rtl="0" eaLnBrk="1" fontAlgn="auto" latinLnBrk="0" hangingPunct="1">
              <a:spcBef>
                <a:spcPts val="0"/>
              </a:spcBef>
              <a:spcAft>
                <a:spcPts val="0"/>
              </a:spcAft>
              <a:buNone/>
            </a:pPr>
            <a:r>
              <a:rPr lang="en-US" altLang="zh-CN" sz="1400" b="1" dirty="0"/>
              <a:t>Subject Name: Project 1 (MCST1043)</a:t>
            </a:r>
          </a:p>
          <a:p>
            <a:pPr marL="0" lvl="0" indent="0" algn="l" rtl="0" eaLnBrk="1" fontAlgn="auto" latinLnBrk="0" hangingPunct="1">
              <a:spcBef>
                <a:spcPts val="0"/>
              </a:spcBef>
              <a:spcAft>
                <a:spcPts val="0"/>
              </a:spcAft>
              <a:buNone/>
            </a:pPr>
            <a:r>
              <a:rPr lang="en-US" altLang="zh-CN" sz="1400" b="1" dirty="0"/>
              <a:t>Student Name: Guo </a:t>
            </a:r>
            <a:r>
              <a:rPr lang="en-US" altLang="zh-CN" sz="1400" b="1" dirty="0" err="1"/>
              <a:t>Yachao</a:t>
            </a:r>
            <a:endParaRPr lang="en-US" altLang="zh-CN" sz="1400" b="1" dirty="0"/>
          </a:p>
          <a:p>
            <a:pPr marL="0" lvl="0" indent="0" algn="l" rtl="0" eaLnBrk="1" fontAlgn="auto" latinLnBrk="0" hangingPunct="1">
              <a:spcBef>
                <a:spcPts val="0"/>
              </a:spcBef>
              <a:spcAft>
                <a:spcPts val="0"/>
              </a:spcAft>
              <a:buNone/>
            </a:pPr>
            <a:r>
              <a:rPr lang="en-US" altLang="zh-CN" sz="1400" b="1" dirty="0"/>
              <a:t>Metric number: MCS241039</a:t>
            </a:r>
          </a:p>
        </p:txBody>
      </p:sp>
      <p:sp>
        <p:nvSpPr>
          <p:cNvPr id="543" name="Google Shape;543;p33"/>
          <p:cNvSpPr txBox="1">
            <a:spLocks noGrp="1"/>
          </p:cNvSpPr>
          <p:nvPr>
            <p:ph type="ctrTitle"/>
          </p:nvPr>
        </p:nvSpPr>
        <p:spPr>
          <a:xfrm>
            <a:off x="261620" y="1094740"/>
            <a:ext cx="4888230" cy="198374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ltLang="zh-CN" sz="2800" b="1" dirty="0">
                <a:ln w="15875"/>
                <a:gradFill>
                  <a:gsLst>
                    <a:gs pos="0">
                      <a:schemeClr val="accent1"/>
                    </a:gs>
                    <a:gs pos="100000">
                      <a:schemeClr val="accent6"/>
                    </a:gs>
                  </a:gsLst>
                  <a:lin ang="2700000" scaled="0"/>
                </a:gradFill>
                <a:effectLst/>
                <a:latin typeface="微软雅黑" panose="020B0503020204020204" charset="-122"/>
                <a:ea typeface="微软雅黑" panose="020B0503020204020204" charset="-122"/>
              </a:rPr>
              <a:t>Detection Of Network Anomalies In Smart Home Internet Of Things In Machine Learning</a:t>
            </a:r>
          </a:p>
        </p:txBody>
      </p:sp>
      <p:pic>
        <p:nvPicPr>
          <p:cNvPr id="2" name="图片 1"/>
          <p:cNvPicPr>
            <a:picLocks noChangeAspect="1"/>
          </p:cNvPicPr>
          <p:nvPr/>
        </p:nvPicPr>
        <p:blipFill>
          <a:blip r:embed="rId3"/>
          <a:stretch>
            <a:fillRect/>
          </a:stretch>
        </p:blipFill>
        <p:spPr>
          <a:xfrm>
            <a:off x="5467350" y="0"/>
            <a:ext cx="3676650" cy="19507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88102-053C-03C3-E2D7-2CE771D63E08}"/>
              </a:ext>
            </a:extLst>
          </p:cNvPr>
          <p:cNvSpPr>
            <a:spLocks noGrp="1"/>
          </p:cNvSpPr>
          <p:nvPr>
            <p:ph type="title"/>
          </p:nvPr>
        </p:nvSpPr>
        <p:spPr>
          <a:xfrm>
            <a:off x="4482445" y="656990"/>
            <a:ext cx="3182100" cy="808200"/>
          </a:xfrm>
        </p:spPr>
        <p:txBody>
          <a:bodyPr/>
          <a:lstStyle/>
          <a:p>
            <a:r>
              <a:rPr lang="en-US" altLang="zh-CN" sz="1800" dirty="0"/>
              <a:t>This research framework include the following steps</a:t>
            </a:r>
            <a:endParaRPr lang="zh-CN" altLang="en-US" sz="1800" dirty="0"/>
          </a:p>
        </p:txBody>
      </p:sp>
      <p:sp>
        <p:nvSpPr>
          <p:cNvPr id="3" name="副标题 2">
            <a:extLst>
              <a:ext uri="{FF2B5EF4-FFF2-40B4-BE49-F238E27FC236}">
                <a16:creationId xmlns:a16="http://schemas.microsoft.com/office/drawing/2014/main" id="{50BB3E3B-0A39-2EAF-1D80-4214EAA83557}"/>
              </a:ext>
            </a:extLst>
          </p:cNvPr>
          <p:cNvSpPr>
            <a:spLocks noGrp="1"/>
          </p:cNvSpPr>
          <p:nvPr>
            <p:ph type="subTitle" idx="1"/>
          </p:nvPr>
        </p:nvSpPr>
        <p:spPr>
          <a:xfrm>
            <a:off x="3176832" y="1675137"/>
            <a:ext cx="5542962" cy="3365371"/>
          </a:xfrm>
        </p:spPr>
        <p:txBody>
          <a:bodyPr/>
          <a:lstStyle/>
          <a:p>
            <a:pPr marL="1257300" lvl="2" indent="-342900">
              <a:lnSpc>
                <a:spcPct val="80000"/>
              </a:lnSpc>
              <a:buClr>
                <a:srgbClr val="000000"/>
              </a:buClr>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rPr>
              <a:t>1.Problem Definition</a:t>
            </a:r>
          </a:p>
          <a:p>
            <a:pPr marL="914400" lvl="2" indent="0">
              <a:lnSpc>
                <a:spcPct val="80000"/>
              </a:lnSpc>
              <a:buClr>
                <a:srgbClr val="000000"/>
              </a:buClr>
            </a:pPr>
            <a:endPar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endParaRPr>
          </a:p>
          <a:p>
            <a:pPr marL="1257300" lvl="2" indent="-342900">
              <a:lnSpc>
                <a:spcPct val="80000"/>
              </a:lnSpc>
              <a:buClr>
                <a:srgbClr val="000000"/>
              </a:buClr>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rPr>
              <a:t>2.Data Collection: Crawling data from University of New South Wales </a:t>
            </a:r>
          </a:p>
          <a:p>
            <a:pPr marL="914400" lvl="2" indent="0">
              <a:lnSpc>
                <a:spcPct val="80000"/>
              </a:lnSpc>
              <a:buClr>
                <a:srgbClr val="000000"/>
              </a:buClr>
            </a:pPr>
            <a:endPar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endParaRPr>
          </a:p>
          <a:p>
            <a:pPr marL="1257300" lvl="2" indent="-342900">
              <a:lnSpc>
                <a:spcPct val="80000"/>
              </a:lnSpc>
              <a:buClr>
                <a:srgbClr val="000000"/>
              </a:buClr>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rPr>
              <a:t>3.Data Pre-processing: Cleaning and preparing data for further analysis. </a:t>
            </a:r>
          </a:p>
          <a:p>
            <a:pPr marL="914400" lvl="2" indent="0">
              <a:lnSpc>
                <a:spcPct val="80000"/>
              </a:lnSpc>
              <a:buClr>
                <a:srgbClr val="000000"/>
              </a:buClr>
            </a:pPr>
            <a:endPar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endParaRPr>
          </a:p>
          <a:p>
            <a:pPr marL="1257300" lvl="2" indent="-342900">
              <a:lnSpc>
                <a:spcPct val="80000"/>
              </a:lnSpc>
              <a:buClr>
                <a:srgbClr val="000000"/>
              </a:buClr>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rPr>
              <a:t>4.Feature Extraction: Applying stemming and </a:t>
            </a:r>
          </a:p>
          <a:p>
            <a:pPr marL="914400" lvl="2" indent="0">
              <a:lnSpc>
                <a:spcPct val="80000"/>
              </a:lnSpc>
              <a:buClr>
                <a:srgbClr val="000000"/>
              </a:buClr>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rPr>
              <a:t>      vectorization techniques. </a:t>
            </a:r>
          </a:p>
          <a:p>
            <a:pPr marL="914400" lvl="2" indent="0">
              <a:lnSpc>
                <a:spcPct val="80000"/>
              </a:lnSpc>
              <a:buClr>
                <a:srgbClr val="000000"/>
              </a:buClr>
            </a:pPr>
            <a:endPar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endParaRPr>
          </a:p>
          <a:p>
            <a:pPr marL="1257300" lvl="2" indent="-342900">
              <a:lnSpc>
                <a:spcPct val="80000"/>
              </a:lnSpc>
              <a:buClr>
                <a:srgbClr val="000000"/>
              </a:buClr>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rPr>
              <a:t>5.Model Build: Using machine learning models (Logistic </a:t>
            </a:r>
            <a:r>
              <a:rPr lang="en-US" altLang="zh-CN" sz="1600" dirty="0" err="1">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rPr>
              <a:t>Regression,SVM</a:t>
            </a: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rPr>
              <a:t> and Naive Bayes). </a:t>
            </a:r>
          </a:p>
          <a:p>
            <a:pPr marL="914400" lvl="2" indent="0">
              <a:lnSpc>
                <a:spcPct val="80000"/>
              </a:lnSpc>
              <a:buClr>
                <a:srgbClr val="000000"/>
              </a:buClr>
            </a:pPr>
            <a:endPar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endParaRPr>
          </a:p>
          <a:p>
            <a:pPr marL="1257300" lvl="2" indent="-342900">
              <a:lnSpc>
                <a:spcPct val="80000"/>
              </a:lnSpc>
              <a:buClr>
                <a:srgbClr val="000000"/>
              </a:buClr>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sym typeface="Arial" panose="020B0604020202020204"/>
              </a:rPr>
              <a:t>6. Model Evaluation: Compares model performance using evaluation matrices.</a:t>
            </a:r>
            <a:endParaRPr lang="zh-CN" altLang="en-US"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latin typeface="Arial" panose="020B0604020202020204"/>
              <a:ea typeface="宋体" panose="02010600030101010101" pitchFamily="2" charset="-122"/>
              <a:cs typeface="Arial" panose="020B0604020202020204"/>
              <a:sym typeface="Arial" panose="020B0604020202020204"/>
            </a:endParaRPr>
          </a:p>
        </p:txBody>
      </p:sp>
      <p:sp>
        <p:nvSpPr>
          <p:cNvPr id="7" name="文本框 6">
            <a:extLst>
              <a:ext uri="{FF2B5EF4-FFF2-40B4-BE49-F238E27FC236}">
                <a16:creationId xmlns:a16="http://schemas.microsoft.com/office/drawing/2014/main" id="{67A8D663-101F-B468-569A-285F0A79814D}"/>
              </a:ext>
            </a:extLst>
          </p:cNvPr>
          <p:cNvSpPr txBox="1"/>
          <p:nvPr/>
        </p:nvSpPr>
        <p:spPr>
          <a:xfrm>
            <a:off x="134331" y="102992"/>
            <a:ext cx="5583025" cy="553998"/>
          </a:xfrm>
          <a:prstGeom prst="rect">
            <a:avLst/>
          </a:prstGeom>
          <a:noFill/>
        </p:spPr>
        <p:txBody>
          <a:bodyPr wrap="square">
            <a:spAutoFit/>
          </a:bodyPr>
          <a:lstStyle/>
          <a:p>
            <a:pPr marL="457200" indent="-457200">
              <a:buClr>
                <a:schemeClr val="bg2">
                  <a:lumMod val="50000"/>
                </a:schemeClr>
              </a:buClr>
              <a:buSzPts val="2800"/>
              <a:buFont typeface="Wingdings" panose="05000000000000000000" pitchFamily="2" charset="2"/>
              <a:buChar char="u"/>
            </a:pPr>
            <a:r>
              <a:rPr lang="en-US" altLang="zh-CN" sz="3000" dirty="0">
                <a:solidFill>
                  <a:schemeClr val="accent1"/>
                </a:solidFill>
                <a:latin typeface="BioRhyme ExtraBold" panose="00000900000000000000"/>
                <a:ea typeface="BioRhyme ExtraBold" panose="00000900000000000000"/>
                <a:sym typeface="BioRhyme ExtraBold" panose="00000900000000000000"/>
              </a:rPr>
              <a:t>Research Methodology</a:t>
            </a:r>
            <a:endParaRPr lang="zh-CN" altLang="en-US" sz="3000" dirty="0">
              <a:solidFill>
                <a:schemeClr val="accent1"/>
              </a:solidFill>
              <a:latin typeface="BioRhyme ExtraBold" panose="00000900000000000000"/>
              <a:sym typeface="BioRhyme ExtraBold" panose="00000900000000000000"/>
            </a:endParaRPr>
          </a:p>
        </p:txBody>
      </p:sp>
      <p:pic>
        <p:nvPicPr>
          <p:cNvPr id="8" name="图片 7">
            <a:extLst>
              <a:ext uri="{FF2B5EF4-FFF2-40B4-BE49-F238E27FC236}">
                <a16:creationId xmlns:a16="http://schemas.microsoft.com/office/drawing/2014/main" id="{CED9ADB9-6D80-EF94-651A-80958987F643}"/>
              </a:ext>
            </a:extLst>
          </p:cNvPr>
          <p:cNvPicPr>
            <a:picLocks noChangeAspect="1"/>
          </p:cNvPicPr>
          <p:nvPr/>
        </p:nvPicPr>
        <p:blipFill>
          <a:blip r:embed="rId2"/>
          <a:stretch>
            <a:fillRect/>
          </a:stretch>
        </p:blipFill>
        <p:spPr>
          <a:xfrm>
            <a:off x="7282206" y="0"/>
            <a:ext cx="1861793" cy="987811"/>
          </a:xfrm>
          <a:prstGeom prst="rect">
            <a:avLst/>
          </a:prstGeom>
        </p:spPr>
      </p:pic>
      <p:pic>
        <p:nvPicPr>
          <p:cNvPr id="6" name="图片 5">
            <a:extLst>
              <a:ext uri="{FF2B5EF4-FFF2-40B4-BE49-F238E27FC236}">
                <a16:creationId xmlns:a16="http://schemas.microsoft.com/office/drawing/2014/main" id="{E4D4F1EE-4FF7-B092-2BD7-028D53F11833}"/>
              </a:ext>
            </a:extLst>
          </p:cNvPr>
          <p:cNvPicPr>
            <a:picLocks noChangeAspect="1"/>
          </p:cNvPicPr>
          <p:nvPr/>
        </p:nvPicPr>
        <p:blipFill>
          <a:blip r:embed="rId3"/>
          <a:stretch>
            <a:fillRect/>
          </a:stretch>
        </p:blipFill>
        <p:spPr>
          <a:xfrm>
            <a:off x="424206" y="571552"/>
            <a:ext cx="3067008" cy="4518922"/>
          </a:xfrm>
          <a:prstGeom prst="rect">
            <a:avLst/>
          </a:prstGeom>
        </p:spPr>
      </p:pic>
    </p:spTree>
    <p:extLst>
      <p:ext uri="{BB962C8B-B14F-4D97-AF65-F5344CB8AC3E}">
        <p14:creationId xmlns:p14="http://schemas.microsoft.com/office/powerpoint/2010/main" val="354252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53611-397C-1AB1-149A-D6613D227533}"/>
              </a:ext>
            </a:extLst>
          </p:cNvPr>
          <p:cNvSpPr>
            <a:spLocks noGrp="1"/>
          </p:cNvSpPr>
          <p:nvPr>
            <p:ph type="title"/>
          </p:nvPr>
        </p:nvSpPr>
        <p:spPr>
          <a:xfrm>
            <a:off x="-40725" y="0"/>
            <a:ext cx="6666354" cy="969670"/>
          </a:xfrm>
        </p:spPr>
        <p:txBody>
          <a:bodyPr/>
          <a:lstStyle/>
          <a:p>
            <a:pPr marL="457200" indent="-457200" algn="l">
              <a:buClr>
                <a:schemeClr val="bg2">
                  <a:lumMod val="50000"/>
                </a:schemeClr>
              </a:buClr>
              <a:buSzPts val="2800"/>
              <a:buFont typeface="Wingdings" panose="05000000000000000000" pitchFamily="2" charset="2"/>
              <a:buChar char="u"/>
            </a:pPr>
            <a:r>
              <a:rPr lang="en-US" altLang="zh-CN" sz="3000" dirty="0">
                <a:cs typeface="Arial" panose="020B0604020202020204"/>
                <a:sym typeface="Arial" panose="020B0604020202020204"/>
              </a:rPr>
              <a:t>Data Collection Method</a:t>
            </a:r>
            <a:endParaRPr lang="zh-CN" altLang="en-US" sz="3000" dirty="0">
              <a:cs typeface="Arial" panose="020B0604020202020204"/>
              <a:sym typeface="Arial" panose="020B0604020202020204"/>
            </a:endParaRPr>
          </a:p>
        </p:txBody>
      </p:sp>
      <p:pic>
        <p:nvPicPr>
          <p:cNvPr id="5" name="图片 4">
            <a:extLst>
              <a:ext uri="{FF2B5EF4-FFF2-40B4-BE49-F238E27FC236}">
                <a16:creationId xmlns:a16="http://schemas.microsoft.com/office/drawing/2014/main" id="{AC8B7583-6AA8-E7A5-B32A-EF1A0CEF1E1F}"/>
              </a:ext>
            </a:extLst>
          </p:cNvPr>
          <p:cNvPicPr>
            <a:picLocks noChangeAspect="1"/>
          </p:cNvPicPr>
          <p:nvPr/>
        </p:nvPicPr>
        <p:blipFill>
          <a:blip r:embed="rId2"/>
          <a:stretch>
            <a:fillRect/>
          </a:stretch>
        </p:blipFill>
        <p:spPr>
          <a:xfrm>
            <a:off x="169683" y="1440339"/>
            <a:ext cx="8891172" cy="3534573"/>
          </a:xfrm>
          <a:prstGeom prst="rect">
            <a:avLst/>
          </a:prstGeom>
        </p:spPr>
      </p:pic>
      <p:sp>
        <p:nvSpPr>
          <p:cNvPr id="6" name="标题 1">
            <a:extLst>
              <a:ext uri="{FF2B5EF4-FFF2-40B4-BE49-F238E27FC236}">
                <a16:creationId xmlns:a16="http://schemas.microsoft.com/office/drawing/2014/main" id="{9392516C-BDD4-6095-F936-F8969E161D36}"/>
              </a:ext>
            </a:extLst>
          </p:cNvPr>
          <p:cNvSpPr txBox="1">
            <a:spLocks/>
          </p:cNvSpPr>
          <p:nvPr/>
        </p:nvSpPr>
        <p:spPr>
          <a:xfrm>
            <a:off x="344077" y="655107"/>
            <a:ext cx="7654566" cy="4556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BioRhyme ExtraBold" panose="00000900000000000000"/>
              <a:buNone/>
              <a:defRPr sz="3600" b="0" i="0" u="none" strike="noStrike" cap="none">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marR="0" lvl="1" algn="l" rtl="0">
              <a:lnSpc>
                <a:spcPct val="100000"/>
              </a:lnSpc>
              <a:spcBef>
                <a:spcPts val="0"/>
              </a:spcBef>
              <a:spcAft>
                <a:spcPts val="0"/>
              </a:spcAft>
              <a:buClr>
                <a:schemeClr val="accent1"/>
              </a:buClr>
              <a:buSzPts val="2400"/>
              <a:buFont typeface="Arial" panose="020B0604020202020204"/>
              <a:buNone/>
              <a:defRPr sz="2400" b="0"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accent1"/>
              </a:buClr>
              <a:buSzPts val="2400"/>
              <a:buFont typeface="Arial" panose="020B0604020202020204"/>
              <a:buNone/>
              <a:defRPr sz="2400" b="0"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accent1"/>
              </a:buClr>
              <a:buSzPts val="2400"/>
              <a:buFont typeface="Arial" panose="020B0604020202020204"/>
              <a:buNone/>
              <a:defRPr sz="2400" b="0"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accent1"/>
              </a:buClr>
              <a:buSzPts val="2400"/>
              <a:buFont typeface="Arial" panose="020B0604020202020204"/>
              <a:buNone/>
              <a:defRPr sz="2400" b="0"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accent1"/>
              </a:buClr>
              <a:buSzPts val="2400"/>
              <a:buFont typeface="Arial" panose="020B0604020202020204"/>
              <a:buNone/>
              <a:defRPr sz="2400" b="0"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accent1"/>
              </a:buClr>
              <a:buSzPts val="2400"/>
              <a:buFont typeface="Arial" panose="020B0604020202020204"/>
              <a:buNone/>
              <a:defRPr sz="2400" b="0"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accent1"/>
              </a:buClr>
              <a:buSzPts val="2400"/>
              <a:buFont typeface="Arial" panose="020B0604020202020204"/>
              <a:buNone/>
              <a:defRPr sz="2400" b="0"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accent1"/>
              </a:buClr>
              <a:buSzPts val="2400"/>
              <a:buFont typeface="Arial" panose="020B0604020202020204"/>
              <a:buNone/>
              <a:defRPr sz="2400" b="0"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pPr lvl="2">
              <a:lnSpc>
                <a:spcPct val="80000"/>
              </a:lnSpc>
              <a:buClr>
                <a:srgbClr val="000000"/>
              </a:buClr>
              <a:buSzPts val="1400"/>
            </a:pP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Raleway"/>
              </a:rPr>
              <a:t>Select the most appropriate data set for this project : (UNSW)</a:t>
            </a:r>
            <a:r>
              <a:rPr lang="en-US" altLang="zh-CN" sz="1800" dirty="0" err="1">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Raleway"/>
              </a:rPr>
              <a:t>BoT</a:t>
            </a: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Raleway"/>
              </a:rPr>
              <a:t>-IoT</a:t>
            </a:r>
            <a:endParaRPr lang="zh-CN" altLang="en-US"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Raleway"/>
            </a:endParaRPr>
          </a:p>
        </p:txBody>
      </p:sp>
      <p:pic>
        <p:nvPicPr>
          <p:cNvPr id="7" name="图片 6">
            <a:extLst>
              <a:ext uri="{FF2B5EF4-FFF2-40B4-BE49-F238E27FC236}">
                <a16:creationId xmlns:a16="http://schemas.microsoft.com/office/drawing/2014/main" id="{6D82BE94-7C48-6B7F-FDB8-8EDD390FA43C}"/>
              </a:ext>
            </a:extLst>
          </p:cNvPr>
          <p:cNvPicPr>
            <a:picLocks noChangeAspect="1"/>
          </p:cNvPicPr>
          <p:nvPr/>
        </p:nvPicPr>
        <p:blipFill>
          <a:blip r:embed="rId3"/>
          <a:stretch>
            <a:fillRect/>
          </a:stretch>
        </p:blipFill>
        <p:spPr>
          <a:xfrm>
            <a:off x="7532016" y="1"/>
            <a:ext cx="1611983" cy="855270"/>
          </a:xfrm>
          <a:prstGeom prst="rect">
            <a:avLst/>
          </a:prstGeom>
        </p:spPr>
      </p:pic>
    </p:spTree>
    <p:extLst>
      <p:ext uri="{BB962C8B-B14F-4D97-AF65-F5344CB8AC3E}">
        <p14:creationId xmlns:p14="http://schemas.microsoft.com/office/powerpoint/2010/main" val="1073924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63474-6EDE-3575-FE06-50B6C3D4F17D}"/>
              </a:ext>
            </a:extLst>
          </p:cNvPr>
          <p:cNvSpPr>
            <a:spLocks noGrp="1"/>
          </p:cNvSpPr>
          <p:nvPr>
            <p:ph type="title"/>
          </p:nvPr>
        </p:nvSpPr>
        <p:spPr>
          <a:xfrm>
            <a:off x="-63576" y="-9763"/>
            <a:ext cx="5373223" cy="875831"/>
          </a:xfrm>
        </p:spPr>
        <p:txBody>
          <a:bodyPr/>
          <a:lstStyle/>
          <a:p>
            <a:pPr marL="457200" indent="-457200">
              <a:buClr>
                <a:schemeClr val="bg2">
                  <a:lumMod val="50000"/>
                </a:schemeClr>
              </a:buClr>
              <a:buSzPts val="2800"/>
              <a:buFont typeface="Wingdings" panose="05000000000000000000" pitchFamily="2" charset="2"/>
              <a:buChar char="u"/>
            </a:pPr>
            <a:r>
              <a:rPr lang="en-US" altLang="zh-CN" dirty="0">
                <a:cs typeface="Arial" panose="020B0604020202020204"/>
              </a:rPr>
              <a:t>Explore Data Analysis</a:t>
            </a:r>
            <a:endParaRPr lang="zh-CN" altLang="en-US" dirty="0">
              <a:cs typeface="Arial" panose="020B0604020202020204"/>
            </a:endParaRPr>
          </a:p>
        </p:txBody>
      </p:sp>
      <p:sp>
        <p:nvSpPr>
          <p:cNvPr id="4" name="箭头: 右 3">
            <a:extLst>
              <a:ext uri="{FF2B5EF4-FFF2-40B4-BE49-F238E27FC236}">
                <a16:creationId xmlns:a16="http://schemas.microsoft.com/office/drawing/2014/main" id="{F65EA113-5830-629A-7137-6013BAF62280}"/>
              </a:ext>
            </a:extLst>
          </p:cNvPr>
          <p:cNvSpPr/>
          <p:nvPr/>
        </p:nvSpPr>
        <p:spPr>
          <a:xfrm>
            <a:off x="306371" y="1899501"/>
            <a:ext cx="8394569" cy="236141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E30B049F-0578-89A7-13B4-89FBA5F974A1}"/>
              </a:ext>
            </a:extLst>
          </p:cNvPr>
          <p:cNvSpPr/>
          <p:nvPr/>
        </p:nvSpPr>
        <p:spPr>
          <a:xfrm>
            <a:off x="433633" y="2571750"/>
            <a:ext cx="2135171" cy="101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Shape of the data set, data type (whether the data needs to be transformed)</a:t>
            </a:r>
            <a:endParaRPr lang="zh-CN" altLang="zh-CN" dirty="0"/>
          </a:p>
          <a:p>
            <a:pPr algn="ctr"/>
            <a:endParaRPr lang="zh-CN" altLang="en-US" dirty="0"/>
          </a:p>
        </p:txBody>
      </p:sp>
      <p:sp>
        <p:nvSpPr>
          <p:cNvPr id="6" name="矩形: 圆角 5">
            <a:extLst>
              <a:ext uri="{FF2B5EF4-FFF2-40B4-BE49-F238E27FC236}">
                <a16:creationId xmlns:a16="http://schemas.microsoft.com/office/drawing/2014/main" id="{188EE438-2BFB-D5D2-6426-F4E74EBA7521}"/>
              </a:ext>
            </a:extLst>
          </p:cNvPr>
          <p:cNvSpPr/>
          <p:nvPr/>
        </p:nvSpPr>
        <p:spPr>
          <a:xfrm>
            <a:off x="3301738" y="2570277"/>
            <a:ext cx="2007909" cy="1019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Repeat and missing data set (whether to delete) </a:t>
            </a:r>
            <a:endParaRPr lang="zh-CN" altLang="en-US" dirty="0"/>
          </a:p>
        </p:txBody>
      </p:sp>
      <p:sp>
        <p:nvSpPr>
          <p:cNvPr id="7" name="矩形: 圆角 6">
            <a:extLst>
              <a:ext uri="{FF2B5EF4-FFF2-40B4-BE49-F238E27FC236}">
                <a16:creationId xmlns:a16="http://schemas.microsoft.com/office/drawing/2014/main" id="{BEE01A9D-AF5C-D326-D1AB-4F5DA8B9A9E6}"/>
              </a:ext>
            </a:extLst>
          </p:cNvPr>
          <p:cNvSpPr/>
          <p:nvPr/>
        </p:nvSpPr>
        <p:spPr>
          <a:xfrm>
            <a:off x="6042581" y="2599441"/>
            <a:ext cx="2172879" cy="9615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Data set eigenvalues, and the number of eigenvalues</a:t>
            </a:r>
            <a:endParaRPr lang="zh-CN" altLang="zh-CN" dirty="0"/>
          </a:p>
          <a:p>
            <a:pPr algn="ctr"/>
            <a:endParaRPr lang="zh-CN" altLang="en-US" dirty="0"/>
          </a:p>
        </p:txBody>
      </p:sp>
      <p:pic>
        <p:nvPicPr>
          <p:cNvPr id="9" name="图片 8">
            <a:extLst>
              <a:ext uri="{FF2B5EF4-FFF2-40B4-BE49-F238E27FC236}">
                <a16:creationId xmlns:a16="http://schemas.microsoft.com/office/drawing/2014/main" id="{A3C1C179-C647-14B6-6D8C-7C6EB9E9BB29}"/>
              </a:ext>
            </a:extLst>
          </p:cNvPr>
          <p:cNvPicPr>
            <a:picLocks noChangeAspect="1"/>
          </p:cNvPicPr>
          <p:nvPr/>
        </p:nvPicPr>
        <p:blipFill>
          <a:blip r:embed="rId2"/>
          <a:stretch>
            <a:fillRect/>
          </a:stretch>
        </p:blipFill>
        <p:spPr>
          <a:xfrm>
            <a:off x="291276" y="1548302"/>
            <a:ext cx="2416852" cy="875831"/>
          </a:xfrm>
          <a:prstGeom prst="rect">
            <a:avLst/>
          </a:prstGeom>
        </p:spPr>
      </p:pic>
      <p:pic>
        <p:nvPicPr>
          <p:cNvPr id="11" name="图片 10">
            <a:extLst>
              <a:ext uri="{FF2B5EF4-FFF2-40B4-BE49-F238E27FC236}">
                <a16:creationId xmlns:a16="http://schemas.microsoft.com/office/drawing/2014/main" id="{EC21C74E-857A-DD33-64D7-5E978218CFA2}"/>
              </a:ext>
            </a:extLst>
          </p:cNvPr>
          <p:cNvPicPr>
            <a:picLocks noChangeAspect="1"/>
          </p:cNvPicPr>
          <p:nvPr/>
        </p:nvPicPr>
        <p:blipFill>
          <a:blip r:embed="rId3"/>
          <a:srcRect r="3856"/>
          <a:stretch>
            <a:fillRect/>
          </a:stretch>
        </p:blipFill>
        <p:spPr>
          <a:xfrm>
            <a:off x="2671410" y="3788601"/>
            <a:ext cx="2923400" cy="838000"/>
          </a:xfrm>
          <a:prstGeom prst="rect">
            <a:avLst/>
          </a:prstGeom>
        </p:spPr>
      </p:pic>
      <p:pic>
        <p:nvPicPr>
          <p:cNvPr id="13" name="图片 12">
            <a:extLst>
              <a:ext uri="{FF2B5EF4-FFF2-40B4-BE49-F238E27FC236}">
                <a16:creationId xmlns:a16="http://schemas.microsoft.com/office/drawing/2014/main" id="{C5C795E8-DA42-16F3-4BF5-8994DCC167F2}"/>
              </a:ext>
            </a:extLst>
          </p:cNvPr>
          <p:cNvPicPr>
            <a:picLocks noChangeAspect="1"/>
          </p:cNvPicPr>
          <p:nvPr/>
        </p:nvPicPr>
        <p:blipFill>
          <a:blip r:embed="rId4"/>
          <a:stretch>
            <a:fillRect/>
          </a:stretch>
        </p:blipFill>
        <p:spPr>
          <a:xfrm>
            <a:off x="5362940" y="1277332"/>
            <a:ext cx="2118184" cy="1146801"/>
          </a:xfrm>
          <a:prstGeom prst="rect">
            <a:avLst/>
          </a:prstGeom>
        </p:spPr>
      </p:pic>
      <p:pic>
        <p:nvPicPr>
          <p:cNvPr id="14" name="图片 13">
            <a:extLst>
              <a:ext uri="{FF2B5EF4-FFF2-40B4-BE49-F238E27FC236}">
                <a16:creationId xmlns:a16="http://schemas.microsoft.com/office/drawing/2014/main" id="{D51E7B9C-2CE0-EE46-132C-F44ADE4C35E2}"/>
              </a:ext>
            </a:extLst>
          </p:cNvPr>
          <p:cNvPicPr>
            <a:picLocks noChangeAspect="1"/>
          </p:cNvPicPr>
          <p:nvPr/>
        </p:nvPicPr>
        <p:blipFill>
          <a:blip r:embed="rId5"/>
          <a:stretch>
            <a:fillRect/>
          </a:stretch>
        </p:blipFill>
        <p:spPr>
          <a:xfrm>
            <a:off x="6985262" y="0"/>
            <a:ext cx="2158737" cy="1145361"/>
          </a:xfrm>
          <a:prstGeom prst="rect">
            <a:avLst/>
          </a:prstGeom>
        </p:spPr>
      </p:pic>
    </p:spTree>
    <p:extLst>
      <p:ext uri="{BB962C8B-B14F-4D97-AF65-F5344CB8AC3E}">
        <p14:creationId xmlns:p14="http://schemas.microsoft.com/office/powerpoint/2010/main" val="170792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FA2E9-AEE0-3B91-C147-B3035CE14DE1}"/>
              </a:ext>
            </a:extLst>
          </p:cNvPr>
          <p:cNvSpPr>
            <a:spLocks noGrp="1"/>
          </p:cNvSpPr>
          <p:nvPr>
            <p:ph type="title"/>
          </p:nvPr>
        </p:nvSpPr>
        <p:spPr>
          <a:xfrm>
            <a:off x="301752" y="200762"/>
            <a:ext cx="5303131" cy="808200"/>
          </a:xfrm>
        </p:spPr>
        <p:txBody>
          <a:bodyPr/>
          <a:lstStyle/>
          <a:p>
            <a:pPr marL="457200" indent="-457200" algn="l">
              <a:buClr>
                <a:schemeClr val="bg2">
                  <a:lumMod val="50000"/>
                </a:schemeClr>
              </a:buClr>
              <a:buSzPts val="2800"/>
              <a:buFont typeface="Wingdings" panose="05000000000000000000" pitchFamily="2" charset="2"/>
              <a:buChar char="u"/>
            </a:pPr>
            <a:r>
              <a:rPr lang="en-US" altLang="zh-CN" sz="3000" dirty="0">
                <a:cs typeface="Arial" panose="020B0604020202020204"/>
              </a:rPr>
              <a:t>Data</a:t>
            </a:r>
            <a:r>
              <a:rPr lang="zh-CN" altLang="en-US" sz="3000" dirty="0">
                <a:cs typeface="Arial" panose="020B0604020202020204"/>
              </a:rPr>
              <a:t> </a:t>
            </a:r>
            <a:r>
              <a:rPr lang="en-US" altLang="zh-CN" sz="3000" dirty="0" err="1">
                <a:cs typeface="Arial" panose="020B0604020202020204"/>
              </a:rPr>
              <a:t>preprocession</a:t>
            </a:r>
            <a:endParaRPr lang="zh-CN" altLang="en-US" sz="3000" dirty="0">
              <a:cs typeface="Arial" panose="020B0604020202020204"/>
            </a:endParaRPr>
          </a:p>
        </p:txBody>
      </p:sp>
      <p:sp>
        <p:nvSpPr>
          <p:cNvPr id="5" name="文本框 4">
            <a:extLst>
              <a:ext uri="{FF2B5EF4-FFF2-40B4-BE49-F238E27FC236}">
                <a16:creationId xmlns:a16="http://schemas.microsoft.com/office/drawing/2014/main" id="{504881FE-781A-6EE9-3875-46CD86879FD9}"/>
              </a:ext>
            </a:extLst>
          </p:cNvPr>
          <p:cNvSpPr txBox="1"/>
          <p:nvPr/>
        </p:nvSpPr>
        <p:spPr>
          <a:xfrm>
            <a:off x="-91911" y="1081288"/>
            <a:ext cx="4906650" cy="3785652"/>
          </a:xfrm>
          <a:prstGeom prst="rect">
            <a:avLst/>
          </a:prstGeom>
          <a:noFill/>
        </p:spPr>
        <p:txBody>
          <a:bodyPr wrap="square">
            <a:spAutoFit/>
          </a:bodyPr>
          <a:lstStyle/>
          <a:p>
            <a:pPr marL="457200" lvl="1" algn="l" eaLnBrk="1" fontAlgn="auto" latinLnBrk="0" hangingPunct="1">
              <a:lnSpc>
                <a:spcPct val="80000"/>
              </a:lnSpc>
              <a:buSzTx/>
              <a:buNone/>
            </a:pP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sym typeface="+mn-ea"/>
              </a:rPr>
              <a:t>Data cleaning：</a:t>
            </a:r>
          </a:p>
          <a:p>
            <a:pPr marL="1257300" lvl="2" indent="-342900" algn="l" eaLnBrk="1" fontAlgn="auto" latinLnBrk="0" hangingPunct="1">
              <a:lnSpc>
                <a:spcPct val="80000"/>
              </a:lnSpc>
              <a:buSzTx/>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mn-ea"/>
              </a:rPr>
              <a:t>Remove irrelevant fields and process missing values</a:t>
            </a:r>
          </a:p>
          <a:p>
            <a:pPr marL="1257300" lvl="2" indent="-342900" algn="l" eaLnBrk="1" fontAlgn="auto" latinLnBrk="0" hangingPunct="1">
              <a:lnSpc>
                <a:spcPct val="80000"/>
              </a:lnSpc>
              <a:buSzTx/>
              <a:buFont typeface="Wingdings" panose="05000000000000000000" charset="0"/>
              <a:buChar char="u"/>
            </a:pPr>
            <a:endPar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mn-ea"/>
            </a:endParaRPr>
          </a:p>
          <a:p>
            <a:pPr marL="1257300" lvl="2" indent="-342900" algn="l" eaLnBrk="1" fontAlgn="auto" latinLnBrk="0" hangingPunct="1">
              <a:lnSpc>
                <a:spcPct val="80000"/>
              </a:lnSpc>
              <a:buSzTx/>
              <a:buFont typeface="Wingdings" panose="05000000000000000000" charset="0"/>
              <a:buChar char="u"/>
            </a:pPr>
            <a:endPar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mn-ea"/>
            </a:endParaRPr>
          </a:p>
          <a:p>
            <a:pPr marL="457200" lvl="1" indent="0" eaLnBrk="1" fontAlgn="auto" latinLnBrk="0" hangingPunct="1">
              <a:lnSpc>
                <a:spcPct val="80000"/>
              </a:lnSpc>
              <a:buNone/>
            </a:pP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sym typeface="+mn-ea"/>
              </a:rPr>
              <a:t>Data type conversion</a:t>
            </a:r>
            <a:r>
              <a:rPr lang="zh-CN" altLang="en-US"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mn-ea"/>
              </a:rPr>
              <a:t>：</a:t>
            </a:r>
          </a:p>
          <a:p>
            <a:pPr marL="1257300" lvl="2" indent="-342900">
              <a:lnSpc>
                <a:spcPct val="80000"/>
              </a:lnSpc>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mn-ea"/>
              </a:rPr>
              <a:t>Perform unique heat coding for the classification features</a:t>
            </a:r>
          </a:p>
          <a:p>
            <a:pPr marL="1257300" lvl="2" indent="-342900">
              <a:lnSpc>
                <a:spcPct val="80000"/>
              </a:lnSpc>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mn-ea"/>
              </a:rPr>
              <a:t>The label coding technique is used to transform the feature vector</a:t>
            </a:r>
            <a:endPar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sym typeface="+mn-ea"/>
            </a:endParaRPr>
          </a:p>
          <a:p>
            <a:pPr marL="914400" lvl="2" algn="l" eaLnBrk="1" fontAlgn="auto" latinLnBrk="0" hangingPunct="1">
              <a:lnSpc>
                <a:spcPct val="80000"/>
              </a:lnSpc>
              <a:buSzTx/>
            </a:pPr>
            <a:endPar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sym typeface="+mn-ea"/>
            </a:endParaRPr>
          </a:p>
          <a:p>
            <a:pPr marL="1257300" lvl="2" indent="-342900" algn="l" eaLnBrk="1" fontAlgn="auto" latinLnBrk="0" hangingPunct="1">
              <a:lnSpc>
                <a:spcPct val="80000"/>
              </a:lnSpc>
              <a:buSzTx/>
              <a:buFont typeface="Wingdings" panose="05000000000000000000" charset="0"/>
              <a:buChar char="u"/>
            </a:pPr>
            <a:endPar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sym typeface="+mn-ea"/>
            </a:endParaRPr>
          </a:p>
          <a:p>
            <a:pPr marL="457200" lvl="1">
              <a:lnSpc>
                <a:spcPct val="80000"/>
              </a:lnSpc>
            </a:pP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sym typeface="+mn-ea"/>
              </a:rPr>
              <a:t>Data standardization/normalization：</a:t>
            </a:r>
          </a:p>
          <a:p>
            <a:pPr marL="1257300" lvl="2" indent="-342900" eaLnBrk="1" fontAlgn="auto" latinLnBrk="0" hangingPunct="1">
              <a:lnSpc>
                <a:spcPct val="80000"/>
              </a:lnSpc>
              <a:buFont typeface="Wingdings" panose="05000000000000000000" charset="0"/>
              <a:buChar char="u"/>
            </a:pPr>
            <a:r>
              <a:rPr lang="en-US" altLang="zh-CN" sz="16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ea typeface="宋体" panose="02010600030101010101" pitchFamily="2" charset="-122"/>
                <a:sym typeface="+mn-ea"/>
              </a:rPr>
              <a:t>After data standardization/normalization, it helps to improve the efficiency of machine processing</a:t>
            </a:r>
          </a:p>
          <a:p>
            <a:pPr marL="1257300" lvl="2" indent="-342900" algn="l" eaLnBrk="1" fontAlgn="auto" latinLnBrk="0" hangingPunct="1">
              <a:lnSpc>
                <a:spcPct val="80000"/>
              </a:lnSpc>
              <a:buSzTx/>
              <a:buFont typeface="Wingdings" panose="05000000000000000000" charset="0"/>
              <a:buChar char="u"/>
            </a:pPr>
            <a:endPar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sym typeface="+mn-ea"/>
            </a:endParaRPr>
          </a:p>
        </p:txBody>
      </p:sp>
      <p:pic>
        <p:nvPicPr>
          <p:cNvPr id="7" name="图片 6">
            <a:extLst>
              <a:ext uri="{FF2B5EF4-FFF2-40B4-BE49-F238E27FC236}">
                <a16:creationId xmlns:a16="http://schemas.microsoft.com/office/drawing/2014/main" id="{C75E6B0F-72FC-3351-B88C-8A3935F5E164}"/>
              </a:ext>
            </a:extLst>
          </p:cNvPr>
          <p:cNvPicPr>
            <a:picLocks noChangeAspect="1"/>
          </p:cNvPicPr>
          <p:nvPr/>
        </p:nvPicPr>
        <p:blipFill>
          <a:blip r:embed="rId2"/>
          <a:srcRect l="4161"/>
          <a:stretch>
            <a:fillRect/>
          </a:stretch>
        </p:blipFill>
        <p:spPr>
          <a:xfrm>
            <a:off x="4944359" y="2296173"/>
            <a:ext cx="4066166" cy="996355"/>
          </a:xfrm>
          <a:prstGeom prst="rect">
            <a:avLst/>
          </a:prstGeom>
        </p:spPr>
      </p:pic>
      <p:pic>
        <p:nvPicPr>
          <p:cNvPr id="9" name="图片 8">
            <a:extLst>
              <a:ext uri="{FF2B5EF4-FFF2-40B4-BE49-F238E27FC236}">
                <a16:creationId xmlns:a16="http://schemas.microsoft.com/office/drawing/2014/main" id="{C95CBE68-8F00-8714-56A7-A84DA3B41D1B}"/>
              </a:ext>
            </a:extLst>
          </p:cNvPr>
          <p:cNvPicPr>
            <a:picLocks noChangeAspect="1"/>
          </p:cNvPicPr>
          <p:nvPr/>
        </p:nvPicPr>
        <p:blipFill>
          <a:blip r:embed="rId3"/>
          <a:stretch>
            <a:fillRect/>
          </a:stretch>
        </p:blipFill>
        <p:spPr>
          <a:xfrm>
            <a:off x="4944359" y="1221663"/>
            <a:ext cx="3656162" cy="578857"/>
          </a:xfrm>
          <a:prstGeom prst="rect">
            <a:avLst/>
          </a:prstGeom>
        </p:spPr>
      </p:pic>
      <p:pic>
        <p:nvPicPr>
          <p:cNvPr id="11" name="图片 10">
            <a:extLst>
              <a:ext uri="{FF2B5EF4-FFF2-40B4-BE49-F238E27FC236}">
                <a16:creationId xmlns:a16="http://schemas.microsoft.com/office/drawing/2014/main" id="{87A88EF8-87F4-44AA-9F26-26F51E8D96ED}"/>
              </a:ext>
            </a:extLst>
          </p:cNvPr>
          <p:cNvPicPr>
            <a:picLocks noChangeAspect="1"/>
          </p:cNvPicPr>
          <p:nvPr/>
        </p:nvPicPr>
        <p:blipFill>
          <a:blip r:embed="rId4"/>
          <a:stretch>
            <a:fillRect/>
          </a:stretch>
        </p:blipFill>
        <p:spPr>
          <a:xfrm>
            <a:off x="4944359" y="3565965"/>
            <a:ext cx="3622451" cy="1172984"/>
          </a:xfrm>
          <a:prstGeom prst="rect">
            <a:avLst/>
          </a:prstGeom>
        </p:spPr>
      </p:pic>
      <p:pic>
        <p:nvPicPr>
          <p:cNvPr id="12" name="图片 11">
            <a:extLst>
              <a:ext uri="{FF2B5EF4-FFF2-40B4-BE49-F238E27FC236}">
                <a16:creationId xmlns:a16="http://schemas.microsoft.com/office/drawing/2014/main" id="{2E3B693A-9741-18EF-B926-11FF4333274D}"/>
              </a:ext>
            </a:extLst>
          </p:cNvPr>
          <p:cNvPicPr>
            <a:picLocks noChangeAspect="1"/>
          </p:cNvPicPr>
          <p:nvPr/>
        </p:nvPicPr>
        <p:blipFill>
          <a:blip r:embed="rId5"/>
          <a:stretch>
            <a:fillRect/>
          </a:stretch>
        </p:blipFill>
        <p:spPr>
          <a:xfrm>
            <a:off x="6985262" y="0"/>
            <a:ext cx="2158737" cy="1145361"/>
          </a:xfrm>
          <a:prstGeom prst="rect">
            <a:avLst/>
          </a:prstGeom>
        </p:spPr>
      </p:pic>
    </p:spTree>
    <p:extLst>
      <p:ext uri="{BB962C8B-B14F-4D97-AF65-F5344CB8AC3E}">
        <p14:creationId xmlns:p14="http://schemas.microsoft.com/office/powerpoint/2010/main" val="236150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43195331-7D6E-576C-6594-F58EFFC3FCF0}"/>
              </a:ext>
            </a:extLst>
          </p:cNvPr>
          <p:cNvSpPr>
            <a:spLocks noGrp="1"/>
          </p:cNvSpPr>
          <p:nvPr>
            <p:ph type="title" idx="15"/>
          </p:nvPr>
        </p:nvSpPr>
        <p:spPr/>
        <p:txBody>
          <a:bodyPr/>
          <a:lstStyle/>
          <a:p>
            <a:pPr marL="457200" indent="-457200">
              <a:buClr>
                <a:schemeClr val="bg2">
                  <a:lumMod val="50000"/>
                </a:schemeClr>
              </a:buClr>
              <a:buFont typeface="Wingdings" panose="05000000000000000000" pitchFamily="2" charset="2"/>
              <a:buChar char="u"/>
            </a:pPr>
            <a:r>
              <a:rPr lang="en-US" altLang="zh-CN" dirty="0">
                <a:cs typeface="Arial" panose="020B0604020202020204"/>
              </a:rPr>
              <a:t>Initial Finding &amp; Result</a:t>
            </a:r>
            <a:endParaRPr lang="zh-CN" altLang="en-US" dirty="0">
              <a:cs typeface="Arial" panose="020B0604020202020204"/>
            </a:endParaRPr>
          </a:p>
        </p:txBody>
      </p:sp>
      <p:sp>
        <p:nvSpPr>
          <p:cNvPr id="16" name="文本框 15">
            <a:extLst>
              <a:ext uri="{FF2B5EF4-FFF2-40B4-BE49-F238E27FC236}">
                <a16:creationId xmlns:a16="http://schemas.microsoft.com/office/drawing/2014/main" id="{148BDD07-86BF-AA49-BA82-BD0FDB8CD028}"/>
              </a:ext>
            </a:extLst>
          </p:cNvPr>
          <p:cNvSpPr txBox="1"/>
          <p:nvPr/>
        </p:nvSpPr>
        <p:spPr>
          <a:xfrm>
            <a:off x="364459" y="1015613"/>
            <a:ext cx="7077978" cy="1581972"/>
          </a:xfrm>
          <a:prstGeom prst="rect">
            <a:avLst/>
          </a:prstGeom>
          <a:noFill/>
        </p:spPr>
        <p:txBody>
          <a:bodyPr wrap="square">
            <a:spAutoFit/>
          </a:bodyPr>
          <a:lstStyle/>
          <a:p>
            <a:pPr marL="457200" lvl="1">
              <a:lnSpc>
                <a:spcPct val="80000"/>
              </a:lnSpc>
            </a:pP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Experimental Result </a:t>
            </a:r>
            <a:r>
              <a:rPr lang="zh-CN" altLang="en-US"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a:t>
            </a: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Accuracy</a:t>
            </a:r>
            <a:r>
              <a:rPr lang="zh-CN" altLang="en-US"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 </a:t>
            </a: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Precision</a:t>
            </a:r>
            <a:r>
              <a:rPr lang="zh-CN" altLang="en-US"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 </a:t>
            </a: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Recall</a:t>
            </a:r>
            <a:r>
              <a:rPr lang="zh-CN" altLang="en-US"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a:t>
            </a:r>
            <a:r>
              <a:rPr lang="en-US" altLang="zh-CN" sz="1800"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F1-Score</a:t>
            </a:r>
            <a:endParaRPr lang="en-US" altLang="zh-CN" dirty="0"/>
          </a:p>
          <a:p>
            <a:pPr marL="742950" lvl="1" indent="-285750">
              <a:buFont typeface="Wingdings" panose="05000000000000000000" pitchFamily="2" charset="2"/>
              <a:buChar char="u"/>
            </a:pPr>
            <a:r>
              <a:rPr lang="en-US" altLang="zh-CN" sz="18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effectLst>
              </a:rPr>
              <a:t>ROC Curve Comparison</a:t>
            </a:r>
            <a:r>
              <a:rPr lang="zh-CN" altLang="en-US" b="1" dirty="0"/>
              <a:t>（</a:t>
            </a:r>
            <a:r>
              <a:rPr lang="en-US" altLang="zh-CN"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the</a:t>
            </a:r>
            <a:r>
              <a:rPr lang="en-US" altLang="zh-CN" dirty="0">
                <a:ln w="12700">
                  <a:solidFill>
                    <a:schemeClr val="bg2">
                      <a:lumMod val="50000"/>
                    </a:schemeClr>
                  </a:solidFill>
                  <a:prstDash val="solid"/>
                </a:ln>
                <a:solidFill>
                  <a:schemeClr val="bg2">
                    <a:lumMod val="50000"/>
                  </a:schemeClr>
                </a:solidFill>
                <a:effectLst>
                  <a:innerShdw blurRad="177800">
                    <a:schemeClr val="accent3">
                      <a:lumMod val="50000"/>
                    </a:schemeClr>
                  </a:innerShdw>
                </a:effectLst>
                <a:latin typeface="Arial" panose="020B0604020202020204" pitchFamily="34" charset="0"/>
                <a:ea typeface="微软雅黑" panose="020B0503020204020204" charset="-122"/>
              </a:rPr>
              <a:t> </a:t>
            </a:r>
            <a:r>
              <a:rPr lang="en-US" altLang="zh-CN"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relationship between the true example rate and the false positive example rate of the model is shown to help us understand the performance of the model at different thresholds</a:t>
            </a:r>
            <a:r>
              <a:rPr lang="zh-CN" altLang="en-US" b="1" dirty="0"/>
              <a:t>）</a:t>
            </a:r>
            <a:r>
              <a:rPr lang="zh-CN" altLang="en-US" dirty="0"/>
              <a:t>：</a:t>
            </a:r>
            <a:r>
              <a:rPr lang="en-US" altLang="zh-CN" dirty="0"/>
              <a:t> </a:t>
            </a:r>
            <a:r>
              <a:rPr lang="en-US" altLang="zh-CN" sz="18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effectLst>
              </a:rPr>
              <a:t>Naive Bayes</a:t>
            </a:r>
            <a:r>
              <a:rPr lang="zh-CN" altLang="en-US" sz="18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effectLst>
              </a:rPr>
              <a:t>、</a:t>
            </a:r>
            <a:r>
              <a:rPr lang="en-US" altLang="zh-CN" sz="18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effectLst>
              </a:rPr>
              <a:t> Logistic Regression</a:t>
            </a:r>
          </a:p>
        </p:txBody>
      </p:sp>
      <p:pic>
        <p:nvPicPr>
          <p:cNvPr id="18" name="图片 17">
            <a:extLst>
              <a:ext uri="{FF2B5EF4-FFF2-40B4-BE49-F238E27FC236}">
                <a16:creationId xmlns:a16="http://schemas.microsoft.com/office/drawing/2014/main" id="{3AE0F83D-4067-162C-8B22-65EAB48E8B53}"/>
              </a:ext>
            </a:extLst>
          </p:cNvPr>
          <p:cNvPicPr>
            <a:picLocks noChangeAspect="1"/>
          </p:cNvPicPr>
          <p:nvPr/>
        </p:nvPicPr>
        <p:blipFill>
          <a:blip r:embed="rId2"/>
          <a:stretch>
            <a:fillRect/>
          </a:stretch>
        </p:blipFill>
        <p:spPr>
          <a:xfrm>
            <a:off x="4186513" y="2286001"/>
            <a:ext cx="3854855" cy="2857500"/>
          </a:xfrm>
          <a:prstGeom prst="rect">
            <a:avLst/>
          </a:prstGeom>
        </p:spPr>
      </p:pic>
      <p:pic>
        <p:nvPicPr>
          <p:cNvPr id="19" name="图片 18">
            <a:extLst>
              <a:ext uri="{FF2B5EF4-FFF2-40B4-BE49-F238E27FC236}">
                <a16:creationId xmlns:a16="http://schemas.microsoft.com/office/drawing/2014/main" id="{60A675B9-BF49-11BE-53D6-7C9A3AFF0971}"/>
              </a:ext>
            </a:extLst>
          </p:cNvPr>
          <p:cNvPicPr>
            <a:picLocks noChangeAspect="1"/>
          </p:cNvPicPr>
          <p:nvPr/>
        </p:nvPicPr>
        <p:blipFill>
          <a:blip r:embed="rId3"/>
          <a:stretch>
            <a:fillRect/>
          </a:stretch>
        </p:blipFill>
        <p:spPr>
          <a:xfrm>
            <a:off x="7093670" y="0"/>
            <a:ext cx="2050329" cy="1087843"/>
          </a:xfrm>
          <a:prstGeom prst="rect">
            <a:avLst/>
          </a:prstGeom>
        </p:spPr>
      </p:pic>
    </p:spTree>
    <p:extLst>
      <p:ext uri="{BB962C8B-B14F-4D97-AF65-F5344CB8AC3E}">
        <p14:creationId xmlns:p14="http://schemas.microsoft.com/office/powerpoint/2010/main" val="39391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FC688-1E2E-812F-AB91-8D36792DAF01}"/>
            </a:ext>
          </a:extLst>
        </p:cNvPr>
        <p:cNvGrpSpPr/>
        <p:nvPr/>
      </p:nvGrpSpPr>
      <p:grpSpPr>
        <a:xfrm>
          <a:off x="0" y="0"/>
          <a:ext cx="0" cy="0"/>
          <a:chOff x="0" y="0"/>
          <a:chExt cx="0" cy="0"/>
        </a:xfrm>
      </p:grpSpPr>
      <p:sp>
        <p:nvSpPr>
          <p:cNvPr id="14" name="标题 13">
            <a:extLst>
              <a:ext uri="{FF2B5EF4-FFF2-40B4-BE49-F238E27FC236}">
                <a16:creationId xmlns:a16="http://schemas.microsoft.com/office/drawing/2014/main" id="{7F4B6C5A-7F32-6ABE-24F5-65B9281DB76C}"/>
              </a:ext>
            </a:extLst>
          </p:cNvPr>
          <p:cNvSpPr>
            <a:spLocks noGrp="1"/>
          </p:cNvSpPr>
          <p:nvPr>
            <p:ph type="title" idx="15"/>
          </p:nvPr>
        </p:nvSpPr>
        <p:spPr/>
        <p:txBody>
          <a:bodyPr/>
          <a:lstStyle/>
          <a:p>
            <a:pPr marL="457200" indent="-457200">
              <a:buClr>
                <a:schemeClr val="bg2">
                  <a:lumMod val="50000"/>
                </a:schemeClr>
              </a:buClr>
              <a:buFont typeface="Wingdings" panose="05000000000000000000" pitchFamily="2" charset="2"/>
              <a:buChar char="u"/>
            </a:pPr>
            <a:r>
              <a:rPr lang="en-US" altLang="zh-CN" dirty="0">
                <a:cs typeface="Arial" panose="020B0604020202020204"/>
              </a:rPr>
              <a:t>Initial Finding &amp; Result</a:t>
            </a:r>
            <a:endParaRPr lang="zh-CN" altLang="en-US" dirty="0">
              <a:cs typeface="Arial" panose="020B0604020202020204"/>
            </a:endParaRPr>
          </a:p>
        </p:txBody>
      </p:sp>
      <p:sp>
        <p:nvSpPr>
          <p:cNvPr id="16" name="文本框 15">
            <a:extLst>
              <a:ext uri="{FF2B5EF4-FFF2-40B4-BE49-F238E27FC236}">
                <a16:creationId xmlns:a16="http://schemas.microsoft.com/office/drawing/2014/main" id="{2A0EFA22-35FE-6231-1C68-C38BE676ED69}"/>
              </a:ext>
            </a:extLst>
          </p:cNvPr>
          <p:cNvSpPr txBox="1"/>
          <p:nvPr/>
        </p:nvSpPr>
        <p:spPr>
          <a:xfrm>
            <a:off x="567109" y="1144347"/>
            <a:ext cx="7077978" cy="923330"/>
          </a:xfrm>
          <a:prstGeom prst="rect">
            <a:avLst/>
          </a:prstGeom>
          <a:noFill/>
        </p:spPr>
        <p:txBody>
          <a:bodyPr wrap="square">
            <a:spAutoFit/>
          </a:bodyPr>
          <a:lstStyle/>
          <a:p>
            <a:pPr marL="742950" lvl="1" indent="-285750">
              <a:buFont typeface="Wingdings" panose="05000000000000000000" pitchFamily="2" charset="2"/>
              <a:buChar char="u"/>
            </a:pPr>
            <a:r>
              <a:rPr lang="en-US" altLang="zh-CN" sz="18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effectLst>
              </a:rPr>
              <a:t>Confusion Matrix</a:t>
            </a:r>
            <a:r>
              <a:rPr lang="zh-CN" altLang="en-US" b="1" dirty="0"/>
              <a:t>（</a:t>
            </a:r>
            <a:r>
              <a:rPr lang="en-US" altLang="zh-CN" dirty="0">
                <a:ln w="12700">
                  <a:solidFill>
                    <a:schemeClr val="accent3">
                      <a:lumMod val="50000"/>
                    </a:schemeClr>
                  </a:solidFill>
                  <a:prstDash val="solid"/>
                </a:ln>
                <a:gradFill>
                  <a:gsLst>
                    <a:gs pos="0">
                      <a:schemeClr val="accent1"/>
                    </a:gs>
                    <a:gs pos="100000">
                      <a:schemeClr val="accent6"/>
                    </a:gs>
                  </a:gsLst>
                  <a:lin ang="2700000" scaled="0"/>
                </a:gradFill>
                <a:effectLst>
                  <a:innerShdw blurRad="177800">
                    <a:schemeClr val="accent3">
                      <a:lumMod val="50000"/>
                    </a:schemeClr>
                  </a:innerShdw>
                </a:effectLst>
              </a:rPr>
              <a:t>the performance of the model in a binary classification task, that is, to evaluate the prediction accuracy of the model</a:t>
            </a:r>
            <a:r>
              <a:rPr lang="zh-CN" altLang="en-US" b="1" dirty="0"/>
              <a:t>）：</a:t>
            </a:r>
            <a:r>
              <a:rPr lang="en-US" altLang="zh-CN" b="1" dirty="0"/>
              <a:t> </a:t>
            </a:r>
            <a:r>
              <a:rPr lang="en-US" altLang="zh-CN" sz="18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effectLst>
              </a:rPr>
              <a:t>Naive Bayes </a:t>
            </a:r>
          </a:p>
        </p:txBody>
      </p:sp>
      <p:pic>
        <p:nvPicPr>
          <p:cNvPr id="5" name="图片 4">
            <a:extLst>
              <a:ext uri="{FF2B5EF4-FFF2-40B4-BE49-F238E27FC236}">
                <a16:creationId xmlns:a16="http://schemas.microsoft.com/office/drawing/2014/main" id="{3485EE25-ACFD-4256-FAD8-73C8E73BA858}"/>
              </a:ext>
            </a:extLst>
          </p:cNvPr>
          <p:cNvPicPr>
            <a:picLocks noChangeAspect="1"/>
          </p:cNvPicPr>
          <p:nvPr/>
        </p:nvPicPr>
        <p:blipFill>
          <a:blip r:embed="rId2"/>
          <a:stretch>
            <a:fillRect/>
          </a:stretch>
        </p:blipFill>
        <p:spPr>
          <a:xfrm>
            <a:off x="428919" y="2455122"/>
            <a:ext cx="7878683" cy="2164012"/>
          </a:xfrm>
          <a:prstGeom prst="rect">
            <a:avLst/>
          </a:prstGeom>
        </p:spPr>
      </p:pic>
      <p:pic>
        <p:nvPicPr>
          <p:cNvPr id="6" name="图片 5">
            <a:extLst>
              <a:ext uri="{FF2B5EF4-FFF2-40B4-BE49-F238E27FC236}">
                <a16:creationId xmlns:a16="http://schemas.microsoft.com/office/drawing/2014/main" id="{15228601-C4EE-8906-5AFE-1EE5A955C77E}"/>
              </a:ext>
            </a:extLst>
          </p:cNvPr>
          <p:cNvPicPr>
            <a:picLocks noChangeAspect="1"/>
          </p:cNvPicPr>
          <p:nvPr/>
        </p:nvPicPr>
        <p:blipFill>
          <a:blip r:embed="rId3"/>
          <a:stretch>
            <a:fillRect/>
          </a:stretch>
        </p:blipFill>
        <p:spPr>
          <a:xfrm>
            <a:off x="6985262" y="0"/>
            <a:ext cx="2158737" cy="1145361"/>
          </a:xfrm>
          <a:prstGeom prst="rect">
            <a:avLst/>
          </a:prstGeom>
        </p:spPr>
      </p:pic>
    </p:spTree>
    <p:extLst>
      <p:ext uri="{BB962C8B-B14F-4D97-AF65-F5344CB8AC3E}">
        <p14:creationId xmlns:p14="http://schemas.microsoft.com/office/powerpoint/2010/main" val="2305234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1BA03-6BC5-2C18-55B0-F2CD5EE3680D}"/>
              </a:ext>
            </a:extLst>
          </p:cNvPr>
          <p:cNvSpPr>
            <a:spLocks noGrp="1"/>
          </p:cNvSpPr>
          <p:nvPr>
            <p:ph type="title"/>
          </p:nvPr>
        </p:nvSpPr>
        <p:spPr/>
        <p:txBody>
          <a:bodyPr/>
          <a:lstStyle/>
          <a:p>
            <a:pPr marL="457200" indent="-457200">
              <a:buClr>
                <a:schemeClr val="bg2">
                  <a:lumMod val="50000"/>
                </a:schemeClr>
              </a:buClr>
              <a:buFont typeface="Wingdings" panose="05000000000000000000" pitchFamily="2" charset="2"/>
              <a:buChar char="u"/>
            </a:pPr>
            <a:r>
              <a:rPr lang="en-US" altLang="zh-CN" dirty="0">
                <a:cs typeface="Arial" panose="020B0604020202020204"/>
              </a:rPr>
              <a:t>Summary</a:t>
            </a:r>
            <a:endParaRPr lang="zh-CN" altLang="en-US" dirty="0">
              <a:cs typeface="Arial" panose="020B0604020202020204"/>
            </a:endParaRPr>
          </a:p>
        </p:txBody>
      </p:sp>
      <p:sp>
        <p:nvSpPr>
          <p:cNvPr id="3" name="文本占位符 2">
            <a:extLst>
              <a:ext uri="{FF2B5EF4-FFF2-40B4-BE49-F238E27FC236}">
                <a16:creationId xmlns:a16="http://schemas.microsoft.com/office/drawing/2014/main" id="{5FE6FF9D-D509-C64D-4007-71CC06477A54}"/>
              </a:ext>
            </a:extLst>
          </p:cNvPr>
          <p:cNvSpPr>
            <a:spLocks noGrp="1"/>
          </p:cNvSpPr>
          <p:nvPr>
            <p:ph type="body" idx="1"/>
          </p:nvPr>
        </p:nvSpPr>
        <p:spPr>
          <a:xfrm>
            <a:off x="713225" y="1152475"/>
            <a:ext cx="7717500" cy="1741554"/>
          </a:xfrm>
        </p:spPr>
        <p:txBody>
          <a:bodyPr/>
          <a:lstStyle/>
          <a:p>
            <a:pPr marL="152400" indent="0">
              <a:buNone/>
            </a:pPr>
            <a:r>
              <a:rPr lang="en-US" altLang="zh-CN" sz="16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In the detection of smart home anomalies, the naive Bayes algorithm is better than the other two in detecting abnormal and normal behaviors of Internet of Things device traffic.</a:t>
            </a:r>
            <a:endParaRPr lang="zh-CN" altLang="en-US" sz="1600" dirty="0"/>
          </a:p>
        </p:txBody>
      </p:sp>
      <p:pic>
        <p:nvPicPr>
          <p:cNvPr id="4" name="图片 3">
            <a:extLst>
              <a:ext uri="{FF2B5EF4-FFF2-40B4-BE49-F238E27FC236}">
                <a16:creationId xmlns:a16="http://schemas.microsoft.com/office/drawing/2014/main" id="{94AD0D97-328E-F8C8-C592-755E424208F5}"/>
              </a:ext>
            </a:extLst>
          </p:cNvPr>
          <p:cNvPicPr>
            <a:picLocks noChangeAspect="1"/>
          </p:cNvPicPr>
          <p:nvPr/>
        </p:nvPicPr>
        <p:blipFill>
          <a:blip r:embed="rId2"/>
          <a:stretch>
            <a:fillRect/>
          </a:stretch>
        </p:blipFill>
        <p:spPr>
          <a:xfrm>
            <a:off x="6985262" y="0"/>
            <a:ext cx="2158737" cy="1145361"/>
          </a:xfrm>
          <a:prstGeom prst="rect">
            <a:avLst/>
          </a:prstGeom>
        </p:spPr>
      </p:pic>
    </p:spTree>
    <p:extLst>
      <p:ext uri="{BB962C8B-B14F-4D97-AF65-F5344CB8AC3E}">
        <p14:creationId xmlns:p14="http://schemas.microsoft.com/office/powerpoint/2010/main" val="337941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B55F3-854A-A072-EA11-A94B9AB3C87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AF20DAA-09A8-ABCD-0616-103C834ABB76}"/>
              </a:ext>
            </a:extLst>
          </p:cNvPr>
          <p:cNvSpPr>
            <a:spLocks noGrp="1"/>
          </p:cNvSpPr>
          <p:nvPr>
            <p:ph type="title"/>
          </p:nvPr>
        </p:nvSpPr>
        <p:spPr>
          <a:xfrm>
            <a:off x="713105" y="460375"/>
            <a:ext cx="7717790" cy="3259455"/>
          </a:xfrm>
        </p:spPr>
        <p:txBody>
          <a:bodyPr/>
          <a:lstStyle/>
          <a:p>
            <a:pPr algn="ctr"/>
            <a:r>
              <a:rPr lang="en-US" altLang="zh-CN" sz="4800" b="1"/>
              <a:t>Thank You</a:t>
            </a:r>
          </a:p>
        </p:txBody>
      </p:sp>
      <p:pic>
        <p:nvPicPr>
          <p:cNvPr id="3" name="图片 2">
            <a:extLst>
              <a:ext uri="{FF2B5EF4-FFF2-40B4-BE49-F238E27FC236}">
                <a16:creationId xmlns:a16="http://schemas.microsoft.com/office/drawing/2014/main" id="{4F5B187A-1A35-4FC2-4C66-FF489A303B7B}"/>
              </a:ext>
            </a:extLst>
          </p:cNvPr>
          <p:cNvPicPr>
            <a:picLocks noChangeAspect="1"/>
          </p:cNvPicPr>
          <p:nvPr/>
        </p:nvPicPr>
        <p:blipFill>
          <a:blip r:embed="rId2"/>
          <a:stretch>
            <a:fillRect/>
          </a:stretch>
        </p:blipFill>
        <p:spPr>
          <a:xfrm>
            <a:off x="6292346" y="0"/>
            <a:ext cx="2851654" cy="1513002"/>
          </a:xfrm>
          <a:prstGeom prst="rect">
            <a:avLst/>
          </a:prstGeom>
        </p:spPr>
      </p:pic>
    </p:spTree>
    <p:extLst>
      <p:ext uri="{BB962C8B-B14F-4D97-AF65-F5344CB8AC3E}">
        <p14:creationId xmlns:p14="http://schemas.microsoft.com/office/powerpoint/2010/main" val="238790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6"/>
          <p:cNvSpPr/>
          <p:nvPr/>
        </p:nvSpPr>
        <p:spPr>
          <a:xfrm>
            <a:off x="3637000" y="805336"/>
            <a:ext cx="1869900" cy="1869900"/>
          </a:xfrm>
          <a:prstGeom prst="ellipse">
            <a:avLst/>
          </a:prstGeom>
          <a:solidFill>
            <a:srgbClr val="D5E3D9">
              <a:alpha val="68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txBox="1">
            <a:spLocks noGrp="1"/>
          </p:cNvSpPr>
          <p:nvPr>
            <p:ph type="title" idx="2"/>
          </p:nvPr>
        </p:nvSpPr>
        <p:spPr>
          <a:xfrm>
            <a:off x="438785" y="217805"/>
            <a:ext cx="4133215" cy="682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400"/>
              <a:t>Introduction</a:t>
            </a:r>
          </a:p>
        </p:txBody>
      </p:sp>
      <p:grpSp>
        <p:nvGrpSpPr>
          <p:cNvPr id="593" name="Google Shape;593;p36"/>
          <p:cNvGrpSpPr/>
          <p:nvPr/>
        </p:nvGrpSpPr>
        <p:grpSpPr>
          <a:xfrm>
            <a:off x="4069525" y="4458825"/>
            <a:ext cx="1004946" cy="253775"/>
            <a:chOff x="1435000" y="4229925"/>
            <a:chExt cx="1004946" cy="253775"/>
          </a:xfrm>
        </p:grpSpPr>
        <p:sp>
          <p:nvSpPr>
            <p:cNvPr id="594" name="Google Shape;594;p36"/>
            <p:cNvSpPr/>
            <p:nvPr/>
          </p:nvSpPr>
          <p:spPr>
            <a:xfrm>
              <a:off x="1435000"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162068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1806379"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1992068"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177757"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2363446" y="4229925"/>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1435000"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62068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1806379"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1992068"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2177757"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2363446" y="4407200"/>
              <a:ext cx="76500" cy="7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本框 2"/>
          <p:cNvSpPr txBox="1"/>
          <p:nvPr/>
        </p:nvSpPr>
        <p:spPr>
          <a:xfrm>
            <a:off x="665480" y="1102995"/>
            <a:ext cx="7056120" cy="2160905"/>
          </a:xfrm>
          <a:prstGeom prst="rect">
            <a:avLst/>
          </a:prstGeom>
        </p:spPr>
        <p:txBody>
          <a:bodyPr>
            <a:noAutofit/>
            <a:extLst>
              <a:ext uri="{4A0BC546-FE56-4ADE-93B0-CB8AF2F6F144}">
                <wpsdc:textFrameExt xmlns="" xmlns:wpsdc="http://www.wps.cn/officeDocument/2022/drawingmlCustomData" type="text"/>
              </a:ext>
            </a:extLst>
          </a:bodyPr>
          <a:lstStyle/>
          <a:p>
            <a:pPr marL="0" indent="0" algn="just" eaLnBrk="1" fontAlgn="auto" latinLnBrk="0" hangingPunct="1">
              <a:lnSpc>
                <a:spcPct val="150000"/>
              </a:lnSpc>
            </a:pPr>
            <a:r>
              <a:rPr lang="en-US" altLang="zh-CN" sz="18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Raleway"/>
                <a:sym typeface="Raleway"/>
              </a:rPr>
              <a:t>The Internet of Things provides us with daily convenience. Smart home connects various devices in the home through the Internet of things network to form an intelligent and automated home ecosystem.</a:t>
            </a:r>
          </a:p>
        </p:txBody>
      </p:sp>
      <p:pic>
        <p:nvPicPr>
          <p:cNvPr id="4" name="图片 3">
            <a:extLst>
              <a:ext uri="{FF2B5EF4-FFF2-40B4-BE49-F238E27FC236}">
                <a16:creationId xmlns:a16="http://schemas.microsoft.com/office/drawing/2014/main" id="{D8995B6E-844A-9DF5-1D74-5093398F7857}"/>
              </a:ext>
            </a:extLst>
          </p:cNvPr>
          <p:cNvPicPr>
            <a:picLocks noChangeAspect="1"/>
          </p:cNvPicPr>
          <p:nvPr/>
        </p:nvPicPr>
        <p:blipFill>
          <a:blip r:embed="rId3"/>
          <a:stretch>
            <a:fillRect/>
          </a:stretch>
        </p:blipFill>
        <p:spPr>
          <a:xfrm>
            <a:off x="6985262" y="0"/>
            <a:ext cx="2158737" cy="11453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155B21-F96F-03EB-5F7C-C2EF5BB641A1}"/>
              </a:ext>
            </a:extLst>
          </p:cNvPr>
          <p:cNvSpPr>
            <a:spLocks noGrp="1"/>
          </p:cNvSpPr>
          <p:nvPr>
            <p:ph type="title" idx="2"/>
          </p:nvPr>
        </p:nvSpPr>
        <p:spPr>
          <a:xfrm>
            <a:off x="502023" y="1175630"/>
            <a:ext cx="3414814" cy="355042"/>
          </a:xfrm>
        </p:spPr>
        <p:txBody>
          <a:bodyPr/>
          <a:lstStyle/>
          <a:p>
            <a:pPr marL="342900" indent="-342900">
              <a:buClr>
                <a:schemeClr val="bg2">
                  <a:lumMod val="50000"/>
                </a:schemeClr>
              </a:buClr>
              <a:buFont typeface="Wingdings" panose="05000000000000000000" pitchFamily="2" charset="2"/>
              <a:buChar char="u"/>
            </a:pPr>
            <a:r>
              <a:rPr lang="en-US" altLang="zh-CN" b="1" dirty="0"/>
              <a:t>Background Study</a:t>
            </a:r>
            <a:endParaRPr lang="zh-CN" altLang="en-US" dirty="0"/>
          </a:p>
        </p:txBody>
      </p:sp>
      <p:sp>
        <p:nvSpPr>
          <p:cNvPr id="4" name="副标题 3">
            <a:extLst>
              <a:ext uri="{FF2B5EF4-FFF2-40B4-BE49-F238E27FC236}">
                <a16:creationId xmlns:a16="http://schemas.microsoft.com/office/drawing/2014/main" id="{85A53A97-A5F4-53D4-FF8F-C8A8A958633F}"/>
              </a:ext>
            </a:extLst>
          </p:cNvPr>
          <p:cNvSpPr>
            <a:spLocks noGrp="1"/>
          </p:cNvSpPr>
          <p:nvPr>
            <p:ph type="subTitle" idx="1"/>
          </p:nvPr>
        </p:nvSpPr>
        <p:spPr>
          <a:xfrm>
            <a:off x="502022" y="1617823"/>
            <a:ext cx="3582134" cy="480206"/>
          </a:xfrm>
        </p:spPr>
        <p:txBody>
          <a:bodyPr/>
          <a:lstStyle/>
          <a:p>
            <a:pPr marL="342900" indent="-342900">
              <a:buClr>
                <a:schemeClr val="bg2">
                  <a:lumMod val="50000"/>
                </a:schemeClr>
              </a:buClr>
              <a:buSzPts val="2000"/>
              <a:buFont typeface="Wingdings" panose="05000000000000000000" pitchFamily="2" charset="2"/>
              <a:buChar char="u"/>
            </a:pPr>
            <a:r>
              <a:rPr lang="en-US" altLang="zh-CN" sz="2000" b="1" dirty="0">
                <a:solidFill>
                  <a:schemeClr val="accent1"/>
                </a:solidFill>
                <a:latin typeface="BioRhyme ExtraBold" panose="00000900000000000000"/>
                <a:ea typeface="BioRhyme ExtraBold" panose="00000900000000000000"/>
                <a:sym typeface="BioRhyme ExtraBold" panose="00000900000000000000"/>
              </a:rPr>
              <a:t>Problem Statement</a:t>
            </a:r>
            <a:endParaRPr lang="zh-CN" altLang="en-US" sz="2000" b="1" dirty="0">
              <a:solidFill>
                <a:schemeClr val="accent1"/>
              </a:solidFill>
              <a:latin typeface="BioRhyme ExtraBold" panose="00000900000000000000"/>
              <a:sym typeface="BioRhyme ExtraBold" panose="00000900000000000000"/>
            </a:endParaRPr>
          </a:p>
        </p:txBody>
      </p:sp>
      <p:sp>
        <p:nvSpPr>
          <p:cNvPr id="6" name="标题 5">
            <a:extLst>
              <a:ext uri="{FF2B5EF4-FFF2-40B4-BE49-F238E27FC236}">
                <a16:creationId xmlns:a16="http://schemas.microsoft.com/office/drawing/2014/main" id="{FC9C0B1D-403C-E232-A288-D6BB59EAEA4E}"/>
              </a:ext>
            </a:extLst>
          </p:cNvPr>
          <p:cNvSpPr>
            <a:spLocks noGrp="1"/>
          </p:cNvSpPr>
          <p:nvPr>
            <p:ph type="title" idx="4"/>
          </p:nvPr>
        </p:nvSpPr>
        <p:spPr>
          <a:xfrm>
            <a:off x="502022" y="2535430"/>
            <a:ext cx="4909864" cy="404700"/>
          </a:xfrm>
        </p:spPr>
        <p:txBody>
          <a:bodyPr/>
          <a:lstStyle/>
          <a:p>
            <a:pPr marL="342900" indent="-342900">
              <a:buClr>
                <a:schemeClr val="bg2">
                  <a:lumMod val="50000"/>
                </a:schemeClr>
              </a:buClr>
              <a:buFont typeface="Wingdings" panose="05000000000000000000" pitchFamily="2" charset="2"/>
              <a:buChar char="u"/>
            </a:pPr>
            <a:r>
              <a:rPr lang="en-US" altLang="zh-CN" b="1" dirty="0">
                <a:sym typeface="Raleway"/>
              </a:rPr>
              <a:t>Researcher Question and Objective</a:t>
            </a:r>
            <a:endParaRPr lang="zh-CN" altLang="en-US" b="1" dirty="0">
              <a:sym typeface="Raleway"/>
            </a:endParaRPr>
          </a:p>
        </p:txBody>
      </p:sp>
      <p:sp>
        <p:nvSpPr>
          <p:cNvPr id="7" name="副标题 6">
            <a:extLst>
              <a:ext uri="{FF2B5EF4-FFF2-40B4-BE49-F238E27FC236}">
                <a16:creationId xmlns:a16="http://schemas.microsoft.com/office/drawing/2014/main" id="{B5FDEED6-7FD9-9FA4-0BB9-CA58A013654C}"/>
              </a:ext>
            </a:extLst>
          </p:cNvPr>
          <p:cNvSpPr>
            <a:spLocks noGrp="1"/>
          </p:cNvSpPr>
          <p:nvPr>
            <p:ph type="subTitle" idx="5"/>
          </p:nvPr>
        </p:nvSpPr>
        <p:spPr>
          <a:xfrm>
            <a:off x="502022" y="2917571"/>
            <a:ext cx="4536141" cy="480206"/>
          </a:xfrm>
        </p:spPr>
        <p:txBody>
          <a:bodyPr/>
          <a:lstStyle/>
          <a:p>
            <a:pPr marL="342900" indent="-342900">
              <a:buClr>
                <a:schemeClr val="bg2">
                  <a:lumMod val="50000"/>
                </a:schemeClr>
              </a:buClr>
              <a:buSzPts val="2000"/>
              <a:buFont typeface="Wingdings" panose="05000000000000000000" pitchFamily="2" charset="2"/>
              <a:buChar char="u"/>
            </a:pPr>
            <a:r>
              <a:rPr lang="en-US" altLang="zh-CN" sz="2000" b="1" dirty="0">
                <a:solidFill>
                  <a:schemeClr val="accent1"/>
                </a:solidFill>
                <a:latin typeface="BioRhyme ExtraBold" panose="00000900000000000000"/>
                <a:ea typeface="BioRhyme ExtraBold" panose="00000900000000000000"/>
                <a:sym typeface="BioRhyme ExtraBold" panose="00000900000000000000"/>
              </a:rPr>
              <a:t>Scope of Study</a:t>
            </a:r>
            <a:endParaRPr lang="zh-CN" altLang="en-US" sz="2000" b="1" dirty="0">
              <a:solidFill>
                <a:schemeClr val="accent1"/>
              </a:solidFill>
              <a:latin typeface="BioRhyme ExtraBold" panose="00000900000000000000"/>
              <a:sym typeface="BioRhyme ExtraBold" panose="00000900000000000000"/>
            </a:endParaRPr>
          </a:p>
        </p:txBody>
      </p:sp>
      <p:sp>
        <p:nvSpPr>
          <p:cNvPr id="9" name="标题 8">
            <a:extLst>
              <a:ext uri="{FF2B5EF4-FFF2-40B4-BE49-F238E27FC236}">
                <a16:creationId xmlns:a16="http://schemas.microsoft.com/office/drawing/2014/main" id="{7A718EF2-C3A2-E429-CA66-9C9516CD2F5B}"/>
              </a:ext>
            </a:extLst>
          </p:cNvPr>
          <p:cNvSpPr>
            <a:spLocks noGrp="1"/>
          </p:cNvSpPr>
          <p:nvPr>
            <p:ph type="title" idx="7"/>
          </p:nvPr>
        </p:nvSpPr>
        <p:spPr>
          <a:xfrm>
            <a:off x="469004" y="3635286"/>
            <a:ext cx="3132609" cy="404700"/>
          </a:xfrm>
        </p:spPr>
        <p:txBody>
          <a:bodyPr/>
          <a:lstStyle/>
          <a:p>
            <a:pPr marL="342900" indent="-342900">
              <a:buClr>
                <a:schemeClr val="bg2">
                  <a:lumMod val="50000"/>
                </a:schemeClr>
              </a:buClr>
              <a:buFont typeface="Wingdings" panose="05000000000000000000" pitchFamily="2" charset="2"/>
              <a:buChar char="u"/>
            </a:pPr>
            <a:r>
              <a:rPr lang="en-US" altLang="zh-CN" b="1" dirty="0">
                <a:sym typeface="Raleway"/>
              </a:rPr>
              <a:t>Literature Review</a:t>
            </a:r>
            <a:endParaRPr lang="zh-CN" altLang="en-US" b="1" dirty="0">
              <a:sym typeface="Raleway"/>
            </a:endParaRPr>
          </a:p>
        </p:txBody>
      </p:sp>
      <p:sp>
        <p:nvSpPr>
          <p:cNvPr id="10" name="副标题 9">
            <a:extLst>
              <a:ext uri="{FF2B5EF4-FFF2-40B4-BE49-F238E27FC236}">
                <a16:creationId xmlns:a16="http://schemas.microsoft.com/office/drawing/2014/main" id="{7F6B4081-8BE5-D35C-EAE1-F3181F8F877D}"/>
              </a:ext>
            </a:extLst>
          </p:cNvPr>
          <p:cNvSpPr>
            <a:spLocks noGrp="1"/>
          </p:cNvSpPr>
          <p:nvPr>
            <p:ph type="subTitle" idx="8"/>
          </p:nvPr>
        </p:nvSpPr>
        <p:spPr>
          <a:xfrm>
            <a:off x="469004" y="4202643"/>
            <a:ext cx="4102971" cy="480206"/>
          </a:xfrm>
        </p:spPr>
        <p:txBody>
          <a:bodyPr/>
          <a:lstStyle/>
          <a:p>
            <a:pPr marL="342900" indent="-342900">
              <a:buClr>
                <a:schemeClr val="bg2">
                  <a:lumMod val="50000"/>
                </a:schemeClr>
              </a:buClr>
              <a:buSzPts val="2000"/>
              <a:buFont typeface="Wingdings" panose="05000000000000000000" pitchFamily="2" charset="2"/>
              <a:buChar char="u"/>
            </a:pPr>
            <a:r>
              <a:rPr lang="en-US" altLang="zh-CN" sz="2000" b="1" dirty="0">
                <a:solidFill>
                  <a:schemeClr val="accent1"/>
                </a:solidFill>
                <a:latin typeface="BioRhyme ExtraBold" panose="00000900000000000000"/>
                <a:ea typeface="BioRhyme ExtraBold" panose="00000900000000000000"/>
                <a:sym typeface="BioRhyme ExtraBold" panose="00000900000000000000"/>
              </a:rPr>
              <a:t>Research</a:t>
            </a:r>
            <a:r>
              <a:rPr lang="en-US" altLang="zh-CN" sz="2000" b="1" dirty="0">
                <a:solidFill>
                  <a:schemeClr val="accent1"/>
                </a:solidFill>
                <a:latin typeface="BioRhyme ExtraBold" panose="00000900000000000000"/>
                <a:ea typeface="BioRhyme ExtraBold" panose="00000900000000000000"/>
              </a:rPr>
              <a:t> Methodology</a:t>
            </a:r>
            <a:endParaRPr lang="zh-CN" altLang="en-US" sz="2000" b="1" dirty="0">
              <a:solidFill>
                <a:schemeClr val="accent1"/>
              </a:solidFill>
              <a:latin typeface="BioRhyme ExtraBold" panose="00000900000000000000"/>
            </a:endParaRPr>
          </a:p>
        </p:txBody>
      </p:sp>
      <p:sp>
        <p:nvSpPr>
          <p:cNvPr id="12" name="标题 11">
            <a:extLst>
              <a:ext uri="{FF2B5EF4-FFF2-40B4-BE49-F238E27FC236}">
                <a16:creationId xmlns:a16="http://schemas.microsoft.com/office/drawing/2014/main" id="{3CF20EBA-A5C5-2C10-EC22-6675904146CE}"/>
              </a:ext>
            </a:extLst>
          </p:cNvPr>
          <p:cNvSpPr>
            <a:spLocks noGrp="1"/>
          </p:cNvSpPr>
          <p:nvPr>
            <p:ph type="title" idx="13"/>
          </p:nvPr>
        </p:nvSpPr>
        <p:spPr>
          <a:xfrm>
            <a:off x="5334924" y="1123237"/>
            <a:ext cx="3930468" cy="404700"/>
          </a:xfrm>
        </p:spPr>
        <p:txBody>
          <a:bodyPr/>
          <a:lstStyle/>
          <a:p>
            <a:pPr marL="342900" indent="-342900">
              <a:buClr>
                <a:schemeClr val="bg2">
                  <a:lumMod val="50000"/>
                </a:schemeClr>
              </a:buClr>
              <a:buFont typeface="Wingdings" panose="05000000000000000000" pitchFamily="2" charset="2"/>
              <a:buChar char="u"/>
            </a:pPr>
            <a:r>
              <a:rPr lang="en-US" altLang="zh-CN" b="1" dirty="0">
                <a:sym typeface="Raleway"/>
              </a:rPr>
              <a:t>Data Collection</a:t>
            </a:r>
            <a:endParaRPr lang="zh-CN" altLang="en-US" b="1" dirty="0">
              <a:sym typeface="Raleway"/>
            </a:endParaRPr>
          </a:p>
        </p:txBody>
      </p:sp>
      <p:sp>
        <p:nvSpPr>
          <p:cNvPr id="13" name="副标题 12">
            <a:extLst>
              <a:ext uri="{FF2B5EF4-FFF2-40B4-BE49-F238E27FC236}">
                <a16:creationId xmlns:a16="http://schemas.microsoft.com/office/drawing/2014/main" id="{5FD59ABB-C92F-AB2E-0717-7B1E8E6DC7E9}"/>
              </a:ext>
            </a:extLst>
          </p:cNvPr>
          <p:cNvSpPr>
            <a:spLocks noGrp="1"/>
          </p:cNvSpPr>
          <p:nvPr>
            <p:ph type="subTitle" idx="14"/>
          </p:nvPr>
        </p:nvSpPr>
        <p:spPr>
          <a:xfrm>
            <a:off x="5227165" y="1604143"/>
            <a:ext cx="3679457" cy="480206"/>
          </a:xfrm>
        </p:spPr>
        <p:txBody>
          <a:bodyPr/>
          <a:lstStyle/>
          <a:p>
            <a:pPr marL="469900" indent="-342900">
              <a:buClr>
                <a:schemeClr val="bg2">
                  <a:lumMod val="50000"/>
                </a:schemeClr>
              </a:buClr>
              <a:buSzPts val="2000"/>
              <a:buFont typeface="Wingdings" panose="05000000000000000000" pitchFamily="2" charset="2"/>
              <a:buChar char="u"/>
            </a:pPr>
            <a:r>
              <a:rPr lang="en-US" altLang="zh-CN" sz="2000" b="1" dirty="0">
                <a:solidFill>
                  <a:schemeClr val="accent1"/>
                </a:solidFill>
                <a:latin typeface="BioRhyme ExtraBold" panose="00000900000000000000"/>
                <a:ea typeface="BioRhyme ExtraBold" panose="00000900000000000000"/>
                <a:sym typeface="BioRhyme ExtraBold" panose="00000900000000000000"/>
              </a:rPr>
              <a:t>Data Cleaning </a:t>
            </a:r>
            <a:r>
              <a:rPr lang="en-US" altLang="zh-CN" sz="2000" b="1" dirty="0">
                <a:solidFill>
                  <a:schemeClr val="accent1"/>
                </a:solidFill>
                <a:latin typeface="BioRhyme ExtraBold" panose="00000900000000000000"/>
                <a:ea typeface="BioRhyme ExtraBold" panose="00000900000000000000"/>
              </a:rPr>
              <a:t>Process</a:t>
            </a:r>
            <a:endParaRPr lang="zh-CN" altLang="en-US" sz="2000" b="1" dirty="0">
              <a:solidFill>
                <a:schemeClr val="accent1"/>
              </a:solidFill>
              <a:latin typeface="BioRhyme ExtraBold" panose="00000900000000000000"/>
            </a:endParaRPr>
          </a:p>
        </p:txBody>
      </p:sp>
      <p:sp>
        <p:nvSpPr>
          <p:cNvPr id="14" name="标题 13">
            <a:extLst>
              <a:ext uri="{FF2B5EF4-FFF2-40B4-BE49-F238E27FC236}">
                <a16:creationId xmlns:a16="http://schemas.microsoft.com/office/drawing/2014/main" id="{E67B6294-C960-434E-1F08-1E2CFF21E832}"/>
              </a:ext>
            </a:extLst>
          </p:cNvPr>
          <p:cNvSpPr>
            <a:spLocks noGrp="1"/>
          </p:cNvSpPr>
          <p:nvPr>
            <p:ph type="title" idx="15"/>
          </p:nvPr>
        </p:nvSpPr>
        <p:spPr/>
        <p:txBody>
          <a:bodyPr/>
          <a:lstStyle/>
          <a:p>
            <a:r>
              <a:rPr lang="en-US" altLang="zh-CN" b="1" dirty="0"/>
              <a:t>TABLE OF CONTENTS</a:t>
            </a:r>
            <a:endParaRPr lang="zh-CN" altLang="en-US" dirty="0"/>
          </a:p>
        </p:txBody>
      </p:sp>
      <p:sp>
        <p:nvSpPr>
          <p:cNvPr id="15" name="标题 8">
            <a:extLst>
              <a:ext uri="{FF2B5EF4-FFF2-40B4-BE49-F238E27FC236}">
                <a16:creationId xmlns:a16="http://schemas.microsoft.com/office/drawing/2014/main" id="{413B56FF-7042-49E4-0EFD-9E504EBDFF94}"/>
              </a:ext>
            </a:extLst>
          </p:cNvPr>
          <p:cNvSpPr txBox="1">
            <a:spLocks/>
          </p:cNvSpPr>
          <p:nvPr/>
        </p:nvSpPr>
        <p:spPr>
          <a:xfrm>
            <a:off x="5227165" y="2367624"/>
            <a:ext cx="3806072" cy="40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BioRhyme ExtraBold" panose="00000900000000000000"/>
              <a:buNone/>
              <a:defRPr sz="2000" b="0" i="0" u="none" strike="noStrike" cap="none">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marR="0" lvl="1"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69900" indent="-342900">
              <a:buClr>
                <a:schemeClr val="bg2">
                  <a:lumMod val="50000"/>
                </a:schemeClr>
              </a:buClr>
              <a:buFont typeface="Wingdings" panose="05000000000000000000" pitchFamily="2" charset="2"/>
              <a:buChar char="u"/>
            </a:pPr>
            <a:r>
              <a:rPr lang="en-US" altLang="zh-CN" b="1" dirty="0">
                <a:sym typeface="Raleway"/>
              </a:rPr>
              <a:t>Descriptive Analysis</a:t>
            </a:r>
            <a:endParaRPr lang="zh-CN" altLang="en-US" b="1" dirty="0">
              <a:sym typeface="Raleway"/>
            </a:endParaRPr>
          </a:p>
        </p:txBody>
      </p:sp>
      <p:sp>
        <p:nvSpPr>
          <p:cNvPr id="16" name="标题 8">
            <a:extLst>
              <a:ext uri="{FF2B5EF4-FFF2-40B4-BE49-F238E27FC236}">
                <a16:creationId xmlns:a16="http://schemas.microsoft.com/office/drawing/2014/main" id="{E321ACFC-91FF-1244-1360-CDF017EB6EEC}"/>
              </a:ext>
            </a:extLst>
          </p:cNvPr>
          <p:cNvSpPr txBox="1">
            <a:spLocks/>
          </p:cNvSpPr>
          <p:nvPr/>
        </p:nvSpPr>
        <p:spPr>
          <a:xfrm>
            <a:off x="5235943" y="2975289"/>
            <a:ext cx="4238964" cy="40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BioRhyme ExtraBold" panose="00000900000000000000"/>
              <a:buNone/>
              <a:defRPr sz="2000" b="0" i="0" u="none" strike="noStrike" cap="none">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marR="0" lvl="1"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69900" indent="-342900">
              <a:buClr>
                <a:schemeClr val="bg2">
                  <a:lumMod val="50000"/>
                </a:schemeClr>
              </a:buClr>
              <a:buFont typeface="Wingdings" panose="05000000000000000000" pitchFamily="2" charset="2"/>
              <a:buChar char="u"/>
            </a:pPr>
            <a:r>
              <a:rPr lang="en-US" altLang="zh-CN" b="1" dirty="0">
                <a:sym typeface="Raleway"/>
              </a:rPr>
              <a:t>Initial Finding &amp; Result</a:t>
            </a:r>
            <a:endParaRPr lang="zh-CN" altLang="en-US" b="1" dirty="0">
              <a:sym typeface="Raleway"/>
            </a:endParaRPr>
          </a:p>
        </p:txBody>
      </p:sp>
      <p:sp>
        <p:nvSpPr>
          <p:cNvPr id="17" name="标题 11">
            <a:extLst>
              <a:ext uri="{FF2B5EF4-FFF2-40B4-BE49-F238E27FC236}">
                <a16:creationId xmlns:a16="http://schemas.microsoft.com/office/drawing/2014/main" id="{28A2E57D-7054-C03E-E695-3ADB00B778CC}"/>
              </a:ext>
            </a:extLst>
          </p:cNvPr>
          <p:cNvSpPr txBox="1">
            <a:spLocks/>
          </p:cNvSpPr>
          <p:nvPr/>
        </p:nvSpPr>
        <p:spPr>
          <a:xfrm>
            <a:off x="5235943" y="3582954"/>
            <a:ext cx="3930468" cy="40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BioRhyme ExtraBold" panose="00000900000000000000"/>
              <a:buNone/>
              <a:defRPr sz="2000" b="0" i="0" u="none" strike="noStrike" cap="none">
                <a:solidFill>
                  <a:schemeClr val="accent1"/>
                </a:solidFill>
                <a:latin typeface="BioRhyme ExtraBold" panose="00000900000000000000"/>
                <a:ea typeface="BioRhyme ExtraBold" panose="00000900000000000000"/>
                <a:cs typeface="BioRhyme ExtraBold" panose="00000900000000000000"/>
                <a:sym typeface="BioRhyme ExtraBold" panose="00000900000000000000"/>
              </a:defRPr>
            </a:lvl1pPr>
            <a:lvl2pPr marR="0" lvl="1"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69900" indent="-342900">
              <a:buClr>
                <a:schemeClr val="bg2">
                  <a:lumMod val="50000"/>
                </a:schemeClr>
              </a:buClr>
              <a:buFont typeface="Wingdings" panose="05000000000000000000" pitchFamily="2" charset="2"/>
              <a:buChar char="u"/>
            </a:pPr>
            <a:r>
              <a:rPr lang="en-US" altLang="zh-CN" b="1" dirty="0">
                <a:sym typeface="Raleway"/>
              </a:rPr>
              <a:t>Summary</a:t>
            </a:r>
            <a:endParaRPr lang="zh-CN" altLang="en-US" b="1" dirty="0">
              <a:sym typeface="Raleway"/>
            </a:endParaRPr>
          </a:p>
        </p:txBody>
      </p:sp>
      <p:pic>
        <p:nvPicPr>
          <p:cNvPr id="2" name="图片 1">
            <a:extLst>
              <a:ext uri="{FF2B5EF4-FFF2-40B4-BE49-F238E27FC236}">
                <a16:creationId xmlns:a16="http://schemas.microsoft.com/office/drawing/2014/main" id="{3E8235CC-D4BF-04B4-6C6C-FC246F0345F8}"/>
              </a:ext>
            </a:extLst>
          </p:cNvPr>
          <p:cNvPicPr>
            <a:picLocks noChangeAspect="1"/>
          </p:cNvPicPr>
          <p:nvPr/>
        </p:nvPicPr>
        <p:blipFill>
          <a:blip r:embed="rId2"/>
          <a:stretch>
            <a:fillRect/>
          </a:stretch>
        </p:blipFill>
        <p:spPr>
          <a:xfrm>
            <a:off x="6985262" y="0"/>
            <a:ext cx="2158737" cy="1145361"/>
          </a:xfrm>
          <a:prstGeom prst="rect">
            <a:avLst/>
          </a:prstGeom>
        </p:spPr>
      </p:pic>
    </p:spTree>
    <p:extLst>
      <p:ext uri="{BB962C8B-B14F-4D97-AF65-F5344CB8AC3E}">
        <p14:creationId xmlns:p14="http://schemas.microsoft.com/office/powerpoint/2010/main" val="291068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EBD837B4-E8F7-AB9D-0B32-D44E1F950183}"/>
              </a:ext>
            </a:extLst>
          </p:cNvPr>
          <p:cNvSpPr>
            <a:spLocks noGrp="1"/>
          </p:cNvSpPr>
          <p:nvPr>
            <p:ph type="subTitle" idx="1"/>
          </p:nvPr>
        </p:nvSpPr>
        <p:spPr>
          <a:xfrm>
            <a:off x="-324001" y="1994163"/>
            <a:ext cx="5485176" cy="2115387"/>
          </a:xfrm>
        </p:spPr>
        <p:txBody>
          <a:bodyPr anchor="t">
            <a:noAutofit/>
          </a:bodyPr>
          <a:lstStyle/>
          <a:p>
            <a:pPr marL="908050" lvl="1" indent="-285750" algn="just">
              <a:lnSpc>
                <a:spcPct val="150000"/>
              </a:lnSpc>
              <a:buSzPts val="1000"/>
              <a:buFont typeface="Wingdings" panose="05000000000000000000" pitchFamily="2" charset="2"/>
              <a:buChar char="u"/>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Equipment diversity </a:t>
            </a:r>
            <a:r>
              <a:rPr lang="en-US" altLang="zh-CN" dirty="0">
                <a:ln w="12700">
                  <a:solidFill>
                    <a:schemeClr val="accent3">
                      <a:lumMod val="50000"/>
                    </a:schemeClr>
                  </a:solidFill>
                  <a:prstDash val="solid"/>
                </a:ln>
                <a:solidFill>
                  <a:srgbClr val="00B050"/>
                </a:solidFill>
                <a:effectLst>
                  <a:innerShdw blurRad="177800">
                    <a:schemeClr val="accent3">
                      <a:lumMod val="50000"/>
                    </a:schemeClr>
                  </a:innerShdw>
                </a:effectLst>
                <a:sym typeface="+mn-ea"/>
              </a:rPr>
              <a:t>:</a:t>
            </a: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  a variety of devices produced by different manufacturers and operating systems.</a:t>
            </a:r>
          </a:p>
          <a:p>
            <a:pPr marL="908050" lvl="1" indent="-285750">
              <a:lnSpc>
                <a:spcPct val="150000"/>
              </a:lnSpc>
              <a:buSzPts val="1000"/>
              <a:buFont typeface="Wingdings" panose="05000000000000000000" pitchFamily="2" charset="2"/>
              <a:buChar char="u"/>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Data traffic is surging : generate a lot of data streams.</a:t>
            </a:r>
          </a:p>
          <a:p>
            <a:pPr marL="908050" lvl="1" indent="-285750" algn="just">
              <a:lnSpc>
                <a:spcPct val="150000"/>
              </a:lnSpc>
              <a:buSzPts val="1000"/>
              <a:buFont typeface="Wingdings" panose="05000000000000000000" pitchFamily="2" charset="2"/>
              <a:buChar char="u"/>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Resource constraints :</a:t>
            </a: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low computing power and storage capacity, which makes it difficult to run traditional security protection software.</a:t>
            </a:r>
            <a:endParaRPr lang="zh-CN" altLang="en-US" dirty="0"/>
          </a:p>
        </p:txBody>
      </p:sp>
      <p:sp>
        <p:nvSpPr>
          <p:cNvPr id="3" name="副标题 2">
            <a:extLst>
              <a:ext uri="{FF2B5EF4-FFF2-40B4-BE49-F238E27FC236}">
                <a16:creationId xmlns:a16="http://schemas.microsoft.com/office/drawing/2014/main" id="{47C45CA7-C3D6-E496-462B-002260D3EDC1}"/>
              </a:ext>
            </a:extLst>
          </p:cNvPr>
          <p:cNvSpPr>
            <a:spLocks noGrp="1"/>
          </p:cNvSpPr>
          <p:nvPr>
            <p:ph type="subTitle" idx="2"/>
          </p:nvPr>
        </p:nvSpPr>
        <p:spPr>
          <a:xfrm>
            <a:off x="4572000" y="1774779"/>
            <a:ext cx="4628279" cy="2646391"/>
          </a:xfrm>
        </p:spPr>
        <p:txBody>
          <a:bodyPr/>
          <a:lstStyle/>
          <a:p>
            <a:pPr marL="908050" lvl="1" indent="-285750" algn="just">
              <a:lnSpc>
                <a:spcPct val="150000"/>
              </a:lnSpc>
              <a:buSzPts val="1000"/>
              <a:buFont typeface="Wingdings" panose="05000000000000000000" pitchFamily="2" charset="2"/>
              <a:buChar char="u"/>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Hostile attack : distributed denial of service </a:t>
            </a:r>
            <a:r>
              <a:rPr lang="en-US" altLang="zh-CN"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attacks,malware</a:t>
            </a: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 infection.</a:t>
            </a:r>
          </a:p>
          <a:p>
            <a:pPr marL="908050" lvl="1" indent="-285750" algn="just">
              <a:lnSpc>
                <a:spcPct val="150000"/>
              </a:lnSpc>
              <a:buSzPts val="1000"/>
              <a:buFont typeface="Wingdings" panose="05000000000000000000" pitchFamily="2" charset="2"/>
              <a:buChar char="u"/>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Equipment trouble : hardware failures or software errors may occur.</a:t>
            </a:r>
          </a:p>
          <a:p>
            <a:pPr marL="908050" lvl="1" indent="-285750" algn="just">
              <a:lnSpc>
                <a:spcPct val="150000"/>
              </a:lnSpc>
              <a:buSzPts val="1000"/>
              <a:buFont typeface="Wingdings" panose="05000000000000000000" pitchFamily="2" charset="2"/>
              <a:buChar char="u"/>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Misconfiguration : the user or administrator may have incorrectly configured the </a:t>
            </a:r>
          </a:p>
          <a:p>
            <a:pPr marL="622300" lvl="1" indent="0" algn="just">
              <a:lnSpc>
                <a:spcPct val="150000"/>
              </a:lnSpc>
              <a:buSzPts val="1000"/>
              <a:buNone/>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device parameters.</a:t>
            </a:r>
          </a:p>
        </p:txBody>
      </p:sp>
      <p:sp>
        <p:nvSpPr>
          <p:cNvPr id="4" name="副标题 3">
            <a:extLst>
              <a:ext uri="{FF2B5EF4-FFF2-40B4-BE49-F238E27FC236}">
                <a16:creationId xmlns:a16="http://schemas.microsoft.com/office/drawing/2014/main" id="{52B917A2-BC51-EB62-B207-999CBC6C7BA8}"/>
              </a:ext>
            </a:extLst>
          </p:cNvPr>
          <p:cNvSpPr>
            <a:spLocks noGrp="1"/>
          </p:cNvSpPr>
          <p:nvPr>
            <p:ph type="subTitle" idx="3"/>
          </p:nvPr>
        </p:nvSpPr>
        <p:spPr>
          <a:xfrm>
            <a:off x="213944" y="873313"/>
            <a:ext cx="4287071" cy="649017"/>
          </a:xfrm>
        </p:spPr>
        <p:txBody>
          <a:bodyPr/>
          <a:lstStyle/>
          <a:p>
            <a:r>
              <a:rPr lang="en-US" altLang="zh-CN" dirty="0"/>
              <a:t>The popularity and complexity of smart home internet of things:</a:t>
            </a:r>
            <a:endParaRPr lang="zh-CN" altLang="en-US" dirty="0"/>
          </a:p>
        </p:txBody>
      </p:sp>
      <p:sp>
        <p:nvSpPr>
          <p:cNvPr id="5" name="副标题 4">
            <a:extLst>
              <a:ext uri="{FF2B5EF4-FFF2-40B4-BE49-F238E27FC236}">
                <a16:creationId xmlns:a16="http://schemas.microsoft.com/office/drawing/2014/main" id="{558DFEAE-4082-7985-5B9B-4CD12E011C24}"/>
              </a:ext>
            </a:extLst>
          </p:cNvPr>
          <p:cNvSpPr>
            <a:spLocks noGrp="1"/>
          </p:cNvSpPr>
          <p:nvPr>
            <p:ph type="subTitle" idx="4"/>
          </p:nvPr>
        </p:nvSpPr>
        <p:spPr>
          <a:xfrm>
            <a:off x="4946055" y="873313"/>
            <a:ext cx="3813143" cy="461700"/>
          </a:xfrm>
        </p:spPr>
        <p:txBody>
          <a:bodyPr/>
          <a:lstStyle/>
          <a:p>
            <a:r>
              <a:rPr lang="en-US" altLang="zh-CN" b="1" dirty="0">
                <a:sym typeface="+mn-ea"/>
              </a:rPr>
              <a:t>Threats to network anomalies:</a:t>
            </a:r>
            <a:endParaRPr lang="zh-CN" altLang="en-US" dirty="0"/>
          </a:p>
        </p:txBody>
      </p:sp>
      <p:sp>
        <p:nvSpPr>
          <p:cNvPr id="6" name="标题 5">
            <a:extLst>
              <a:ext uri="{FF2B5EF4-FFF2-40B4-BE49-F238E27FC236}">
                <a16:creationId xmlns:a16="http://schemas.microsoft.com/office/drawing/2014/main" id="{9F326FB2-5808-26C8-C12C-DFB30187121B}"/>
              </a:ext>
            </a:extLst>
          </p:cNvPr>
          <p:cNvSpPr>
            <a:spLocks noGrp="1"/>
          </p:cNvSpPr>
          <p:nvPr>
            <p:ph type="title"/>
          </p:nvPr>
        </p:nvSpPr>
        <p:spPr>
          <a:xfrm>
            <a:off x="317040" y="147197"/>
            <a:ext cx="7717500" cy="572700"/>
          </a:xfrm>
        </p:spPr>
        <p:txBody>
          <a:bodyPr/>
          <a:lstStyle/>
          <a:p>
            <a:pPr marL="457200" indent="-457200">
              <a:buClr>
                <a:schemeClr val="bg2">
                  <a:lumMod val="50000"/>
                </a:schemeClr>
              </a:buClr>
              <a:buFont typeface="Wingdings" panose="05000000000000000000" pitchFamily="2" charset="2"/>
              <a:buChar char="u"/>
            </a:pPr>
            <a:r>
              <a:rPr lang="en-US" altLang="zh-CN" dirty="0"/>
              <a:t>Background Study</a:t>
            </a:r>
            <a:endParaRPr lang="zh-CN" altLang="en-US" dirty="0"/>
          </a:p>
        </p:txBody>
      </p:sp>
      <p:pic>
        <p:nvPicPr>
          <p:cNvPr id="7" name="图片 6">
            <a:extLst>
              <a:ext uri="{FF2B5EF4-FFF2-40B4-BE49-F238E27FC236}">
                <a16:creationId xmlns:a16="http://schemas.microsoft.com/office/drawing/2014/main" id="{5EAE9839-DF86-A6A1-86BF-D35AB4A25F01}"/>
              </a:ext>
            </a:extLst>
          </p:cNvPr>
          <p:cNvPicPr>
            <a:picLocks noChangeAspect="1"/>
          </p:cNvPicPr>
          <p:nvPr/>
        </p:nvPicPr>
        <p:blipFill>
          <a:blip r:embed="rId2"/>
          <a:stretch>
            <a:fillRect/>
          </a:stretch>
        </p:blipFill>
        <p:spPr>
          <a:xfrm>
            <a:off x="7263353" y="1"/>
            <a:ext cx="1880646" cy="997814"/>
          </a:xfrm>
          <a:prstGeom prst="rect">
            <a:avLst/>
          </a:prstGeom>
        </p:spPr>
      </p:pic>
    </p:spTree>
    <p:extLst>
      <p:ext uri="{BB962C8B-B14F-4D97-AF65-F5344CB8AC3E}">
        <p14:creationId xmlns:p14="http://schemas.microsoft.com/office/powerpoint/2010/main" val="157629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73923-40C6-D2FB-A4C1-9443EA8EC566}"/>
            </a:ext>
          </a:extLst>
        </p:cNvPr>
        <p:cNvGrpSpPr/>
        <p:nvPr/>
      </p:nvGrpSpPr>
      <p:grpSpPr>
        <a:xfrm>
          <a:off x="0" y="0"/>
          <a:ext cx="0" cy="0"/>
          <a:chOff x="0" y="0"/>
          <a:chExt cx="0" cy="0"/>
        </a:xfrm>
      </p:grpSpPr>
      <p:sp>
        <p:nvSpPr>
          <p:cNvPr id="2" name="副标题 1">
            <a:extLst>
              <a:ext uri="{FF2B5EF4-FFF2-40B4-BE49-F238E27FC236}">
                <a16:creationId xmlns:a16="http://schemas.microsoft.com/office/drawing/2014/main" id="{EDB188C2-F82A-E398-7D84-AB99B1E5AAF3}"/>
              </a:ext>
            </a:extLst>
          </p:cNvPr>
          <p:cNvSpPr>
            <a:spLocks noGrp="1"/>
          </p:cNvSpPr>
          <p:nvPr>
            <p:ph type="subTitle" idx="1"/>
          </p:nvPr>
        </p:nvSpPr>
        <p:spPr>
          <a:xfrm>
            <a:off x="-31932" y="2032731"/>
            <a:ext cx="4287071" cy="1950094"/>
          </a:xfrm>
        </p:spPr>
        <p:txBody>
          <a:bodyPr anchor="t">
            <a:noAutofit/>
          </a:bodyPr>
          <a:lstStyle/>
          <a:p>
            <a:pPr marL="1200150" lvl="1" indent="-285750" algn="just">
              <a:buSzPts val="1000"/>
              <a:buFont typeface="Wingdings" panose="05000000000000000000" pitchFamily="2" charset="2"/>
              <a:buChar char="u"/>
            </a:pPr>
            <a:r>
              <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ea typeface="Arial" panose="020B0604020202020204"/>
                <a:cs typeface="Arial" panose="020B0604020202020204"/>
                <a:sym typeface="+mn-ea"/>
              </a:rPr>
              <a:t>high false positive </a:t>
            </a:r>
            <a:r>
              <a:rPr lang="en-US" altLang="zh-CN" dirty="0" err="1">
                <a:ln w="12700">
                  <a:solidFill>
                    <a:schemeClr val="accent3">
                      <a:lumMod val="50000"/>
                    </a:schemeClr>
                  </a:solidFill>
                  <a:prstDash val="solid"/>
                </a:ln>
                <a:effectLst>
                  <a:innerShdw blurRad="177800">
                    <a:schemeClr val="accent3">
                      <a:lumMod val="50000"/>
                    </a:schemeClr>
                  </a:innerShdw>
                </a:effectLst>
                <a:latin typeface="Arial" panose="020B0604020202020204"/>
                <a:ea typeface="Arial" panose="020B0604020202020204"/>
                <a:cs typeface="Arial" panose="020B0604020202020204"/>
                <a:sym typeface="+mn-ea"/>
              </a:rPr>
              <a:t>rate:traditional</a:t>
            </a:r>
            <a:r>
              <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ea typeface="Arial" panose="020B0604020202020204"/>
                <a:cs typeface="Arial" panose="020B0604020202020204"/>
                <a:sym typeface="+mn-ea"/>
              </a:rPr>
              <a:t> methods tend to misinterpret normal behavior as abnormal</a:t>
            </a:r>
          </a:p>
          <a:p>
            <a:pPr marL="1200150" lvl="1" indent="-285750">
              <a:buSzPts val="1000"/>
              <a:buFont typeface="Wingdings" panose="05000000000000000000" pitchFamily="2" charset="2"/>
              <a:buChar char="u"/>
            </a:pPr>
            <a:endPar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sym typeface="+mn-ea"/>
            </a:endParaRPr>
          </a:p>
          <a:p>
            <a:pPr marL="1200150" lvl="1" indent="-285750" algn="just">
              <a:buSzPts val="1000"/>
              <a:buFont typeface="Wingdings" panose="05000000000000000000" pitchFamily="2" charset="2"/>
              <a:buChar char="u"/>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sym typeface="+mn-ea"/>
              </a:rPr>
              <a:t>lack of </a:t>
            </a:r>
            <a:r>
              <a:rPr lang="en-US" altLang="zh-CN"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sym typeface="+mn-ea"/>
              </a:rPr>
              <a:t>intelligence:t</a:t>
            </a:r>
            <a:r>
              <a:rPr lang="en-US" altLang="zh-CN"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raditional</a:t>
            </a: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 methods are difficult to deal with large-scale, heterogeneous device data</a:t>
            </a:r>
            <a:endParaRPr lang="zh-CN" altLang="en-US" dirty="0"/>
          </a:p>
        </p:txBody>
      </p:sp>
      <p:sp>
        <p:nvSpPr>
          <p:cNvPr id="3" name="副标题 2">
            <a:extLst>
              <a:ext uri="{FF2B5EF4-FFF2-40B4-BE49-F238E27FC236}">
                <a16:creationId xmlns:a16="http://schemas.microsoft.com/office/drawing/2014/main" id="{945ACA24-1A22-D4E6-6215-C9994E02D40C}"/>
              </a:ext>
            </a:extLst>
          </p:cNvPr>
          <p:cNvSpPr>
            <a:spLocks noGrp="1"/>
          </p:cNvSpPr>
          <p:nvPr>
            <p:ph type="subTitle" idx="2"/>
          </p:nvPr>
        </p:nvSpPr>
        <p:spPr>
          <a:xfrm>
            <a:off x="4425884" y="2085807"/>
            <a:ext cx="4449451" cy="2033708"/>
          </a:xfrm>
        </p:spPr>
        <p:txBody>
          <a:bodyPr/>
          <a:lstStyle/>
          <a:p>
            <a:pPr marL="1200150" lvl="1" indent="-285750" algn="just">
              <a:buSzPts val="1000"/>
              <a:buFont typeface="Wingdings" panose="05000000000000000000" pitchFamily="2" charset="2"/>
              <a:buChar char="u"/>
            </a:pP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high </a:t>
            </a:r>
            <a:r>
              <a:rPr lang="en-US" altLang="zh-CN"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efficiency:machine</a:t>
            </a: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 learning can handle large-scale, high-dimensional data streams</a:t>
            </a:r>
          </a:p>
          <a:p>
            <a:pPr marL="1200150" lvl="1" indent="-285750" algn="just">
              <a:buSzPts val="1000"/>
              <a:buFont typeface="Wingdings" panose="05000000000000000000" pitchFamily="2" charset="2"/>
              <a:buChar char="u"/>
            </a:pPr>
            <a:r>
              <a:rPr lang="en-US" altLang="zh-CN"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real-time:machine</a:t>
            </a: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 learning algorithms can achieve efficient real-time detection in the smart home environment</a:t>
            </a:r>
          </a:p>
          <a:p>
            <a:pPr marL="1200150" lvl="1" indent="-285750" algn="just">
              <a:buSzPts val="1000"/>
              <a:buFont typeface="Wingdings" panose="05000000000000000000" pitchFamily="2" charset="2"/>
              <a:buChar char="u"/>
            </a:pPr>
            <a:r>
              <a:rPr lang="en-US" altLang="zh-CN"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adaptability:machine</a:t>
            </a:r>
            <a:r>
              <a:rPr lang="en-US" altLang="zh-C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a:ea typeface="Arial" panose="020B0604020202020204"/>
                <a:cs typeface="Arial" panose="020B0604020202020204"/>
              </a:rPr>
              <a:t> learning can process large-scale, high-dimensional data streams</a:t>
            </a:r>
            <a:endParaRPr lang="zh-CN" altLang="en-US" dirty="0"/>
          </a:p>
        </p:txBody>
      </p:sp>
      <p:sp>
        <p:nvSpPr>
          <p:cNvPr id="4" name="副标题 3">
            <a:extLst>
              <a:ext uri="{FF2B5EF4-FFF2-40B4-BE49-F238E27FC236}">
                <a16:creationId xmlns:a16="http://schemas.microsoft.com/office/drawing/2014/main" id="{472E2880-B3E8-E170-966E-5C29C8639C7E}"/>
              </a:ext>
            </a:extLst>
          </p:cNvPr>
          <p:cNvSpPr>
            <a:spLocks noGrp="1"/>
          </p:cNvSpPr>
          <p:nvPr>
            <p:ph type="subTitle" idx="3"/>
          </p:nvPr>
        </p:nvSpPr>
        <p:spPr>
          <a:xfrm>
            <a:off x="204801" y="1280367"/>
            <a:ext cx="4287071" cy="461700"/>
          </a:xfrm>
        </p:spPr>
        <p:txBody>
          <a:bodyPr/>
          <a:lstStyle/>
          <a:p>
            <a:r>
              <a:rPr lang="en-US" altLang="zh-CN" b="1" dirty="0">
                <a:solidFill>
                  <a:srgbClr val="000000"/>
                </a:solidFill>
                <a:latin typeface="Arial" panose="020B0604020202020204"/>
                <a:ea typeface="Arial" panose="020B0604020202020204"/>
                <a:cs typeface="Arial" panose="020B0604020202020204"/>
                <a:sym typeface="+mn-ea"/>
              </a:rPr>
              <a:t>Limitations of traditional methods:</a:t>
            </a:r>
            <a:endParaRPr lang="zh-CN" altLang="en-US" dirty="0"/>
          </a:p>
        </p:txBody>
      </p:sp>
      <p:sp>
        <p:nvSpPr>
          <p:cNvPr id="5" name="副标题 4">
            <a:extLst>
              <a:ext uri="{FF2B5EF4-FFF2-40B4-BE49-F238E27FC236}">
                <a16:creationId xmlns:a16="http://schemas.microsoft.com/office/drawing/2014/main" id="{0AE20565-03C1-3F1F-861F-87D000EB9A2A}"/>
              </a:ext>
            </a:extLst>
          </p:cNvPr>
          <p:cNvSpPr>
            <a:spLocks noGrp="1"/>
          </p:cNvSpPr>
          <p:nvPr>
            <p:ph type="subTitle" idx="4"/>
          </p:nvPr>
        </p:nvSpPr>
        <p:spPr>
          <a:xfrm>
            <a:off x="5000919" y="1303484"/>
            <a:ext cx="3813143" cy="461700"/>
          </a:xfrm>
        </p:spPr>
        <p:txBody>
          <a:bodyPr/>
          <a:lstStyle/>
          <a:p>
            <a:r>
              <a:rPr lang="en-US" altLang="zh-CN" b="1" dirty="0">
                <a:solidFill>
                  <a:srgbClr val="000000"/>
                </a:solidFill>
                <a:latin typeface="Arial" panose="020B0604020202020204"/>
                <a:ea typeface="Arial" panose="020B0604020202020204"/>
                <a:cs typeface="Arial" panose="020B0604020202020204"/>
              </a:rPr>
              <a:t>Advantages of machine learning:</a:t>
            </a:r>
          </a:p>
          <a:p>
            <a:endParaRPr lang="zh-CN" altLang="en-US" dirty="0"/>
          </a:p>
        </p:txBody>
      </p:sp>
      <p:sp>
        <p:nvSpPr>
          <p:cNvPr id="6" name="标题 5">
            <a:extLst>
              <a:ext uri="{FF2B5EF4-FFF2-40B4-BE49-F238E27FC236}">
                <a16:creationId xmlns:a16="http://schemas.microsoft.com/office/drawing/2014/main" id="{D9C3715E-B643-FD1B-A155-935252F6DD72}"/>
              </a:ext>
            </a:extLst>
          </p:cNvPr>
          <p:cNvSpPr>
            <a:spLocks noGrp="1"/>
          </p:cNvSpPr>
          <p:nvPr>
            <p:ph type="title"/>
          </p:nvPr>
        </p:nvSpPr>
        <p:spPr/>
        <p:txBody>
          <a:bodyPr/>
          <a:lstStyle/>
          <a:p>
            <a:pPr marL="457200" indent="-457200">
              <a:buClr>
                <a:schemeClr val="bg2">
                  <a:lumMod val="50000"/>
                </a:schemeClr>
              </a:buClr>
              <a:buFont typeface="Wingdings" panose="05000000000000000000" pitchFamily="2" charset="2"/>
              <a:buChar char="u"/>
            </a:pPr>
            <a:r>
              <a:rPr lang="en-US" altLang="zh-CN" dirty="0"/>
              <a:t>Problem Statement</a:t>
            </a:r>
            <a:endParaRPr lang="zh-CN" altLang="en-US" dirty="0"/>
          </a:p>
        </p:txBody>
      </p:sp>
      <p:pic>
        <p:nvPicPr>
          <p:cNvPr id="7" name="图片 6">
            <a:extLst>
              <a:ext uri="{FF2B5EF4-FFF2-40B4-BE49-F238E27FC236}">
                <a16:creationId xmlns:a16="http://schemas.microsoft.com/office/drawing/2014/main" id="{493314FD-95AA-5309-F278-2D427E5E61C6}"/>
              </a:ext>
            </a:extLst>
          </p:cNvPr>
          <p:cNvPicPr>
            <a:picLocks noChangeAspect="1"/>
          </p:cNvPicPr>
          <p:nvPr/>
        </p:nvPicPr>
        <p:blipFill>
          <a:blip r:embed="rId2"/>
          <a:stretch>
            <a:fillRect/>
          </a:stretch>
        </p:blipFill>
        <p:spPr>
          <a:xfrm>
            <a:off x="6985262" y="0"/>
            <a:ext cx="2158737" cy="1145361"/>
          </a:xfrm>
          <a:prstGeom prst="rect">
            <a:avLst/>
          </a:prstGeom>
        </p:spPr>
      </p:pic>
    </p:spTree>
    <p:extLst>
      <p:ext uri="{BB962C8B-B14F-4D97-AF65-F5344CB8AC3E}">
        <p14:creationId xmlns:p14="http://schemas.microsoft.com/office/powerpoint/2010/main" val="128853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AEDFA-A397-7D17-7FF3-A62DCCE19EA1}"/>
            </a:ext>
          </a:extLst>
        </p:cNvPr>
        <p:cNvGrpSpPr/>
        <p:nvPr/>
      </p:nvGrpSpPr>
      <p:grpSpPr>
        <a:xfrm>
          <a:off x="0" y="0"/>
          <a:ext cx="0" cy="0"/>
          <a:chOff x="0" y="0"/>
          <a:chExt cx="0" cy="0"/>
        </a:xfrm>
      </p:grpSpPr>
      <p:sp>
        <p:nvSpPr>
          <p:cNvPr id="2" name="副标题 1">
            <a:extLst>
              <a:ext uri="{FF2B5EF4-FFF2-40B4-BE49-F238E27FC236}">
                <a16:creationId xmlns:a16="http://schemas.microsoft.com/office/drawing/2014/main" id="{876BCD6B-4FCF-A64F-591C-43007CFA1553}"/>
              </a:ext>
            </a:extLst>
          </p:cNvPr>
          <p:cNvSpPr>
            <a:spLocks noGrp="1"/>
          </p:cNvSpPr>
          <p:nvPr>
            <p:ph type="subTitle" idx="1"/>
          </p:nvPr>
        </p:nvSpPr>
        <p:spPr>
          <a:xfrm>
            <a:off x="-108410" y="1742067"/>
            <a:ext cx="4854805" cy="2758558"/>
          </a:xfrm>
        </p:spPr>
        <p:txBody>
          <a:bodyPr anchor="t">
            <a:noAutofit/>
          </a:bodyPr>
          <a:lstStyle/>
          <a:p>
            <a:pPr marL="1200150" lvl="1" indent="-285750">
              <a:buSzPts val="1000"/>
              <a:buFont typeface="Wingdings" panose="05000000000000000000" pitchFamily="2" charset="2"/>
              <a:buChar char="u"/>
            </a:pPr>
            <a:r>
              <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Which data sets can be more representative and widely used as experimental materials?</a:t>
            </a:r>
          </a:p>
          <a:p>
            <a:pPr lvl="1" indent="0">
              <a:buSzPts val="1000"/>
              <a:buNone/>
            </a:pPr>
            <a:r>
              <a:rPr lang="zh-CN" altLang="en-US"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 </a:t>
            </a:r>
            <a:endPar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a:p>
            <a:pPr marL="1200150" lvl="1" indent="-285750">
              <a:buSzPts val="1000"/>
              <a:buFont typeface="Wingdings" panose="05000000000000000000" pitchFamily="2" charset="2"/>
              <a:buChar char="u"/>
            </a:pPr>
            <a:r>
              <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Which machine learning methods are </a:t>
            </a:r>
            <a:r>
              <a:rPr lang="en-US" altLang="zh-CN" dirty="0" err="1">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selecte</a:t>
            </a:r>
            <a:r>
              <a:rPr lang="zh-CN" altLang="en-US"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a:t>
            </a:r>
            <a:endPar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a:p>
            <a:pPr marL="1200150" lvl="1" indent="-285750">
              <a:buSzPts val="1000"/>
              <a:buFont typeface="Wingdings" panose="05000000000000000000" pitchFamily="2" charset="2"/>
              <a:buChar char="u"/>
            </a:pPr>
            <a:endPar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a:p>
            <a:pPr marL="1200150" lvl="1" indent="-285750">
              <a:buSzPts val="1000"/>
              <a:buFont typeface="Wingdings" panose="05000000000000000000" pitchFamily="2" charset="2"/>
              <a:buChar char="u"/>
            </a:pPr>
            <a:r>
              <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How to evaluate the various performance of machine learning? What methods are used to compare them</a:t>
            </a:r>
            <a:r>
              <a:rPr lang="en-US" altLang="zh-CN">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 </a:t>
            </a:r>
            <a:endParaRPr lang="zh-CN" altLang="en-US"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p:txBody>
      </p:sp>
      <p:sp>
        <p:nvSpPr>
          <p:cNvPr id="3" name="副标题 2">
            <a:extLst>
              <a:ext uri="{FF2B5EF4-FFF2-40B4-BE49-F238E27FC236}">
                <a16:creationId xmlns:a16="http://schemas.microsoft.com/office/drawing/2014/main" id="{ED0442F0-85D4-9EE1-9825-C00B776FCCA5}"/>
              </a:ext>
            </a:extLst>
          </p:cNvPr>
          <p:cNvSpPr>
            <a:spLocks noGrp="1"/>
          </p:cNvSpPr>
          <p:nvPr>
            <p:ph type="subTitle" idx="2"/>
          </p:nvPr>
        </p:nvSpPr>
        <p:spPr>
          <a:xfrm>
            <a:off x="5354426" y="1765184"/>
            <a:ext cx="3714160" cy="1585595"/>
          </a:xfrm>
        </p:spPr>
        <p:txBody>
          <a:bodyPr/>
          <a:lstStyle/>
          <a:p>
            <a:pPr marL="0" lvl="1" indent="0">
              <a:buSzPts val="1000"/>
              <a:buFont typeface="Wingdings" panose="05000000000000000000" pitchFamily="2" charset="2"/>
              <a:buChar char="u"/>
            </a:pPr>
            <a:r>
              <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Machine learning based on a smart home anomaly detection method is used to detect abnormal and normal behavior of Internet of Things device traffic, thereby identifying malicious activities on the network, including external attacks and attempts.</a:t>
            </a:r>
            <a:endParaRPr lang="zh-CN" altLang="en-US"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p:txBody>
      </p:sp>
      <p:sp>
        <p:nvSpPr>
          <p:cNvPr id="4" name="副标题 3">
            <a:extLst>
              <a:ext uri="{FF2B5EF4-FFF2-40B4-BE49-F238E27FC236}">
                <a16:creationId xmlns:a16="http://schemas.microsoft.com/office/drawing/2014/main" id="{547E7896-AE09-9BBB-9078-8115882C3273}"/>
              </a:ext>
            </a:extLst>
          </p:cNvPr>
          <p:cNvSpPr>
            <a:spLocks noGrp="1"/>
          </p:cNvSpPr>
          <p:nvPr>
            <p:ph type="subTitle" idx="3"/>
          </p:nvPr>
        </p:nvSpPr>
        <p:spPr>
          <a:xfrm>
            <a:off x="204801" y="1280367"/>
            <a:ext cx="4287071" cy="461700"/>
          </a:xfrm>
        </p:spPr>
        <p:txBody>
          <a:bodyPr/>
          <a:lstStyle/>
          <a:p>
            <a:r>
              <a:rPr lang="en-US" altLang="zh-CN" b="1" dirty="0">
                <a:solidFill>
                  <a:srgbClr val="000000"/>
                </a:solidFill>
                <a:latin typeface="Arial" panose="020B0604020202020204"/>
                <a:ea typeface="Arial" panose="020B0604020202020204"/>
                <a:cs typeface="Arial" panose="020B0604020202020204"/>
                <a:sym typeface="+mn-ea"/>
              </a:rPr>
              <a:t>Research Questions:</a:t>
            </a:r>
            <a:endParaRPr lang="zh-CN" altLang="en-US" dirty="0"/>
          </a:p>
        </p:txBody>
      </p:sp>
      <p:sp>
        <p:nvSpPr>
          <p:cNvPr id="5" name="副标题 4">
            <a:extLst>
              <a:ext uri="{FF2B5EF4-FFF2-40B4-BE49-F238E27FC236}">
                <a16:creationId xmlns:a16="http://schemas.microsoft.com/office/drawing/2014/main" id="{01F86793-2154-8755-03AD-BB6DC6188531}"/>
              </a:ext>
            </a:extLst>
          </p:cNvPr>
          <p:cNvSpPr>
            <a:spLocks noGrp="1"/>
          </p:cNvSpPr>
          <p:nvPr>
            <p:ph type="subTitle" idx="4"/>
          </p:nvPr>
        </p:nvSpPr>
        <p:spPr>
          <a:xfrm>
            <a:off x="5000919" y="1303484"/>
            <a:ext cx="3813143" cy="461700"/>
          </a:xfrm>
        </p:spPr>
        <p:txBody>
          <a:bodyPr/>
          <a:lstStyle/>
          <a:p>
            <a:r>
              <a:rPr lang="en-US" altLang="zh-CN" b="1" dirty="0">
                <a:solidFill>
                  <a:srgbClr val="000000"/>
                </a:solidFill>
                <a:latin typeface="Arial" panose="020B0604020202020204"/>
                <a:ea typeface="Arial" panose="020B0604020202020204"/>
                <a:cs typeface="Arial" panose="020B0604020202020204"/>
              </a:rPr>
              <a:t>Research Objective:</a:t>
            </a:r>
          </a:p>
          <a:p>
            <a:endParaRPr lang="zh-CN" altLang="en-US" sz="1400" dirty="0">
              <a:ln w="12700">
                <a:solidFill>
                  <a:schemeClr val="accent3">
                    <a:lumMod val="50000"/>
                  </a:schemeClr>
                </a:solidFill>
                <a:prstDash val="solid"/>
              </a:ln>
              <a:solidFill>
                <a:schemeClr val="accent2"/>
              </a:solidFill>
              <a:effectLst>
                <a:innerShdw blurRad="177800">
                  <a:schemeClr val="accent3">
                    <a:lumMod val="50000"/>
                  </a:schemeClr>
                </a:innerShdw>
              </a:effectLst>
              <a:latin typeface="Arial" panose="020B0604020202020204"/>
              <a:cs typeface="Arial" panose="020B0604020202020204"/>
              <a:sym typeface="Raleway"/>
            </a:endParaRPr>
          </a:p>
        </p:txBody>
      </p:sp>
      <p:sp>
        <p:nvSpPr>
          <p:cNvPr id="6" name="标题 5">
            <a:extLst>
              <a:ext uri="{FF2B5EF4-FFF2-40B4-BE49-F238E27FC236}">
                <a16:creationId xmlns:a16="http://schemas.microsoft.com/office/drawing/2014/main" id="{8AFFE074-AC53-6439-6E23-A71E4DB3B554}"/>
              </a:ext>
            </a:extLst>
          </p:cNvPr>
          <p:cNvSpPr>
            <a:spLocks noGrp="1"/>
          </p:cNvSpPr>
          <p:nvPr>
            <p:ph type="title"/>
          </p:nvPr>
        </p:nvSpPr>
        <p:spPr/>
        <p:txBody>
          <a:bodyPr/>
          <a:lstStyle/>
          <a:p>
            <a:pPr marL="457200" indent="-457200">
              <a:buClr>
                <a:schemeClr val="bg2">
                  <a:lumMod val="50000"/>
                </a:schemeClr>
              </a:buClr>
              <a:buFont typeface="Wingdings" panose="05000000000000000000" pitchFamily="2" charset="2"/>
              <a:buChar char="u"/>
            </a:pPr>
            <a:r>
              <a:rPr lang="en-US" altLang="zh-CN" dirty="0"/>
              <a:t>Research Questions &amp; Objectives</a:t>
            </a:r>
            <a:endParaRPr lang="zh-CN" altLang="en-US" dirty="0"/>
          </a:p>
        </p:txBody>
      </p:sp>
      <p:pic>
        <p:nvPicPr>
          <p:cNvPr id="7" name="图片 6">
            <a:extLst>
              <a:ext uri="{FF2B5EF4-FFF2-40B4-BE49-F238E27FC236}">
                <a16:creationId xmlns:a16="http://schemas.microsoft.com/office/drawing/2014/main" id="{5C8B48BD-7A0F-6216-2313-434C972610CC}"/>
              </a:ext>
            </a:extLst>
          </p:cNvPr>
          <p:cNvPicPr>
            <a:picLocks noChangeAspect="1"/>
          </p:cNvPicPr>
          <p:nvPr/>
        </p:nvPicPr>
        <p:blipFill>
          <a:blip r:embed="rId2"/>
          <a:stretch>
            <a:fillRect/>
          </a:stretch>
        </p:blipFill>
        <p:spPr>
          <a:xfrm>
            <a:off x="6985263" y="3998139"/>
            <a:ext cx="2158737" cy="1145361"/>
          </a:xfrm>
          <a:prstGeom prst="rect">
            <a:avLst/>
          </a:prstGeom>
        </p:spPr>
      </p:pic>
    </p:spTree>
    <p:extLst>
      <p:ext uri="{BB962C8B-B14F-4D97-AF65-F5344CB8AC3E}">
        <p14:creationId xmlns:p14="http://schemas.microsoft.com/office/powerpoint/2010/main" val="24024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064AF-9941-1CB7-9BCF-57D36550A6DF}"/>
              </a:ext>
            </a:extLst>
          </p:cNvPr>
          <p:cNvSpPr>
            <a:spLocks noGrp="1"/>
          </p:cNvSpPr>
          <p:nvPr>
            <p:ph type="title"/>
          </p:nvPr>
        </p:nvSpPr>
        <p:spPr/>
        <p:txBody>
          <a:bodyPr/>
          <a:lstStyle/>
          <a:p>
            <a:r>
              <a:rPr lang="en-US" altLang="zh-CN" dirty="0"/>
              <a:t>01</a:t>
            </a:r>
            <a:endParaRPr lang="zh-CN" altLang="en-US" dirty="0"/>
          </a:p>
        </p:txBody>
      </p:sp>
      <p:sp>
        <p:nvSpPr>
          <p:cNvPr id="3" name="标题 2">
            <a:extLst>
              <a:ext uri="{FF2B5EF4-FFF2-40B4-BE49-F238E27FC236}">
                <a16:creationId xmlns:a16="http://schemas.microsoft.com/office/drawing/2014/main" id="{DAA72F83-EFB7-46CC-2FF2-4B0FC850DB10}"/>
              </a:ext>
            </a:extLst>
          </p:cNvPr>
          <p:cNvSpPr>
            <a:spLocks noGrp="1"/>
          </p:cNvSpPr>
          <p:nvPr>
            <p:ph type="title" idx="2"/>
          </p:nvPr>
        </p:nvSpPr>
        <p:spPr/>
        <p:txBody>
          <a:bodyPr/>
          <a:lstStyle/>
          <a:p>
            <a:r>
              <a:rPr lang="en-US" altLang="zh-CN" dirty="0"/>
              <a:t>Data collection</a:t>
            </a:r>
            <a:endParaRPr lang="zh-CN" altLang="en-US" dirty="0"/>
          </a:p>
        </p:txBody>
      </p:sp>
      <p:sp>
        <p:nvSpPr>
          <p:cNvPr id="4" name="副标题 3">
            <a:extLst>
              <a:ext uri="{FF2B5EF4-FFF2-40B4-BE49-F238E27FC236}">
                <a16:creationId xmlns:a16="http://schemas.microsoft.com/office/drawing/2014/main" id="{A3FD0BC9-BB78-104A-A8CC-4C01381E948B}"/>
              </a:ext>
            </a:extLst>
          </p:cNvPr>
          <p:cNvSpPr>
            <a:spLocks noGrp="1"/>
          </p:cNvSpPr>
          <p:nvPr>
            <p:ph type="subTitle" idx="1"/>
          </p:nvPr>
        </p:nvSpPr>
        <p:spPr>
          <a:xfrm>
            <a:off x="2030349" y="1927267"/>
            <a:ext cx="2914009" cy="894899"/>
          </a:xfrm>
        </p:spPr>
        <p:txBody>
          <a:bodyPr/>
          <a:lstStyle/>
          <a:p>
            <a:pPr marL="0" indent="0" algn="just"/>
            <a:r>
              <a:rPr lang="en-US" altLang="zh-CN" sz="14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Which data sets can be more representative and widely used as experimental materials</a:t>
            </a:r>
            <a:endParaRPr lang="zh-CN" altLang="en-US" sz="14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p:txBody>
      </p:sp>
      <p:sp>
        <p:nvSpPr>
          <p:cNvPr id="5" name="标题 4">
            <a:extLst>
              <a:ext uri="{FF2B5EF4-FFF2-40B4-BE49-F238E27FC236}">
                <a16:creationId xmlns:a16="http://schemas.microsoft.com/office/drawing/2014/main" id="{01D3CC8A-6C77-24BC-3292-AB99FBCFC572}"/>
              </a:ext>
            </a:extLst>
          </p:cNvPr>
          <p:cNvSpPr>
            <a:spLocks noGrp="1"/>
          </p:cNvSpPr>
          <p:nvPr>
            <p:ph type="title" idx="3"/>
          </p:nvPr>
        </p:nvSpPr>
        <p:spPr/>
        <p:txBody>
          <a:bodyPr/>
          <a:lstStyle/>
          <a:p>
            <a:r>
              <a:rPr lang="en-US" altLang="zh-CN" dirty="0"/>
              <a:t>03</a:t>
            </a:r>
            <a:endParaRPr lang="zh-CN" altLang="en-US" dirty="0"/>
          </a:p>
        </p:txBody>
      </p:sp>
      <p:sp>
        <p:nvSpPr>
          <p:cNvPr id="6" name="标题 5">
            <a:extLst>
              <a:ext uri="{FF2B5EF4-FFF2-40B4-BE49-F238E27FC236}">
                <a16:creationId xmlns:a16="http://schemas.microsoft.com/office/drawing/2014/main" id="{DAF2525A-B75E-1938-A913-D1A7AC3EA051}"/>
              </a:ext>
            </a:extLst>
          </p:cNvPr>
          <p:cNvSpPr>
            <a:spLocks noGrp="1"/>
          </p:cNvSpPr>
          <p:nvPr>
            <p:ph type="title" idx="4"/>
          </p:nvPr>
        </p:nvSpPr>
        <p:spPr>
          <a:xfrm>
            <a:off x="2030349" y="3139572"/>
            <a:ext cx="2809239" cy="404700"/>
          </a:xfrm>
        </p:spPr>
        <p:txBody>
          <a:bodyPr/>
          <a:lstStyle/>
          <a:p>
            <a:r>
              <a:rPr lang="en-US" altLang="zh-CN" dirty="0"/>
              <a:t>Machine selection</a:t>
            </a:r>
            <a:endParaRPr lang="zh-CN" altLang="en-US" dirty="0"/>
          </a:p>
        </p:txBody>
      </p:sp>
      <p:sp>
        <p:nvSpPr>
          <p:cNvPr id="7" name="副标题 6">
            <a:extLst>
              <a:ext uri="{FF2B5EF4-FFF2-40B4-BE49-F238E27FC236}">
                <a16:creationId xmlns:a16="http://schemas.microsoft.com/office/drawing/2014/main" id="{654B329A-CEFF-3520-6657-5A4E319E8516}"/>
              </a:ext>
            </a:extLst>
          </p:cNvPr>
          <p:cNvSpPr>
            <a:spLocks noGrp="1"/>
          </p:cNvSpPr>
          <p:nvPr>
            <p:ph type="subTitle" idx="5"/>
          </p:nvPr>
        </p:nvSpPr>
        <p:spPr/>
        <p:txBody>
          <a:bodyPr/>
          <a:lstStyle/>
          <a:p>
            <a:pPr marL="0" indent="0" algn="just"/>
            <a:r>
              <a:rPr lang="en-US" altLang="zh-CN" sz="14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Select which machine learning models to use</a:t>
            </a:r>
            <a:endParaRPr lang="zh-CN" altLang="en-US" sz="14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p:txBody>
      </p:sp>
      <p:sp>
        <p:nvSpPr>
          <p:cNvPr id="8" name="标题 7">
            <a:extLst>
              <a:ext uri="{FF2B5EF4-FFF2-40B4-BE49-F238E27FC236}">
                <a16:creationId xmlns:a16="http://schemas.microsoft.com/office/drawing/2014/main" id="{162A52F9-4809-7572-1E00-50959E7BF940}"/>
              </a:ext>
            </a:extLst>
          </p:cNvPr>
          <p:cNvSpPr>
            <a:spLocks noGrp="1"/>
          </p:cNvSpPr>
          <p:nvPr>
            <p:ph type="title" idx="6"/>
          </p:nvPr>
        </p:nvSpPr>
        <p:spPr/>
        <p:txBody>
          <a:bodyPr/>
          <a:lstStyle/>
          <a:p>
            <a:r>
              <a:rPr lang="en-US" altLang="zh-CN" dirty="0"/>
              <a:t>02</a:t>
            </a:r>
            <a:endParaRPr lang="zh-CN" altLang="en-US" dirty="0"/>
          </a:p>
        </p:txBody>
      </p:sp>
      <p:sp>
        <p:nvSpPr>
          <p:cNvPr id="9" name="标题 8">
            <a:extLst>
              <a:ext uri="{FF2B5EF4-FFF2-40B4-BE49-F238E27FC236}">
                <a16:creationId xmlns:a16="http://schemas.microsoft.com/office/drawing/2014/main" id="{B780ED90-FFE0-4864-0423-C6337A412B82}"/>
              </a:ext>
            </a:extLst>
          </p:cNvPr>
          <p:cNvSpPr>
            <a:spLocks noGrp="1"/>
          </p:cNvSpPr>
          <p:nvPr>
            <p:ph type="title" idx="7"/>
          </p:nvPr>
        </p:nvSpPr>
        <p:spPr>
          <a:xfrm>
            <a:off x="5821053" y="1632297"/>
            <a:ext cx="3322946" cy="404700"/>
          </a:xfrm>
        </p:spPr>
        <p:txBody>
          <a:bodyPr/>
          <a:lstStyle/>
          <a:p>
            <a:r>
              <a:rPr lang="en-US" altLang="zh-CN" dirty="0"/>
              <a:t>Explore Data Analysis</a:t>
            </a:r>
            <a:endParaRPr lang="zh-CN" altLang="en-US" dirty="0"/>
          </a:p>
        </p:txBody>
      </p:sp>
      <p:sp>
        <p:nvSpPr>
          <p:cNvPr id="10" name="副标题 9">
            <a:extLst>
              <a:ext uri="{FF2B5EF4-FFF2-40B4-BE49-F238E27FC236}">
                <a16:creationId xmlns:a16="http://schemas.microsoft.com/office/drawing/2014/main" id="{81AF8D25-5F8D-14F5-9A67-327D1BC187E2}"/>
              </a:ext>
            </a:extLst>
          </p:cNvPr>
          <p:cNvSpPr>
            <a:spLocks noGrp="1"/>
          </p:cNvSpPr>
          <p:nvPr>
            <p:ph type="subTitle" idx="8"/>
          </p:nvPr>
        </p:nvSpPr>
        <p:spPr/>
        <p:txBody>
          <a:bodyPr/>
          <a:lstStyle/>
          <a:p>
            <a:pPr marL="0" indent="0" algn="just"/>
            <a:r>
              <a:rPr lang="en-US" altLang="zh-CN" sz="14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What parts of the data set are visualized</a:t>
            </a:r>
            <a:endParaRPr lang="zh-CN" altLang="en-US" sz="14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p:txBody>
      </p:sp>
      <p:sp>
        <p:nvSpPr>
          <p:cNvPr id="11" name="标题 10">
            <a:extLst>
              <a:ext uri="{FF2B5EF4-FFF2-40B4-BE49-F238E27FC236}">
                <a16:creationId xmlns:a16="http://schemas.microsoft.com/office/drawing/2014/main" id="{F0DEDE6B-0C08-F64C-5336-CB3E6DCC0C62}"/>
              </a:ext>
            </a:extLst>
          </p:cNvPr>
          <p:cNvSpPr>
            <a:spLocks noGrp="1"/>
          </p:cNvSpPr>
          <p:nvPr>
            <p:ph type="title" idx="9"/>
          </p:nvPr>
        </p:nvSpPr>
        <p:spPr/>
        <p:txBody>
          <a:bodyPr/>
          <a:lstStyle/>
          <a:p>
            <a:r>
              <a:rPr lang="en-US" altLang="zh-CN" dirty="0"/>
              <a:t>04</a:t>
            </a:r>
            <a:endParaRPr lang="zh-CN" altLang="en-US" dirty="0"/>
          </a:p>
        </p:txBody>
      </p:sp>
      <p:sp>
        <p:nvSpPr>
          <p:cNvPr id="12" name="标题 11">
            <a:extLst>
              <a:ext uri="{FF2B5EF4-FFF2-40B4-BE49-F238E27FC236}">
                <a16:creationId xmlns:a16="http://schemas.microsoft.com/office/drawing/2014/main" id="{744AE505-083C-6D6D-F801-F4BD4E351398}"/>
              </a:ext>
            </a:extLst>
          </p:cNvPr>
          <p:cNvSpPr>
            <a:spLocks noGrp="1"/>
          </p:cNvSpPr>
          <p:nvPr>
            <p:ph type="title" idx="13"/>
          </p:nvPr>
        </p:nvSpPr>
        <p:spPr>
          <a:xfrm>
            <a:off x="5962049" y="3139572"/>
            <a:ext cx="2734361" cy="404700"/>
          </a:xfrm>
        </p:spPr>
        <p:txBody>
          <a:bodyPr/>
          <a:lstStyle/>
          <a:p>
            <a:r>
              <a:rPr lang="en-US" altLang="zh-CN" dirty="0"/>
              <a:t>Analysis of results</a:t>
            </a:r>
            <a:endParaRPr lang="zh-CN" altLang="en-US" dirty="0"/>
          </a:p>
        </p:txBody>
      </p:sp>
      <p:sp>
        <p:nvSpPr>
          <p:cNvPr id="13" name="副标题 12">
            <a:extLst>
              <a:ext uri="{FF2B5EF4-FFF2-40B4-BE49-F238E27FC236}">
                <a16:creationId xmlns:a16="http://schemas.microsoft.com/office/drawing/2014/main" id="{FAAAC939-9C57-B22E-AE48-00FD58FF5795}"/>
              </a:ext>
            </a:extLst>
          </p:cNvPr>
          <p:cNvSpPr>
            <a:spLocks noGrp="1"/>
          </p:cNvSpPr>
          <p:nvPr>
            <p:ph type="subTitle" idx="14"/>
          </p:nvPr>
        </p:nvSpPr>
        <p:spPr/>
        <p:txBody>
          <a:bodyPr/>
          <a:lstStyle/>
          <a:p>
            <a:pPr marL="0" indent="0" algn="just"/>
            <a:r>
              <a:rPr lang="en-US" altLang="zh-CN" sz="14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How to evaluate the model</a:t>
            </a:r>
            <a:endParaRPr lang="zh-CN" altLang="en-US" sz="1400"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p:txBody>
      </p:sp>
      <p:sp>
        <p:nvSpPr>
          <p:cNvPr id="14" name="标题 13">
            <a:extLst>
              <a:ext uri="{FF2B5EF4-FFF2-40B4-BE49-F238E27FC236}">
                <a16:creationId xmlns:a16="http://schemas.microsoft.com/office/drawing/2014/main" id="{DFFACC90-AA42-70A2-DFFD-21A383C4CE17}"/>
              </a:ext>
            </a:extLst>
          </p:cNvPr>
          <p:cNvSpPr>
            <a:spLocks noGrp="1"/>
          </p:cNvSpPr>
          <p:nvPr>
            <p:ph type="title" idx="15"/>
          </p:nvPr>
        </p:nvSpPr>
        <p:spPr>
          <a:xfrm>
            <a:off x="640300" y="323962"/>
            <a:ext cx="7717500" cy="572700"/>
          </a:xfrm>
        </p:spPr>
        <p:txBody>
          <a:bodyPr/>
          <a:lstStyle/>
          <a:p>
            <a:pPr marL="457200" indent="-457200">
              <a:buClr>
                <a:schemeClr val="bg2">
                  <a:lumMod val="50000"/>
                </a:schemeClr>
              </a:buClr>
              <a:buFont typeface="Wingdings" panose="05000000000000000000" pitchFamily="2" charset="2"/>
              <a:buChar char="u"/>
            </a:pPr>
            <a:r>
              <a:rPr lang="en-US" altLang="zh-CN" dirty="0"/>
              <a:t>Scope of Study</a:t>
            </a:r>
            <a:endParaRPr lang="zh-CN" altLang="en-US" dirty="0"/>
          </a:p>
        </p:txBody>
      </p:sp>
      <p:pic>
        <p:nvPicPr>
          <p:cNvPr id="15" name="图片 14">
            <a:extLst>
              <a:ext uri="{FF2B5EF4-FFF2-40B4-BE49-F238E27FC236}">
                <a16:creationId xmlns:a16="http://schemas.microsoft.com/office/drawing/2014/main" id="{3BE8D8C4-D472-250F-418C-BF9A0AC3D632}"/>
              </a:ext>
            </a:extLst>
          </p:cNvPr>
          <p:cNvPicPr>
            <a:picLocks noChangeAspect="1"/>
          </p:cNvPicPr>
          <p:nvPr/>
        </p:nvPicPr>
        <p:blipFill>
          <a:blip r:embed="rId2"/>
          <a:stretch>
            <a:fillRect/>
          </a:stretch>
        </p:blipFill>
        <p:spPr>
          <a:xfrm>
            <a:off x="6985262" y="0"/>
            <a:ext cx="2158737" cy="1145361"/>
          </a:xfrm>
          <a:prstGeom prst="rect">
            <a:avLst/>
          </a:prstGeom>
        </p:spPr>
      </p:pic>
    </p:spTree>
    <p:extLst>
      <p:ext uri="{BB962C8B-B14F-4D97-AF65-F5344CB8AC3E}">
        <p14:creationId xmlns:p14="http://schemas.microsoft.com/office/powerpoint/2010/main" val="211061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23E91454-B805-B68D-2751-FA649287741A}"/>
              </a:ext>
            </a:extLst>
          </p:cNvPr>
          <p:cNvSpPr>
            <a:spLocks noGrp="1"/>
          </p:cNvSpPr>
          <p:nvPr>
            <p:ph type="subTitle" idx="1"/>
          </p:nvPr>
        </p:nvSpPr>
        <p:spPr>
          <a:xfrm>
            <a:off x="698840" y="920559"/>
            <a:ext cx="3464351" cy="334500"/>
          </a:xfrm>
        </p:spPr>
        <p:txBody>
          <a:bodyPr/>
          <a:lstStyle/>
          <a:p>
            <a:pPr marL="0" lvl="2" indent="0" algn="l">
              <a:lnSpc>
                <a:spcPct val="80000"/>
              </a:lnSpc>
              <a:buClr>
                <a:srgbClr val="000000"/>
              </a:buClr>
              <a:buFont typeface="Wingdings" panose="05000000000000000000" charset="0"/>
              <a:buChar char="u"/>
            </a:pPr>
            <a:r>
              <a:rPr lang="en-US" altLang="zh-CN" sz="1800" dirty="0">
                <a:solidFill>
                  <a:schemeClr val="accent1"/>
                </a:solidFill>
                <a:latin typeface="BioRhyme ExtraBold" panose="00000900000000000000"/>
                <a:ea typeface="BioRhyme ExtraBold" panose="00000900000000000000"/>
              </a:rPr>
              <a:t>Data analysis</a:t>
            </a:r>
            <a:r>
              <a:rPr lang="zh-CN" altLang="en-US" sz="1800" dirty="0">
                <a:solidFill>
                  <a:schemeClr val="accent1"/>
                </a:solidFill>
                <a:latin typeface="BioRhyme ExtraBold" panose="00000900000000000000"/>
              </a:rPr>
              <a:t>：</a:t>
            </a:r>
          </a:p>
        </p:txBody>
      </p:sp>
      <p:sp>
        <p:nvSpPr>
          <p:cNvPr id="3" name="副标题 2">
            <a:extLst>
              <a:ext uri="{FF2B5EF4-FFF2-40B4-BE49-F238E27FC236}">
                <a16:creationId xmlns:a16="http://schemas.microsoft.com/office/drawing/2014/main" id="{D2CC2B47-4C74-5C5A-94F0-E98467ED5BF2}"/>
              </a:ext>
            </a:extLst>
          </p:cNvPr>
          <p:cNvSpPr>
            <a:spLocks noGrp="1"/>
          </p:cNvSpPr>
          <p:nvPr>
            <p:ph type="subTitle" idx="2"/>
          </p:nvPr>
        </p:nvSpPr>
        <p:spPr>
          <a:xfrm>
            <a:off x="1557113" y="1318557"/>
            <a:ext cx="4479399" cy="438168"/>
          </a:xfrm>
        </p:spPr>
        <p:txBody>
          <a:bodyPr/>
          <a:lstStyle/>
          <a:p>
            <a:pPr marL="182880" indent="0" algn="just"/>
            <a:r>
              <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Check the source and content of the data set</a:t>
            </a:r>
            <a:endParaRPr lang="zh-CN" altLang="en-US"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p:txBody>
      </p:sp>
      <p:sp>
        <p:nvSpPr>
          <p:cNvPr id="14" name="标题 13">
            <a:extLst>
              <a:ext uri="{FF2B5EF4-FFF2-40B4-BE49-F238E27FC236}">
                <a16:creationId xmlns:a16="http://schemas.microsoft.com/office/drawing/2014/main" id="{2FEBD74F-4613-E11B-96AA-EB6CB32FA0C0}"/>
              </a:ext>
            </a:extLst>
          </p:cNvPr>
          <p:cNvSpPr>
            <a:spLocks noGrp="1"/>
          </p:cNvSpPr>
          <p:nvPr>
            <p:ph type="title"/>
          </p:nvPr>
        </p:nvSpPr>
        <p:spPr>
          <a:xfrm>
            <a:off x="477698" y="229742"/>
            <a:ext cx="7717500" cy="572700"/>
          </a:xfrm>
        </p:spPr>
        <p:txBody>
          <a:bodyPr/>
          <a:lstStyle/>
          <a:p>
            <a:pPr marL="457200" indent="-457200">
              <a:buClr>
                <a:schemeClr val="bg2">
                  <a:lumMod val="50000"/>
                </a:schemeClr>
              </a:buClr>
              <a:buFont typeface="Wingdings" panose="05000000000000000000" pitchFamily="2" charset="2"/>
              <a:buChar char="u"/>
            </a:pPr>
            <a:r>
              <a:rPr lang="en-US" altLang="zh-CN" dirty="0"/>
              <a:t>Literature Review</a:t>
            </a:r>
            <a:endParaRPr lang="zh-CN" altLang="en-US" dirty="0"/>
          </a:p>
        </p:txBody>
      </p:sp>
      <p:pic>
        <p:nvPicPr>
          <p:cNvPr id="19" name="图片 18">
            <a:extLst>
              <a:ext uri="{FF2B5EF4-FFF2-40B4-BE49-F238E27FC236}">
                <a16:creationId xmlns:a16="http://schemas.microsoft.com/office/drawing/2014/main" id="{38CB4BD3-8060-2694-8565-4F1A69D53D81}"/>
              </a:ext>
            </a:extLst>
          </p:cNvPr>
          <p:cNvPicPr>
            <a:picLocks noChangeAspect="1"/>
          </p:cNvPicPr>
          <p:nvPr/>
        </p:nvPicPr>
        <p:blipFill>
          <a:blip r:embed="rId2"/>
          <a:stretch>
            <a:fillRect/>
          </a:stretch>
        </p:blipFill>
        <p:spPr>
          <a:xfrm>
            <a:off x="617453" y="1820223"/>
            <a:ext cx="7091477" cy="2327571"/>
          </a:xfrm>
          <a:prstGeom prst="rect">
            <a:avLst/>
          </a:prstGeom>
        </p:spPr>
      </p:pic>
      <p:pic>
        <p:nvPicPr>
          <p:cNvPr id="20" name="图片 19">
            <a:extLst>
              <a:ext uri="{FF2B5EF4-FFF2-40B4-BE49-F238E27FC236}">
                <a16:creationId xmlns:a16="http://schemas.microsoft.com/office/drawing/2014/main" id="{32F22502-C316-907E-E349-5E315822F3B5}"/>
              </a:ext>
            </a:extLst>
          </p:cNvPr>
          <p:cNvPicPr>
            <a:picLocks noChangeAspect="1"/>
          </p:cNvPicPr>
          <p:nvPr/>
        </p:nvPicPr>
        <p:blipFill>
          <a:blip r:embed="rId3"/>
          <a:stretch>
            <a:fillRect/>
          </a:stretch>
        </p:blipFill>
        <p:spPr>
          <a:xfrm>
            <a:off x="6985262" y="0"/>
            <a:ext cx="2158737" cy="1145361"/>
          </a:xfrm>
          <a:prstGeom prst="rect">
            <a:avLst/>
          </a:prstGeom>
        </p:spPr>
      </p:pic>
    </p:spTree>
    <p:extLst>
      <p:ext uri="{BB962C8B-B14F-4D97-AF65-F5344CB8AC3E}">
        <p14:creationId xmlns:p14="http://schemas.microsoft.com/office/powerpoint/2010/main" val="148033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94143-0AFD-2445-2FB0-58C708387482}"/>
            </a:ext>
          </a:extLst>
        </p:cNvPr>
        <p:cNvGrpSpPr/>
        <p:nvPr/>
      </p:nvGrpSpPr>
      <p:grpSpPr>
        <a:xfrm>
          <a:off x="0" y="0"/>
          <a:ext cx="0" cy="0"/>
          <a:chOff x="0" y="0"/>
          <a:chExt cx="0" cy="0"/>
        </a:xfrm>
      </p:grpSpPr>
      <p:sp>
        <p:nvSpPr>
          <p:cNvPr id="6" name="副标题 5">
            <a:extLst>
              <a:ext uri="{FF2B5EF4-FFF2-40B4-BE49-F238E27FC236}">
                <a16:creationId xmlns:a16="http://schemas.microsoft.com/office/drawing/2014/main" id="{01633AC0-7DFE-1C42-9C20-886D6A2A2A6A}"/>
              </a:ext>
            </a:extLst>
          </p:cNvPr>
          <p:cNvSpPr>
            <a:spLocks noGrp="1"/>
          </p:cNvSpPr>
          <p:nvPr>
            <p:ph type="subTitle" idx="5"/>
          </p:nvPr>
        </p:nvSpPr>
        <p:spPr>
          <a:xfrm>
            <a:off x="713225" y="952075"/>
            <a:ext cx="3809999" cy="334500"/>
          </a:xfrm>
        </p:spPr>
        <p:txBody>
          <a:bodyPr/>
          <a:lstStyle/>
          <a:p>
            <a:pPr marL="0" lvl="2" indent="0" algn="l">
              <a:lnSpc>
                <a:spcPct val="80000"/>
              </a:lnSpc>
              <a:buClr>
                <a:srgbClr val="000000"/>
              </a:buClr>
              <a:buFont typeface="Wingdings" panose="05000000000000000000" charset="0"/>
              <a:buChar char="u"/>
            </a:pPr>
            <a:r>
              <a:rPr lang="en-US" altLang="zh-CN" sz="1800" dirty="0">
                <a:solidFill>
                  <a:schemeClr val="accent1"/>
                </a:solidFill>
                <a:latin typeface="BioRhyme ExtraBold" panose="00000900000000000000"/>
                <a:ea typeface="BioRhyme ExtraBold" panose="00000900000000000000"/>
                <a:sym typeface="BioRhyme ExtraBold" panose="00000900000000000000"/>
              </a:rPr>
              <a:t>Machine learning</a:t>
            </a:r>
            <a:r>
              <a:rPr lang="zh-CN" altLang="en-US" sz="1800" dirty="0">
                <a:solidFill>
                  <a:schemeClr val="accent1"/>
                </a:solidFill>
                <a:latin typeface="BioRhyme ExtraBold" panose="00000900000000000000"/>
                <a:sym typeface="BioRhyme ExtraBold" panose="00000900000000000000"/>
              </a:rPr>
              <a:t>：</a:t>
            </a:r>
          </a:p>
        </p:txBody>
      </p:sp>
      <p:sp>
        <p:nvSpPr>
          <p:cNvPr id="7" name="副标题 6">
            <a:extLst>
              <a:ext uri="{FF2B5EF4-FFF2-40B4-BE49-F238E27FC236}">
                <a16:creationId xmlns:a16="http://schemas.microsoft.com/office/drawing/2014/main" id="{B698E4EB-CFD9-CA5D-E9EA-E3C4EB9EF599}"/>
              </a:ext>
            </a:extLst>
          </p:cNvPr>
          <p:cNvSpPr>
            <a:spLocks noGrp="1"/>
          </p:cNvSpPr>
          <p:nvPr>
            <p:ph type="subTitle" idx="6"/>
          </p:nvPr>
        </p:nvSpPr>
        <p:spPr>
          <a:xfrm>
            <a:off x="1140723" y="1205298"/>
            <a:ext cx="6339446" cy="449106"/>
          </a:xfrm>
        </p:spPr>
        <p:txBody>
          <a:bodyPr/>
          <a:lstStyle/>
          <a:p>
            <a:pPr marL="182880" indent="0" algn="just"/>
            <a:r>
              <a:rPr lang="en-US" altLang="zh-CN"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rPr>
              <a:t>Check out which machine learning can be used for this study</a:t>
            </a:r>
            <a:endParaRPr lang="zh-CN" altLang="en-US" dirty="0">
              <a:ln w="12700">
                <a:solidFill>
                  <a:schemeClr val="accent3">
                    <a:lumMod val="50000"/>
                  </a:schemeClr>
                </a:solidFill>
                <a:prstDash val="solid"/>
              </a:ln>
              <a:effectLst>
                <a:innerShdw blurRad="177800">
                  <a:schemeClr val="accent3">
                    <a:lumMod val="50000"/>
                  </a:schemeClr>
                </a:innerShdw>
              </a:effectLst>
              <a:latin typeface="Arial" panose="020B0604020202020204"/>
              <a:cs typeface="Arial" panose="020B0604020202020204"/>
            </a:endParaRPr>
          </a:p>
        </p:txBody>
      </p:sp>
      <p:sp>
        <p:nvSpPr>
          <p:cNvPr id="14" name="标题 13">
            <a:extLst>
              <a:ext uri="{FF2B5EF4-FFF2-40B4-BE49-F238E27FC236}">
                <a16:creationId xmlns:a16="http://schemas.microsoft.com/office/drawing/2014/main" id="{C20EA92A-5805-FF4B-E33A-1CDFEDF17903}"/>
              </a:ext>
            </a:extLst>
          </p:cNvPr>
          <p:cNvSpPr>
            <a:spLocks noGrp="1"/>
          </p:cNvSpPr>
          <p:nvPr>
            <p:ph type="title"/>
          </p:nvPr>
        </p:nvSpPr>
        <p:spPr>
          <a:xfrm>
            <a:off x="664474" y="326020"/>
            <a:ext cx="7717500" cy="572700"/>
          </a:xfrm>
        </p:spPr>
        <p:txBody>
          <a:bodyPr/>
          <a:lstStyle/>
          <a:p>
            <a:pPr marL="457200" indent="-457200">
              <a:buClr>
                <a:schemeClr val="bg2">
                  <a:lumMod val="50000"/>
                </a:schemeClr>
              </a:buClr>
              <a:buFont typeface="Wingdings" panose="05000000000000000000" pitchFamily="2" charset="2"/>
              <a:buChar char="u"/>
            </a:pPr>
            <a:r>
              <a:rPr lang="en-US" altLang="zh-CN" dirty="0"/>
              <a:t>Literature Review</a:t>
            </a:r>
            <a:endParaRPr lang="zh-CN" altLang="en-US" dirty="0"/>
          </a:p>
        </p:txBody>
      </p:sp>
      <p:pic>
        <p:nvPicPr>
          <p:cNvPr id="10" name="图片 9">
            <a:extLst>
              <a:ext uri="{FF2B5EF4-FFF2-40B4-BE49-F238E27FC236}">
                <a16:creationId xmlns:a16="http://schemas.microsoft.com/office/drawing/2014/main" id="{B017D707-28AB-587D-01E0-31CFA6486E50}"/>
              </a:ext>
            </a:extLst>
          </p:cNvPr>
          <p:cNvPicPr>
            <a:picLocks noChangeAspect="1"/>
          </p:cNvPicPr>
          <p:nvPr/>
        </p:nvPicPr>
        <p:blipFill>
          <a:blip r:embed="rId2"/>
          <a:stretch>
            <a:fillRect/>
          </a:stretch>
        </p:blipFill>
        <p:spPr>
          <a:xfrm>
            <a:off x="294689" y="1694861"/>
            <a:ext cx="8554621" cy="2052747"/>
          </a:xfrm>
          <a:prstGeom prst="rect">
            <a:avLst/>
          </a:prstGeom>
        </p:spPr>
      </p:pic>
      <p:pic>
        <p:nvPicPr>
          <p:cNvPr id="11" name="图片 10">
            <a:extLst>
              <a:ext uri="{FF2B5EF4-FFF2-40B4-BE49-F238E27FC236}">
                <a16:creationId xmlns:a16="http://schemas.microsoft.com/office/drawing/2014/main" id="{BF343602-6CD3-E3CC-F398-E7126A694150}"/>
              </a:ext>
            </a:extLst>
          </p:cNvPr>
          <p:cNvPicPr>
            <a:picLocks noChangeAspect="1"/>
          </p:cNvPicPr>
          <p:nvPr/>
        </p:nvPicPr>
        <p:blipFill>
          <a:blip r:embed="rId3"/>
          <a:stretch>
            <a:fillRect/>
          </a:stretch>
        </p:blipFill>
        <p:spPr>
          <a:xfrm>
            <a:off x="6985262" y="0"/>
            <a:ext cx="2158737" cy="1145361"/>
          </a:xfrm>
          <a:prstGeom prst="rect">
            <a:avLst/>
          </a:prstGeom>
        </p:spPr>
      </p:pic>
    </p:spTree>
    <p:extLst>
      <p:ext uri="{BB962C8B-B14F-4D97-AF65-F5344CB8AC3E}">
        <p14:creationId xmlns:p14="http://schemas.microsoft.com/office/powerpoint/2010/main" val="423755711"/>
      </p:ext>
    </p:extLst>
  </p:cSld>
  <p:clrMapOvr>
    <a:masterClrMapping/>
  </p:clrMapOvr>
</p:sld>
</file>

<file path=ppt/theme/theme1.xml><?xml version="1.0" encoding="utf-8"?>
<a:theme xmlns:a="http://schemas.openxmlformats.org/drawingml/2006/main" name="Farm Photographer Portfolio by Slidesgo">
  <a:themeElements>
    <a:clrScheme name="Simple Light">
      <a:dk1>
        <a:srgbClr val="DBBDA0"/>
      </a:dk1>
      <a:lt1>
        <a:srgbClr val="FFFAF7"/>
      </a:lt1>
      <a:dk2>
        <a:srgbClr val="D5E3D9"/>
      </a:dk2>
      <a:lt2>
        <a:srgbClr val="FFE8D5"/>
      </a:lt2>
      <a:accent1>
        <a:srgbClr val="8F745A"/>
      </a:accent1>
      <a:accent2>
        <a:srgbClr val="414042"/>
      </a:accent2>
      <a:accent3>
        <a:srgbClr val="F6DAC4"/>
      </a:accent3>
      <a:accent4>
        <a:srgbClr val="FFFAF7"/>
      </a:accent4>
      <a:accent5>
        <a:srgbClr val="89C099"/>
      </a:accent5>
      <a:accent6>
        <a:srgbClr val="8F745A"/>
      </a:accent6>
      <a:hlink>
        <a:srgbClr val="89C0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771</Words>
  <Application>Microsoft Office PowerPoint</Application>
  <PresentationFormat>全屏显示(16:9)</PresentationFormat>
  <Paragraphs>106</Paragraphs>
  <Slides>17</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Lato</vt:lpstr>
      <vt:lpstr>Roboto Condensed Light</vt:lpstr>
      <vt:lpstr>微软雅黑</vt:lpstr>
      <vt:lpstr>Abril Fatface</vt:lpstr>
      <vt:lpstr>Merriweather</vt:lpstr>
      <vt:lpstr>Source Sans Pro</vt:lpstr>
      <vt:lpstr>Arial</vt:lpstr>
      <vt:lpstr>Roboto</vt:lpstr>
      <vt:lpstr>宋体</vt:lpstr>
      <vt:lpstr>Fredoka One</vt:lpstr>
      <vt:lpstr>BioRhyme</vt:lpstr>
      <vt:lpstr>Raleway</vt:lpstr>
      <vt:lpstr>Raleway Thin</vt:lpstr>
      <vt:lpstr>BioRhyme ExtraBold</vt:lpstr>
      <vt:lpstr>Wingdings</vt:lpstr>
      <vt:lpstr>Farm Photographer Portfolio by Slidesgo</vt:lpstr>
      <vt:lpstr>Detection Of Network Anomalies In Smart Home Internet Of Things In Machine Learning</vt:lpstr>
      <vt:lpstr>Introduction</vt:lpstr>
      <vt:lpstr>Background Study</vt:lpstr>
      <vt:lpstr>Background Study</vt:lpstr>
      <vt:lpstr>Problem Statement</vt:lpstr>
      <vt:lpstr>Research Questions &amp; Objectives</vt:lpstr>
      <vt:lpstr>01</vt:lpstr>
      <vt:lpstr>Literature Review</vt:lpstr>
      <vt:lpstr>Literature Review</vt:lpstr>
      <vt:lpstr>This research framework include the following steps</vt:lpstr>
      <vt:lpstr>Data Collection Method</vt:lpstr>
      <vt:lpstr>Explore Data Analysis</vt:lpstr>
      <vt:lpstr>Data preprocession</vt:lpstr>
      <vt:lpstr>Initial Finding &amp; Result</vt:lpstr>
      <vt:lpstr>Initial Finding &amp; Result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PHOTOGRAPHER PORTFOLIO</dc:title>
  <dc:creator/>
  <cp:lastModifiedBy>亚超 郭</cp:lastModifiedBy>
  <cp:revision>31</cp:revision>
  <dcterms:created xsi:type="dcterms:W3CDTF">2025-04-28T15:14:00Z</dcterms:created>
  <dcterms:modified xsi:type="dcterms:W3CDTF">2025-06-18T00:03:53Z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DA9EB601D3464C49A563BB3383E1ADBB_12</vt:lpwstr>
  </property>
  <property fmtid="{D5CDD505-2E9C-101B-9397-08002B2CF9AE}" pid="3" name="KSOProductBuildVer">
    <vt:lpwstr>2052-12.1.0.21541</vt:lpwstr>
  </property>
</Properties>
</file>