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315" r:id="rId3"/>
    <p:sldId id="259" r:id="rId4"/>
    <p:sldId id="316" r:id="rId6"/>
    <p:sldId id="312" r:id="rId7"/>
    <p:sldId id="326" r:id="rId8"/>
    <p:sldId id="318" r:id="rId9"/>
    <p:sldId id="319" r:id="rId10"/>
    <p:sldId id="323" r:id="rId11"/>
    <p:sldId id="320" r:id="rId12"/>
    <p:sldId id="322" r:id="rId13"/>
    <p:sldId id="325" r:id="rId14"/>
  </p:sldIdLst>
  <p:sldSz cx="9144000" cy="5143500" type="screen16x9"/>
  <p:notesSz cx="6858000" cy="9144000"/>
  <p:embeddedFontLst>
    <p:embeddedFont>
      <p:font typeface="BioRhyme ExtraBold" panose="00000900000000000000"/>
      <p:bold r:id="rId18"/>
    </p:embeddedFont>
    <p:embeddedFont>
      <p:font typeface="Raleway"/>
      <p:regular r:id="rId19"/>
    </p:embeddedFont>
    <p:embeddedFont>
      <p:font typeface="Lato" panose="020F0502020204030203"/>
      <p:regular r:id="rId20"/>
    </p:embeddedFont>
    <p:embeddedFont>
      <p:font typeface="Raleway Thin"/>
      <p:regular r:id="rId21"/>
      <p:bold r:id="rId22"/>
      <p:boldItalic r:id="rId23"/>
    </p:embeddedFont>
    <p:embeddedFont>
      <p:font typeface="BioRhyme" panose="00000500000000000000"/>
      <p:regular r:id="rId24"/>
    </p:embeddedFont>
    <p:embeddedFont>
      <p:font typeface="Merriweather" panose="00000500000000000000"/>
      <p:regular r:id="rId25"/>
    </p:embeddedFont>
    <p:embeddedFont>
      <p:font typeface="微软雅黑" panose="020B0503020204020204" charset="-122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0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89" d="100"/>
          <a:sy n="189" d="100"/>
        </p:scale>
        <p:origin x="92" y="164"/>
      </p:cViewPr>
      <p:guideLst>
        <p:guide orient="horz" pos="160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0307ad3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0307ad3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0307ad3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0307ad3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b90307ad30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b90307ad30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05758" y="1376850"/>
            <a:ext cx="5199300" cy="18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200"/>
              <a:buFont typeface="Fredoka One" panose="02000000000000000000"/>
              <a:buNone/>
              <a:defRPr sz="5200" b="1">
                <a:solidFill>
                  <a:schemeClr val="accent2"/>
                </a:solidFill>
                <a:latin typeface="Fredoka One" panose="02000000000000000000"/>
                <a:ea typeface="Fredoka One" panose="02000000000000000000"/>
                <a:cs typeface="Fredoka One" panose="02000000000000000000"/>
                <a:sym typeface="Fredoka One" panose="02000000000000000000"/>
              </a:defRPr>
            </a:lvl9pPr>
          </a:lstStyle>
          <a:p/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05758" y="3244050"/>
            <a:ext cx="5199300" cy="40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1600">
                <a:solidFill>
                  <a:schemeClr val="accent1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Lato" panose="020F0502020204030203"/>
              <a:buNone/>
              <a:defRPr sz="2800"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7864826" y="-793700"/>
            <a:ext cx="1279173" cy="145252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>
            <a:off x="0" y="4197971"/>
            <a:ext cx="1854385" cy="945574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76756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" name="Google Shape;14;p2"/>
          <p:cNvSpPr/>
          <p:nvPr/>
        </p:nvSpPr>
        <p:spPr>
          <a:xfrm>
            <a:off x="8296123" y="4085017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" name="Google Shape;15;p2"/>
          <p:cNvGrpSpPr/>
          <p:nvPr/>
        </p:nvGrpSpPr>
        <p:grpSpPr>
          <a:xfrm>
            <a:off x="2584750" y="4138150"/>
            <a:ext cx="1004946" cy="253775"/>
            <a:chOff x="1435000" y="4229925"/>
            <a:chExt cx="1004946" cy="253775"/>
          </a:xfrm>
        </p:grpSpPr>
        <p:sp>
          <p:nvSpPr>
            <p:cNvPr id="16" name="Google Shape;16;p2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" name="Google Shape;28;p2"/>
          <p:cNvSpPr/>
          <p:nvPr/>
        </p:nvSpPr>
        <p:spPr>
          <a:xfrm>
            <a:off x="459225" y="0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" name="Google Shape;29;p2"/>
          <p:cNvSpPr/>
          <p:nvPr/>
        </p:nvSpPr>
        <p:spPr>
          <a:xfrm rot="5400000">
            <a:off x="4349614" y="4239884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591275"/>
            <a:ext cx="7717500" cy="12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713225" y="2923813"/>
            <a:ext cx="7717500" cy="4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1" name="Google Shape;161;p11"/>
          <p:cNvSpPr/>
          <p:nvPr/>
        </p:nvSpPr>
        <p:spPr>
          <a:xfrm rot="10800000" flipH="1">
            <a:off x="-7" y="-4"/>
            <a:ext cx="1625481" cy="1625481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1"/>
          <p:cNvSpPr/>
          <p:nvPr/>
        </p:nvSpPr>
        <p:spPr>
          <a:xfrm rot="10800000" flipH="1">
            <a:off x="7291474" y="3"/>
            <a:ext cx="1875359" cy="111462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11"/>
          <p:cNvSpPr/>
          <p:nvPr/>
        </p:nvSpPr>
        <p:spPr>
          <a:xfrm>
            <a:off x="220601" y="3872082"/>
            <a:ext cx="2542138" cy="1271474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4" name="Google Shape;164;p11"/>
          <p:cNvSpPr/>
          <p:nvPr/>
        </p:nvSpPr>
        <p:spPr>
          <a:xfrm>
            <a:off x="7874575" y="3872075"/>
            <a:ext cx="20850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5" name="Google Shape;165;p11"/>
          <p:cNvGrpSpPr/>
          <p:nvPr/>
        </p:nvGrpSpPr>
        <p:grpSpPr>
          <a:xfrm>
            <a:off x="4069525" y="3947925"/>
            <a:ext cx="1004946" cy="253775"/>
            <a:chOff x="1435000" y="4229925"/>
            <a:chExt cx="1004946" cy="253775"/>
          </a:xfrm>
        </p:grpSpPr>
        <p:sp>
          <p:nvSpPr>
            <p:cNvPr id="166" name="Google Shape;166;p11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11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11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11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11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11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11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11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">
            <a:hlinkClick r:id="" action="ppaction://noaction"/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907902" y="1632303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rgbClr val="89C099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1" name="Google Shape;181;p13">
            <a:hlinkClick r:id="" action="ppaction://noaction"/>
          </p:cNvPr>
          <p:cNvSpPr txBox="1">
            <a:spLocks noGrp="1"/>
          </p:cNvSpPr>
          <p:nvPr>
            <p:ph type="title" idx="2"/>
          </p:nvPr>
        </p:nvSpPr>
        <p:spPr>
          <a:xfrm>
            <a:off x="2030350" y="1632297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2" name="Google Shape;182;p13">
            <a:hlinkClick r:id="" action="ppaction://noaction"/>
          </p:cNvPr>
          <p:cNvSpPr txBox="1">
            <a:spLocks noGrp="1"/>
          </p:cNvSpPr>
          <p:nvPr>
            <p:ph type="subTitle" idx="1"/>
          </p:nvPr>
        </p:nvSpPr>
        <p:spPr>
          <a:xfrm>
            <a:off x="2030350" y="1927268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>
            <a:hlinkClick r:id="" action="ppaction://noaction"/>
          </p:cNvPr>
          <p:cNvSpPr txBox="1">
            <a:spLocks noGrp="1"/>
          </p:cNvSpPr>
          <p:nvPr>
            <p:ph type="title" idx="3" hasCustomPrompt="1"/>
          </p:nvPr>
        </p:nvSpPr>
        <p:spPr>
          <a:xfrm>
            <a:off x="907902" y="3139674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4" name="Google Shape;184;p1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2030350" y="3139572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13">
            <a:hlinkClick r:id="" action="ppaction://noaction"/>
          </p:cNvPr>
          <p:cNvSpPr txBox="1">
            <a:spLocks noGrp="1"/>
          </p:cNvSpPr>
          <p:nvPr>
            <p:ph type="subTitle" idx="5"/>
          </p:nvPr>
        </p:nvSpPr>
        <p:spPr>
          <a:xfrm>
            <a:off x="2030350" y="3434659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>
            <a:hlinkClick r:id="" action="ppaction://noaction"/>
          </p:cNvPr>
          <p:cNvSpPr txBox="1">
            <a:spLocks noGrp="1"/>
          </p:cNvSpPr>
          <p:nvPr>
            <p:ph type="title" idx="6" hasCustomPrompt="1"/>
          </p:nvPr>
        </p:nvSpPr>
        <p:spPr>
          <a:xfrm>
            <a:off x="4839589" y="1632303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87" name="Google Shape;187;p1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5962050" y="1632297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8" name="Google Shape;188;p13">
            <a:hlinkClick r:id="" action="ppaction://noaction"/>
          </p:cNvPr>
          <p:cNvSpPr txBox="1">
            <a:spLocks noGrp="1"/>
          </p:cNvSpPr>
          <p:nvPr>
            <p:ph type="subTitle" idx="8"/>
          </p:nvPr>
        </p:nvSpPr>
        <p:spPr>
          <a:xfrm>
            <a:off x="5962051" y="1927268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3">
            <a:hlinkClick r:id="" action="ppaction://noaction"/>
          </p:cNvPr>
          <p:cNvSpPr txBox="1">
            <a:spLocks noGrp="1"/>
          </p:cNvSpPr>
          <p:nvPr>
            <p:ph type="title" idx="9" hasCustomPrompt="1"/>
          </p:nvPr>
        </p:nvSpPr>
        <p:spPr>
          <a:xfrm>
            <a:off x="4839589" y="3139674"/>
            <a:ext cx="856800" cy="89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3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t>xx%</a:t>
            </a:r>
          </a:p>
        </p:txBody>
      </p:sp>
      <p:sp>
        <p:nvSpPr>
          <p:cNvPr id="190" name="Google Shape;190;p1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5962050" y="3139572"/>
            <a:ext cx="2468700" cy="40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1" name="Google Shape;191;p13">
            <a:hlinkClick r:id="" action="ppaction://noaction"/>
          </p:cNvPr>
          <p:cNvSpPr txBox="1">
            <a:spLocks noGrp="1"/>
          </p:cNvSpPr>
          <p:nvPr>
            <p:ph type="subTitle" idx="14"/>
          </p:nvPr>
        </p:nvSpPr>
        <p:spPr>
          <a:xfrm>
            <a:off x="5962050" y="3434659"/>
            <a:ext cx="24687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3"/>
          <p:cNvSpPr/>
          <p:nvPr/>
        </p:nvSpPr>
        <p:spPr>
          <a:xfrm rot="-5400000">
            <a:off x="-702611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3" name="Google Shape;193;p13"/>
          <p:cNvSpPr/>
          <p:nvPr/>
        </p:nvSpPr>
        <p:spPr>
          <a:xfrm>
            <a:off x="8022175" y="4571528"/>
            <a:ext cx="1121816" cy="572028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13"/>
          <p:cNvSpPr txBox="1">
            <a:spLocks noGrp="1"/>
          </p:cNvSpPr>
          <p:nvPr>
            <p:ph type="title" idx="15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2">
  <p:cSld name="SECTION_TITLE_AND_DESCRIPTION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>
            <a:spLocks noGrp="1"/>
          </p:cNvSpPr>
          <p:nvPr>
            <p:ph type="title"/>
          </p:nvPr>
        </p:nvSpPr>
        <p:spPr>
          <a:xfrm>
            <a:off x="4942000" y="1629625"/>
            <a:ext cx="33720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97" name="Google Shape;197;p14"/>
          <p:cNvSpPr txBox="1">
            <a:spLocks noGrp="1"/>
          </p:cNvSpPr>
          <p:nvPr>
            <p:ph type="subTitle" idx="1"/>
          </p:nvPr>
        </p:nvSpPr>
        <p:spPr>
          <a:xfrm>
            <a:off x="4941925" y="2299525"/>
            <a:ext cx="33720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98" name="Google Shape;198;p14"/>
          <p:cNvGrpSpPr/>
          <p:nvPr/>
        </p:nvGrpSpPr>
        <p:grpSpPr>
          <a:xfrm>
            <a:off x="5059875" y="3719675"/>
            <a:ext cx="1004946" cy="253775"/>
            <a:chOff x="1435000" y="4229925"/>
            <a:chExt cx="1004946" cy="253775"/>
          </a:xfrm>
        </p:grpSpPr>
        <p:sp>
          <p:nvSpPr>
            <p:cNvPr id="199" name="Google Shape;199;p1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0" name="Google Shape;210;p1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1" name="Google Shape;211;p14"/>
          <p:cNvSpPr/>
          <p:nvPr/>
        </p:nvSpPr>
        <p:spPr>
          <a:xfrm rot="10800000" flipH="1">
            <a:off x="0" y="-7"/>
            <a:ext cx="1260607" cy="1260607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2" name="Google Shape;212;p14"/>
          <p:cNvSpPr/>
          <p:nvPr/>
        </p:nvSpPr>
        <p:spPr>
          <a:xfrm>
            <a:off x="0" y="1566300"/>
            <a:ext cx="4163851" cy="276335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14"/>
          <p:cNvSpPr/>
          <p:nvPr/>
        </p:nvSpPr>
        <p:spPr>
          <a:xfrm>
            <a:off x="8376750" y="3855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4" name="Google Shape;214;p14"/>
          <p:cNvSpPr/>
          <p:nvPr/>
        </p:nvSpPr>
        <p:spPr>
          <a:xfrm rot="5400000">
            <a:off x="7680983" y="1030007"/>
            <a:ext cx="1962209" cy="981194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"/>
          <p:cNvSpPr txBox="1">
            <a:spLocks noGrp="1"/>
          </p:cNvSpPr>
          <p:nvPr>
            <p:ph type="title"/>
          </p:nvPr>
        </p:nvSpPr>
        <p:spPr>
          <a:xfrm>
            <a:off x="724100" y="2442150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17" name="Google Shape;217;p15"/>
          <p:cNvSpPr txBox="1">
            <a:spLocks noGrp="1"/>
          </p:cNvSpPr>
          <p:nvPr>
            <p:ph type="subTitle" idx="1"/>
          </p:nvPr>
        </p:nvSpPr>
        <p:spPr>
          <a:xfrm>
            <a:off x="724100" y="3111875"/>
            <a:ext cx="3101400" cy="147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5"/>
          <p:cNvSpPr/>
          <p:nvPr/>
        </p:nvSpPr>
        <p:spPr>
          <a:xfrm rot="10800000" flipH="1">
            <a:off x="-8" y="-8"/>
            <a:ext cx="1593533" cy="159353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9" name="Google Shape;219;p15"/>
          <p:cNvSpPr/>
          <p:nvPr/>
        </p:nvSpPr>
        <p:spPr>
          <a:xfrm>
            <a:off x="7338950" y="262350"/>
            <a:ext cx="2661300" cy="61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0" name="Google Shape;220;p15"/>
          <p:cNvSpPr/>
          <p:nvPr/>
        </p:nvSpPr>
        <p:spPr>
          <a:xfrm>
            <a:off x="4196550" y="1443350"/>
            <a:ext cx="5239500" cy="37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"/>
          <p:cNvSpPr txBox="1">
            <a:spLocks noGrp="1"/>
          </p:cNvSpPr>
          <p:nvPr>
            <p:ph type="title"/>
          </p:nvPr>
        </p:nvSpPr>
        <p:spPr>
          <a:xfrm>
            <a:off x="5360400" y="571500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23" name="Google Shape;223;p16"/>
          <p:cNvSpPr txBox="1">
            <a:spLocks noGrp="1"/>
          </p:cNvSpPr>
          <p:nvPr>
            <p:ph type="subTitle" idx="1"/>
          </p:nvPr>
        </p:nvSpPr>
        <p:spPr>
          <a:xfrm>
            <a:off x="5360400" y="1241225"/>
            <a:ext cx="29835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16"/>
          <p:cNvSpPr/>
          <p:nvPr/>
        </p:nvSpPr>
        <p:spPr>
          <a:xfrm>
            <a:off x="-570275" y="262350"/>
            <a:ext cx="2661300" cy="61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5" name="Google Shape;225;p16"/>
          <p:cNvSpPr/>
          <p:nvPr/>
        </p:nvSpPr>
        <p:spPr>
          <a:xfrm>
            <a:off x="5987375" y="3726403"/>
            <a:ext cx="2865462" cy="1433171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6" name="Google Shape;226;p16"/>
          <p:cNvSpPr/>
          <p:nvPr/>
        </p:nvSpPr>
        <p:spPr>
          <a:xfrm>
            <a:off x="1" y="1318200"/>
            <a:ext cx="4805596" cy="3823578"/>
          </a:xfrm>
          <a:custGeom>
            <a:avLst/>
            <a:gdLst/>
            <a:ahLst/>
            <a:cxnLst/>
            <a:rect l="l" t="t" r="r" b="b"/>
            <a:pathLst>
              <a:path w="8323" h="4245" extrusionOk="0">
                <a:moveTo>
                  <a:pt x="1" y="1"/>
                </a:moveTo>
                <a:lnTo>
                  <a:pt x="1" y="4244"/>
                </a:lnTo>
                <a:lnTo>
                  <a:pt x="8323" y="4244"/>
                </a:lnTo>
                <a:lnTo>
                  <a:pt x="832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27" name="Google Shape;227;p16"/>
          <p:cNvGrpSpPr/>
          <p:nvPr/>
        </p:nvGrpSpPr>
        <p:grpSpPr>
          <a:xfrm>
            <a:off x="7242925" y="3033325"/>
            <a:ext cx="1004946" cy="253775"/>
            <a:chOff x="1435000" y="4229925"/>
            <a:chExt cx="1004946" cy="253775"/>
          </a:xfrm>
        </p:grpSpPr>
        <p:sp>
          <p:nvSpPr>
            <p:cNvPr id="228" name="Google Shape;228;p1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40" name="Google Shape;240;p16"/>
          <p:cNvSpPr/>
          <p:nvPr/>
        </p:nvSpPr>
        <p:spPr>
          <a:xfrm>
            <a:off x="8630975" y="3311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"/>
          <p:cNvSpPr txBox="1">
            <a:spLocks noGrp="1"/>
          </p:cNvSpPr>
          <p:nvPr>
            <p:ph type="title"/>
          </p:nvPr>
        </p:nvSpPr>
        <p:spPr>
          <a:xfrm>
            <a:off x="724100" y="557775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43" name="Google Shape;243;p17"/>
          <p:cNvSpPr txBox="1">
            <a:spLocks noGrp="1"/>
          </p:cNvSpPr>
          <p:nvPr>
            <p:ph type="subTitle" idx="1"/>
          </p:nvPr>
        </p:nvSpPr>
        <p:spPr>
          <a:xfrm>
            <a:off x="724100" y="1227500"/>
            <a:ext cx="2983500" cy="12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7"/>
          <p:cNvSpPr/>
          <p:nvPr/>
        </p:nvSpPr>
        <p:spPr>
          <a:xfrm>
            <a:off x="4598600" y="1511575"/>
            <a:ext cx="4545300" cy="364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17"/>
          <p:cNvSpPr/>
          <p:nvPr/>
        </p:nvSpPr>
        <p:spPr>
          <a:xfrm rot="10800000" flipH="1">
            <a:off x="5987375" y="3"/>
            <a:ext cx="2865462" cy="1433171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6" name="Google Shape;246;p17"/>
          <p:cNvSpPr/>
          <p:nvPr/>
        </p:nvSpPr>
        <p:spPr>
          <a:xfrm rot="10800000" flipH="1">
            <a:off x="1622675" y="4109525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47" name="Google Shape;247;p17"/>
          <p:cNvSpPr/>
          <p:nvPr/>
        </p:nvSpPr>
        <p:spPr>
          <a:xfrm>
            <a:off x="-670825" y="3311525"/>
            <a:ext cx="20850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2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 txBox="1">
            <a:spLocks noGrp="1"/>
          </p:cNvSpPr>
          <p:nvPr>
            <p:ph type="title"/>
          </p:nvPr>
        </p:nvSpPr>
        <p:spPr>
          <a:xfrm>
            <a:off x="5320225" y="2442150"/>
            <a:ext cx="2983500" cy="6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 panose="020F0502020204030203"/>
                <a:ea typeface="Lato" panose="020F0502020204030203"/>
                <a:cs typeface="Lato" panose="020F0502020204030203"/>
                <a:sym typeface="Lato" panose="020F0502020204030203"/>
              </a:defRPr>
            </a:lvl9pPr>
          </a:lstStyle>
          <a:p/>
        </p:txBody>
      </p:sp>
      <p:sp>
        <p:nvSpPr>
          <p:cNvPr id="250" name="Google Shape;250;p18"/>
          <p:cNvSpPr txBox="1">
            <a:spLocks noGrp="1"/>
          </p:cNvSpPr>
          <p:nvPr>
            <p:ph type="subTitle" idx="1"/>
          </p:nvPr>
        </p:nvSpPr>
        <p:spPr>
          <a:xfrm>
            <a:off x="5320225" y="3111875"/>
            <a:ext cx="31014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8"/>
          <p:cNvSpPr/>
          <p:nvPr/>
        </p:nvSpPr>
        <p:spPr>
          <a:xfrm>
            <a:off x="-980325" y="262350"/>
            <a:ext cx="2661300" cy="6183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2" name="Google Shape;252;p18"/>
          <p:cNvSpPr/>
          <p:nvPr/>
        </p:nvSpPr>
        <p:spPr>
          <a:xfrm>
            <a:off x="0" y="2442150"/>
            <a:ext cx="4442100" cy="2691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3" name="Google Shape;253;p18"/>
          <p:cNvSpPr/>
          <p:nvPr/>
        </p:nvSpPr>
        <p:spPr>
          <a:xfrm flipH="1">
            <a:off x="5508300" y="0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54" name="Google Shape;254;p18"/>
          <p:cNvGrpSpPr/>
          <p:nvPr/>
        </p:nvGrpSpPr>
        <p:grpSpPr>
          <a:xfrm>
            <a:off x="5439475" y="1820625"/>
            <a:ext cx="1004946" cy="253775"/>
            <a:chOff x="1435000" y="4229925"/>
            <a:chExt cx="1004946" cy="253775"/>
          </a:xfrm>
        </p:grpSpPr>
        <p:sp>
          <p:nvSpPr>
            <p:cNvPr id="255" name="Google Shape;255;p18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2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9"/>
          <p:cNvSpPr/>
          <p:nvPr/>
        </p:nvSpPr>
        <p:spPr>
          <a:xfrm>
            <a:off x="0" y="0"/>
            <a:ext cx="1247400" cy="5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69" name="Google Shape;269;p19"/>
          <p:cNvGrpSpPr/>
          <p:nvPr/>
        </p:nvGrpSpPr>
        <p:grpSpPr>
          <a:xfrm>
            <a:off x="6859600" y="4060838"/>
            <a:ext cx="1004946" cy="253775"/>
            <a:chOff x="1435000" y="4229925"/>
            <a:chExt cx="1004946" cy="253775"/>
          </a:xfrm>
        </p:grpSpPr>
        <p:sp>
          <p:nvSpPr>
            <p:cNvPr id="270" name="Google Shape;270;p19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4" name="Google Shape;274;p19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82" name="Google Shape;282;p19"/>
          <p:cNvSpPr/>
          <p:nvPr/>
        </p:nvSpPr>
        <p:spPr>
          <a:xfrm>
            <a:off x="8071950" y="38226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3" name="Google Shape;283;p19"/>
          <p:cNvSpPr/>
          <p:nvPr/>
        </p:nvSpPr>
        <p:spPr>
          <a:xfrm>
            <a:off x="469025" y="3986926"/>
            <a:ext cx="2312434" cy="1156575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4" name="Google Shape;284;p19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2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20"/>
          <p:cNvGrpSpPr/>
          <p:nvPr/>
        </p:nvGrpSpPr>
        <p:grpSpPr>
          <a:xfrm>
            <a:off x="7425775" y="4331938"/>
            <a:ext cx="1004946" cy="253775"/>
            <a:chOff x="1435000" y="4229925"/>
            <a:chExt cx="1004946" cy="253775"/>
          </a:xfrm>
        </p:grpSpPr>
        <p:sp>
          <p:nvSpPr>
            <p:cNvPr id="287" name="Google Shape;287;p20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8" name="Google Shape;288;p20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9" name="Google Shape;289;p20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0" name="Google Shape;290;p20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1" name="Google Shape;291;p20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2" name="Google Shape;292;p20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3" name="Google Shape;293;p20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4" name="Google Shape;294;p20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0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0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0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8" name="Google Shape;298;p20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99" name="Google Shape;299;p20"/>
          <p:cNvSpPr/>
          <p:nvPr/>
        </p:nvSpPr>
        <p:spPr>
          <a:xfrm>
            <a:off x="-928075" y="38226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0" name="Google Shape;300;p20"/>
          <p:cNvSpPr/>
          <p:nvPr/>
        </p:nvSpPr>
        <p:spPr>
          <a:xfrm rot="-5400000">
            <a:off x="7505092" y="668947"/>
            <a:ext cx="2184988" cy="1092820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01" name="Google Shape;301;p20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"/>
          <p:cNvSpPr txBox="1">
            <a:spLocks noGrp="1"/>
          </p:cNvSpPr>
          <p:nvPr>
            <p:ph type="title"/>
          </p:nvPr>
        </p:nvSpPr>
        <p:spPr>
          <a:xfrm>
            <a:off x="2428950" y="2771788"/>
            <a:ext cx="4286100" cy="5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3091450" y="3332788"/>
            <a:ext cx="2961000" cy="60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2781990" y="1259393"/>
            <a:ext cx="3579900" cy="96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72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4" name="Google Shape;34;p3"/>
          <p:cNvSpPr/>
          <p:nvPr/>
        </p:nvSpPr>
        <p:spPr>
          <a:xfrm rot="10800000">
            <a:off x="7550467" y="-8"/>
            <a:ext cx="1593533" cy="159353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5" name="Google Shape;35;p3"/>
          <p:cNvSpPr/>
          <p:nvPr/>
        </p:nvSpPr>
        <p:spPr>
          <a:xfrm>
            <a:off x="7289625" y="4197921"/>
            <a:ext cx="1854385" cy="945574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6" name="Google Shape;36;p3"/>
          <p:cNvSpPr/>
          <p:nvPr/>
        </p:nvSpPr>
        <p:spPr>
          <a:xfrm>
            <a:off x="8260121" y="3885202"/>
            <a:ext cx="131550" cy="730198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3"/>
          <p:cNvSpPr/>
          <p:nvPr/>
        </p:nvSpPr>
        <p:spPr>
          <a:xfrm>
            <a:off x="459225" y="0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8" name="Google Shape;38;p3"/>
          <p:cNvSpPr/>
          <p:nvPr/>
        </p:nvSpPr>
        <p:spPr>
          <a:xfrm>
            <a:off x="-383150" y="3822625"/>
            <a:ext cx="20205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_1_1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>
            <a:spLocks noGrp="1"/>
          </p:cNvSpPr>
          <p:nvPr>
            <p:ph type="subTitle" idx="1"/>
          </p:nvPr>
        </p:nvSpPr>
        <p:spPr>
          <a:xfrm>
            <a:off x="706875" y="3238750"/>
            <a:ext cx="2410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21"/>
          <p:cNvSpPr txBox="1">
            <a:spLocks noGrp="1"/>
          </p:cNvSpPr>
          <p:nvPr>
            <p:ph type="subTitle" idx="2"/>
          </p:nvPr>
        </p:nvSpPr>
        <p:spPr>
          <a:xfrm>
            <a:off x="3363600" y="3238750"/>
            <a:ext cx="2410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21"/>
          <p:cNvSpPr txBox="1">
            <a:spLocks noGrp="1"/>
          </p:cNvSpPr>
          <p:nvPr>
            <p:ph type="subTitle" idx="3"/>
          </p:nvPr>
        </p:nvSpPr>
        <p:spPr>
          <a:xfrm>
            <a:off x="6020325" y="3238750"/>
            <a:ext cx="2410500" cy="685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6" name="Google Shape;306;p21"/>
          <p:cNvSpPr txBox="1">
            <a:spLocks noGrp="1"/>
          </p:cNvSpPr>
          <p:nvPr>
            <p:ph type="subTitle" idx="4"/>
          </p:nvPr>
        </p:nvSpPr>
        <p:spPr>
          <a:xfrm>
            <a:off x="706875" y="2804338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07" name="Google Shape;307;p21"/>
          <p:cNvSpPr txBox="1">
            <a:spLocks noGrp="1"/>
          </p:cNvSpPr>
          <p:nvPr>
            <p:ph type="subTitle" idx="5"/>
          </p:nvPr>
        </p:nvSpPr>
        <p:spPr>
          <a:xfrm>
            <a:off x="3363600" y="2804338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08" name="Google Shape;308;p21"/>
          <p:cNvSpPr txBox="1">
            <a:spLocks noGrp="1"/>
          </p:cNvSpPr>
          <p:nvPr>
            <p:ph type="subTitle" idx="6"/>
          </p:nvPr>
        </p:nvSpPr>
        <p:spPr>
          <a:xfrm>
            <a:off x="6020324" y="2804338"/>
            <a:ext cx="2410500" cy="4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rriweather" panose="00000500000000000000"/>
              <a:buNone/>
              <a:defRPr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09" name="Google Shape;309;p21"/>
          <p:cNvSpPr/>
          <p:nvPr/>
        </p:nvSpPr>
        <p:spPr>
          <a:xfrm rot="10800000">
            <a:off x="7550467" y="-8"/>
            <a:ext cx="1593533" cy="159353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0" name="Google Shape;310;p21"/>
          <p:cNvGrpSpPr/>
          <p:nvPr/>
        </p:nvGrpSpPr>
        <p:grpSpPr>
          <a:xfrm>
            <a:off x="7338950" y="571500"/>
            <a:ext cx="1004946" cy="253775"/>
            <a:chOff x="1435000" y="4229925"/>
            <a:chExt cx="1004946" cy="253775"/>
          </a:xfrm>
        </p:grpSpPr>
        <p:sp>
          <p:nvSpPr>
            <p:cNvPr id="311" name="Google Shape;311;p21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21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21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21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5" name="Google Shape;315;p21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21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2" name="Google Shape;322;p21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23" name="Google Shape;323;p21"/>
          <p:cNvSpPr/>
          <p:nvPr/>
        </p:nvSpPr>
        <p:spPr>
          <a:xfrm>
            <a:off x="7550479" y="4371773"/>
            <a:ext cx="1593522" cy="771771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4" name="Google Shape;324;p21"/>
          <p:cNvSpPr/>
          <p:nvPr/>
        </p:nvSpPr>
        <p:spPr>
          <a:xfrm>
            <a:off x="-1715900" y="4113125"/>
            <a:ext cx="2710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25" name="Google Shape;325;p21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1_1_1"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2"/>
          <p:cNvSpPr txBox="1">
            <a:spLocks noGrp="1"/>
          </p:cNvSpPr>
          <p:nvPr>
            <p:ph type="subTitle" idx="1"/>
          </p:nvPr>
        </p:nvSpPr>
        <p:spPr>
          <a:xfrm>
            <a:off x="6052060" y="35902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8" name="Google Shape;328;p22"/>
          <p:cNvSpPr txBox="1">
            <a:spLocks noGrp="1"/>
          </p:cNvSpPr>
          <p:nvPr>
            <p:ph type="subTitle" idx="2"/>
          </p:nvPr>
        </p:nvSpPr>
        <p:spPr>
          <a:xfrm>
            <a:off x="6053553" y="19769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22"/>
          <p:cNvSpPr txBox="1">
            <a:spLocks noGrp="1"/>
          </p:cNvSpPr>
          <p:nvPr>
            <p:ph type="subTitle" idx="3"/>
          </p:nvPr>
        </p:nvSpPr>
        <p:spPr>
          <a:xfrm>
            <a:off x="6052049" y="31558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30" name="Google Shape;330;p22"/>
          <p:cNvSpPr txBox="1">
            <a:spLocks noGrp="1"/>
          </p:cNvSpPr>
          <p:nvPr>
            <p:ph type="subTitle" idx="4"/>
          </p:nvPr>
        </p:nvSpPr>
        <p:spPr>
          <a:xfrm>
            <a:off x="6053542" y="15425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31" name="Google Shape;331;p22"/>
          <p:cNvSpPr/>
          <p:nvPr/>
        </p:nvSpPr>
        <p:spPr>
          <a:xfrm>
            <a:off x="0" y="4570850"/>
            <a:ext cx="748383" cy="572696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32" name="Google Shape;332;p22"/>
          <p:cNvSpPr/>
          <p:nvPr/>
        </p:nvSpPr>
        <p:spPr>
          <a:xfrm rot="-5400000" flipH="1">
            <a:off x="8021673" y="2407301"/>
            <a:ext cx="1496278" cy="748375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33" name="Google Shape;333;p22"/>
          <p:cNvGrpSpPr/>
          <p:nvPr/>
        </p:nvGrpSpPr>
        <p:grpSpPr>
          <a:xfrm>
            <a:off x="7416675" y="557775"/>
            <a:ext cx="1004946" cy="253775"/>
            <a:chOff x="1435000" y="4229925"/>
            <a:chExt cx="1004946" cy="253775"/>
          </a:xfrm>
        </p:grpSpPr>
        <p:sp>
          <p:nvSpPr>
            <p:cNvPr id="334" name="Google Shape;334;p22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5" name="Google Shape;335;p22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6" name="Google Shape;336;p22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2" name="Google Shape;342;p22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3" name="Google Shape;343;p22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6" name="Google Shape;346;p22"/>
          <p:cNvSpPr txBox="1">
            <a:spLocks noGrp="1"/>
          </p:cNvSpPr>
          <p:nvPr>
            <p:ph type="subTitle" idx="5"/>
          </p:nvPr>
        </p:nvSpPr>
        <p:spPr>
          <a:xfrm>
            <a:off x="2139910" y="35902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22"/>
          <p:cNvSpPr txBox="1">
            <a:spLocks noGrp="1"/>
          </p:cNvSpPr>
          <p:nvPr>
            <p:ph type="subTitle" idx="6"/>
          </p:nvPr>
        </p:nvSpPr>
        <p:spPr>
          <a:xfrm>
            <a:off x="2141403" y="1976900"/>
            <a:ext cx="23916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22"/>
          <p:cNvSpPr txBox="1">
            <a:spLocks noGrp="1"/>
          </p:cNvSpPr>
          <p:nvPr>
            <p:ph type="subTitle" idx="7"/>
          </p:nvPr>
        </p:nvSpPr>
        <p:spPr>
          <a:xfrm>
            <a:off x="2139899" y="31558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49" name="Google Shape;349;p22"/>
          <p:cNvSpPr txBox="1">
            <a:spLocks noGrp="1"/>
          </p:cNvSpPr>
          <p:nvPr>
            <p:ph type="subTitle" idx="8"/>
          </p:nvPr>
        </p:nvSpPr>
        <p:spPr>
          <a:xfrm>
            <a:off x="2141392" y="1542500"/>
            <a:ext cx="2391600" cy="4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 panose="00000500000000000000"/>
              <a:buNone/>
              <a:defRPr sz="1600">
                <a:solidFill>
                  <a:schemeClr val="dk1"/>
                </a:solidFill>
                <a:latin typeface="Merriweather" panose="00000500000000000000"/>
                <a:ea typeface="Merriweather" panose="00000500000000000000"/>
                <a:cs typeface="Merriweather" panose="00000500000000000000"/>
                <a:sym typeface="Merriweather" panose="00000500000000000000"/>
              </a:defRPr>
            </a:lvl9pPr>
          </a:lstStyle>
          <a:p/>
        </p:txBody>
      </p:sp>
      <p:sp>
        <p:nvSpPr>
          <p:cNvPr id="350" name="Google Shape;350;p22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6"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3"/>
          <p:cNvSpPr txBox="1"/>
          <p:nvPr/>
        </p:nvSpPr>
        <p:spPr>
          <a:xfrm>
            <a:off x="917775" y="15302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3" name="Google Shape;353;p23"/>
          <p:cNvSpPr txBox="1"/>
          <p:nvPr/>
        </p:nvSpPr>
        <p:spPr>
          <a:xfrm>
            <a:off x="5865425" y="1854550"/>
            <a:ext cx="18777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4" name="Google Shape;354;p23"/>
          <p:cNvSpPr txBox="1"/>
          <p:nvPr/>
        </p:nvSpPr>
        <p:spPr>
          <a:xfrm>
            <a:off x="1070175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5" name="Google Shape;355;p23"/>
          <p:cNvSpPr txBox="1"/>
          <p:nvPr/>
        </p:nvSpPr>
        <p:spPr>
          <a:xfrm>
            <a:off x="1070175" y="322890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6" name="Google Shape;356;p23"/>
          <p:cNvSpPr txBox="1"/>
          <p:nvPr/>
        </p:nvSpPr>
        <p:spPr>
          <a:xfrm>
            <a:off x="3544000" y="16826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7" name="Google Shape;357;p23"/>
          <p:cNvSpPr txBox="1"/>
          <p:nvPr/>
        </p:nvSpPr>
        <p:spPr>
          <a:xfrm>
            <a:off x="3544000" y="200695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8" name="Google Shape;358;p23"/>
          <p:cNvSpPr txBox="1"/>
          <p:nvPr/>
        </p:nvSpPr>
        <p:spPr>
          <a:xfrm>
            <a:off x="3544000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59" name="Google Shape;359;p23"/>
          <p:cNvSpPr txBox="1"/>
          <p:nvPr/>
        </p:nvSpPr>
        <p:spPr>
          <a:xfrm>
            <a:off x="3544000" y="3228900"/>
            <a:ext cx="17943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60" name="Google Shape;360;p23"/>
          <p:cNvSpPr txBox="1"/>
          <p:nvPr/>
        </p:nvSpPr>
        <p:spPr>
          <a:xfrm>
            <a:off x="6059500" y="168265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6059500" y="2904600"/>
            <a:ext cx="17943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62" name="Google Shape;362;p23"/>
          <p:cNvSpPr txBox="1"/>
          <p:nvPr/>
        </p:nvSpPr>
        <p:spPr>
          <a:xfrm>
            <a:off x="6017825" y="3228900"/>
            <a:ext cx="1877700" cy="4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64E87"/>
              </a:solidFill>
              <a:latin typeface="Source Sans Pro" panose="020B0503030403020204"/>
              <a:ea typeface="Source Sans Pro" panose="020B0503030403020204"/>
              <a:cs typeface="Source Sans Pro" panose="020B0503030403020204"/>
              <a:sym typeface="Source Sans Pro" panose="020B0503030403020204"/>
            </a:endParaRPr>
          </a:p>
        </p:txBody>
      </p:sp>
      <p:sp>
        <p:nvSpPr>
          <p:cNvPr id="363" name="Google Shape;363;p23"/>
          <p:cNvSpPr txBox="1">
            <a:spLocks noGrp="1"/>
          </p:cNvSpPr>
          <p:nvPr>
            <p:ph type="subTitle" idx="1"/>
          </p:nvPr>
        </p:nvSpPr>
        <p:spPr>
          <a:xfrm>
            <a:off x="1298611" y="1776788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64" name="Google Shape;364;p23"/>
          <p:cNvSpPr txBox="1">
            <a:spLocks noGrp="1"/>
          </p:cNvSpPr>
          <p:nvPr>
            <p:ph type="subTitle" idx="2"/>
          </p:nvPr>
        </p:nvSpPr>
        <p:spPr>
          <a:xfrm>
            <a:off x="1298611" y="2108915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5" name="Google Shape;365;p23"/>
          <p:cNvSpPr txBox="1">
            <a:spLocks noGrp="1"/>
          </p:cNvSpPr>
          <p:nvPr>
            <p:ph type="subTitle" idx="3"/>
          </p:nvPr>
        </p:nvSpPr>
        <p:spPr>
          <a:xfrm>
            <a:off x="1298611" y="3174371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6" name="Google Shape;366;p23"/>
          <p:cNvSpPr txBox="1">
            <a:spLocks noGrp="1"/>
          </p:cNvSpPr>
          <p:nvPr>
            <p:ph type="subTitle" idx="4"/>
          </p:nvPr>
        </p:nvSpPr>
        <p:spPr>
          <a:xfrm>
            <a:off x="1298611" y="3508961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7" name="Google Shape;367;p23"/>
          <p:cNvSpPr txBox="1">
            <a:spLocks noGrp="1"/>
          </p:cNvSpPr>
          <p:nvPr>
            <p:ph type="subTitle" idx="5"/>
          </p:nvPr>
        </p:nvSpPr>
        <p:spPr>
          <a:xfrm>
            <a:off x="3850931" y="1776788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8" name="Google Shape;368;p23"/>
          <p:cNvSpPr txBox="1">
            <a:spLocks noGrp="1"/>
          </p:cNvSpPr>
          <p:nvPr>
            <p:ph type="subTitle" idx="6"/>
          </p:nvPr>
        </p:nvSpPr>
        <p:spPr>
          <a:xfrm>
            <a:off x="3850931" y="2108915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23"/>
          <p:cNvSpPr txBox="1">
            <a:spLocks noGrp="1"/>
          </p:cNvSpPr>
          <p:nvPr>
            <p:ph type="subTitle" idx="7"/>
          </p:nvPr>
        </p:nvSpPr>
        <p:spPr>
          <a:xfrm>
            <a:off x="3850931" y="3174371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0" name="Google Shape;370;p23"/>
          <p:cNvSpPr txBox="1">
            <a:spLocks noGrp="1"/>
          </p:cNvSpPr>
          <p:nvPr>
            <p:ph type="subTitle" idx="8"/>
          </p:nvPr>
        </p:nvSpPr>
        <p:spPr>
          <a:xfrm>
            <a:off x="3850931" y="3508961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23"/>
          <p:cNvSpPr txBox="1">
            <a:spLocks noGrp="1"/>
          </p:cNvSpPr>
          <p:nvPr>
            <p:ph type="subTitle" idx="9"/>
          </p:nvPr>
        </p:nvSpPr>
        <p:spPr>
          <a:xfrm>
            <a:off x="6403251" y="1776788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2" name="Google Shape;372;p23"/>
          <p:cNvSpPr txBox="1">
            <a:spLocks noGrp="1"/>
          </p:cNvSpPr>
          <p:nvPr>
            <p:ph type="subTitle" idx="13"/>
          </p:nvPr>
        </p:nvSpPr>
        <p:spPr>
          <a:xfrm>
            <a:off x="6403251" y="2108915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23"/>
          <p:cNvSpPr txBox="1">
            <a:spLocks noGrp="1"/>
          </p:cNvSpPr>
          <p:nvPr>
            <p:ph type="subTitle" idx="14"/>
          </p:nvPr>
        </p:nvSpPr>
        <p:spPr>
          <a:xfrm>
            <a:off x="6403251" y="3174371"/>
            <a:ext cx="1851300" cy="3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4" name="Google Shape;374;p23"/>
          <p:cNvSpPr txBox="1">
            <a:spLocks noGrp="1"/>
          </p:cNvSpPr>
          <p:nvPr>
            <p:ph type="subTitle" idx="15"/>
          </p:nvPr>
        </p:nvSpPr>
        <p:spPr>
          <a:xfrm>
            <a:off x="6403251" y="3508961"/>
            <a:ext cx="2018400" cy="48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3"/>
          <p:cNvSpPr/>
          <p:nvPr/>
        </p:nvSpPr>
        <p:spPr>
          <a:xfrm rot="10800000">
            <a:off x="7518518" y="-4"/>
            <a:ext cx="1625481" cy="1625481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76" name="Google Shape;376;p23"/>
          <p:cNvGrpSpPr/>
          <p:nvPr/>
        </p:nvGrpSpPr>
        <p:grpSpPr>
          <a:xfrm>
            <a:off x="713225" y="4458825"/>
            <a:ext cx="1004946" cy="253775"/>
            <a:chOff x="1435000" y="4229925"/>
            <a:chExt cx="1004946" cy="253775"/>
          </a:xfrm>
        </p:grpSpPr>
        <p:sp>
          <p:nvSpPr>
            <p:cNvPr id="377" name="Google Shape;377;p23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8" name="Google Shape;378;p23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9" name="Google Shape;379;p23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0" name="Google Shape;380;p23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1" name="Google Shape;381;p23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2" name="Google Shape;382;p23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4" name="Google Shape;384;p23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5" name="Google Shape;385;p23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6" name="Google Shape;386;p23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7" name="Google Shape;387;p23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8" name="Google Shape;388;p23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89" name="Google Shape;389;p23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1"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●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○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392" name="Google Shape;392;p24"/>
          <p:cNvSpPr/>
          <p:nvPr/>
        </p:nvSpPr>
        <p:spPr>
          <a:xfrm>
            <a:off x="-13349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rgbClr val="DBB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3" name="Google Shape;393;p24"/>
          <p:cNvGrpSpPr/>
          <p:nvPr/>
        </p:nvGrpSpPr>
        <p:grpSpPr>
          <a:xfrm>
            <a:off x="7672650" y="4688000"/>
            <a:ext cx="1004946" cy="253775"/>
            <a:chOff x="1435000" y="4229925"/>
            <a:chExt cx="1004946" cy="253775"/>
          </a:xfrm>
        </p:grpSpPr>
        <p:sp>
          <p:nvSpPr>
            <p:cNvPr id="394" name="Google Shape;394;p2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5" name="Google Shape;395;p2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6" name="Google Shape;396;p2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7" name="Google Shape;397;p2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8" name="Google Shape;398;p2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9" name="Google Shape;399;p2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0" name="Google Shape;400;p2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1" name="Google Shape;401;p2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2" name="Google Shape;402;p2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06" name="Google Shape;406;p24"/>
          <p:cNvSpPr/>
          <p:nvPr/>
        </p:nvSpPr>
        <p:spPr>
          <a:xfrm rot="-5400000">
            <a:off x="8266189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07" name="Google Shape;407;p24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5">
    <p:bg>
      <p:bgPr>
        <a:solidFill>
          <a:schemeClr val="lt1"/>
        </a:solidFill>
        <a:effectLst/>
      </p:bgPr>
    </p:bg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5"/>
          <p:cNvSpPr txBox="1">
            <a:spLocks noGrp="1"/>
          </p:cNvSpPr>
          <p:nvPr>
            <p:ph type="title"/>
          </p:nvPr>
        </p:nvSpPr>
        <p:spPr>
          <a:xfrm>
            <a:off x="1934400" y="3650030"/>
            <a:ext cx="5254800" cy="40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0" name="Google Shape;410;p25"/>
          <p:cNvSpPr txBox="1">
            <a:spLocks noGrp="1"/>
          </p:cNvSpPr>
          <p:nvPr>
            <p:ph type="subTitle" idx="1"/>
          </p:nvPr>
        </p:nvSpPr>
        <p:spPr>
          <a:xfrm>
            <a:off x="1798175" y="2333025"/>
            <a:ext cx="5547600" cy="131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25"/>
          <p:cNvSpPr/>
          <p:nvPr/>
        </p:nvSpPr>
        <p:spPr>
          <a:xfrm>
            <a:off x="8010325" y="3227750"/>
            <a:ext cx="1156502" cy="1915805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2" name="Google Shape;412;p25"/>
          <p:cNvSpPr/>
          <p:nvPr/>
        </p:nvSpPr>
        <p:spPr>
          <a:xfrm rot="10800000" flipH="1">
            <a:off x="-1047625" y="4109525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13" name="Google Shape;413;p25"/>
          <p:cNvGrpSpPr/>
          <p:nvPr/>
        </p:nvGrpSpPr>
        <p:grpSpPr>
          <a:xfrm>
            <a:off x="7676425" y="4338750"/>
            <a:ext cx="1004946" cy="253775"/>
            <a:chOff x="1435000" y="4229925"/>
            <a:chExt cx="1004946" cy="253775"/>
          </a:xfrm>
        </p:grpSpPr>
        <p:sp>
          <p:nvSpPr>
            <p:cNvPr id="414" name="Google Shape;414;p25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8" name="Google Shape;418;p25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9" name="Google Shape;419;p25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3" name="Google Shape;423;p25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4" name="Google Shape;424;p25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5" name="Google Shape;425;p25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26" name="Google Shape;426;p25"/>
          <p:cNvSpPr/>
          <p:nvPr/>
        </p:nvSpPr>
        <p:spPr>
          <a:xfrm rot="10800000" flipH="1">
            <a:off x="0" y="11"/>
            <a:ext cx="1927343" cy="192734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27" name="Google Shape;427;p25"/>
          <p:cNvSpPr/>
          <p:nvPr/>
        </p:nvSpPr>
        <p:spPr>
          <a:xfrm rot="10800000" flipH="1">
            <a:off x="7883601" y="1"/>
            <a:ext cx="2542138" cy="1271474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5_1"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6"/>
          <p:cNvSpPr txBox="1">
            <a:spLocks noGrp="1"/>
          </p:cNvSpPr>
          <p:nvPr>
            <p:ph type="title" hasCustomPrompt="1"/>
          </p:nvPr>
        </p:nvSpPr>
        <p:spPr>
          <a:xfrm>
            <a:off x="2039700" y="983325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0" name="Google Shape;430;p26"/>
          <p:cNvSpPr txBox="1">
            <a:spLocks noGrp="1"/>
          </p:cNvSpPr>
          <p:nvPr>
            <p:ph type="subTitle" idx="1"/>
          </p:nvPr>
        </p:nvSpPr>
        <p:spPr>
          <a:xfrm>
            <a:off x="2039750" y="146818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31" name="Google Shape;431;p26"/>
          <p:cNvSpPr txBox="1">
            <a:spLocks noGrp="1"/>
          </p:cNvSpPr>
          <p:nvPr>
            <p:ph type="title" idx="2" hasCustomPrompt="1"/>
          </p:nvPr>
        </p:nvSpPr>
        <p:spPr>
          <a:xfrm>
            <a:off x="2039750" y="2175728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26"/>
          <p:cNvSpPr txBox="1">
            <a:spLocks noGrp="1"/>
          </p:cNvSpPr>
          <p:nvPr>
            <p:ph type="title" idx="3" hasCustomPrompt="1"/>
          </p:nvPr>
        </p:nvSpPr>
        <p:spPr>
          <a:xfrm>
            <a:off x="2039750" y="3368128"/>
            <a:ext cx="5064600" cy="4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3" name="Google Shape;433;p26"/>
          <p:cNvSpPr txBox="1">
            <a:spLocks noGrp="1"/>
          </p:cNvSpPr>
          <p:nvPr>
            <p:ph type="subTitle" idx="4"/>
          </p:nvPr>
        </p:nvSpPr>
        <p:spPr>
          <a:xfrm>
            <a:off x="2039750" y="385298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34" name="Google Shape;434;p26"/>
          <p:cNvSpPr txBox="1">
            <a:spLocks noGrp="1"/>
          </p:cNvSpPr>
          <p:nvPr>
            <p:ph type="subTitle" idx="5"/>
          </p:nvPr>
        </p:nvSpPr>
        <p:spPr>
          <a:xfrm>
            <a:off x="2039750" y="2653204"/>
            <a:ext cx="5064600" cy="30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435" name="Google Shape;435;p26"/>
          <p:cNvSpPr/>
          <p:nvPr/>
        </p:nvSpPr>
        <p:spPr>
          <a:xfrm>
            <a:off x="-775350" y="3872075"/>
            <a:ext cx="20850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6" name="Google Shape;436;p26"/>
          <p:cNvSpPr/>
          <p:nvPr/>
        </p:nvSpPr>
        <p:spPr>
          <a:xfrm>
            <a:off x="7495252" y="3832837"/>
            <a:ext cx="2084998" cy="2367551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7" name="Google Shape;437;p26"/>
          <p:cNvSpPr/>
          <p:nvPr/>
        </p:nvSpPr>
        <p:spPr>
          <a:xfrm>
            <a:off x="6815424" y="0"/>
            <a:ext cx="2328566" cy="1164369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38" name="Google Shape;438;p26"/>
          <p:cNvSpPr/>
          <p:nvPr/>
        </p:nvSpPr>
        <p:spPr>
          <a:xfrm rot="10800000" flipH="1">
            <a:off x="0" y="2"/>
            <a:ext cx="1875359" cy="1346823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9" name="Google Shape;439;p26"/>
          <p:cNvGrpSpPr/>
          <p:nvPr/>
        </p:nvGrpSpPr>
        <p:grpSpPr>
          <a:xfrm>
            <a:off x="1309650" y="709400"/>
            <a:ext cx="1004946" cy="253775"/>
            <a:chOff x="1435000" y="4229925"/>
            <a:chExt cx="1004946" cy="253775"/>
          </a:xfrm>
        </p:grpSpPr>
        <p:sp>
          <p:nvSpPr>
            <p:cNvPr id="440" name="Google Shape;440;p2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1" name="Google Shape;441;p2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2" name="Google Shape;442;p2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3" name="Google Shape;443;p2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4" name="Google Shape;444;p2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5" name="Google Shape;445;p2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6" name="Google Shape;446;p2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7" name="Google Shape;447;p2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8" name="Google Shape;448;p2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9" name="Google Shape;449;p2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0" name="Google Shape;450;p2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2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bg>
      <p:bgPr>
        <a:solidFill>
          <a:schemeClr val="lt1"/>
        </a:solid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7"/>
          <p:cNvSpPr txBox="1">
            <a:spLocks noGrp="1"/>
          </p:cNvSpPr>
          <p:nvPr>
            <p:ph type="subTitle" idx="1"/>
          </p:nvPr>
        </p:nvSpPr>
        <p:spPr>
          <a:xfrm>
            <a:off x="713225" y="1240800"/>
            <a:ext cx="4275300" cy="278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54" name="Google Shape;454;p27"/>
          <p:cNvSpPr/>
          <p:nvPr/>
        </p:nvSpPr>
        <p:spPr>
          <a:xfrm>
            <a:off x="7775726" y="3787751"/>
            <a:ext cx="1368280" cy="1355799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55" name="Google Shape;455;p27"/>
          <p:cNvGrpSpPr/>
          <p:nvPr/>
        </p:nvGrpSpPr>
        <p:grpSpPr>
          <a:xfrm>
            <a:off x="7212800" y="4226375"/>
            <a:ext cx="1004946" cy="253775"/>
            <a:chOff x="1435000" y="4229925"/>
            <a:chExt cx="1004946" cy="253775"/>
          </a:xfrm>
        </p:grpSpPr>
        <p:sp>
          <p:nvSpPr>
            <p:cNvPr id="456" name="Google Shape;456;p27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27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27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27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27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27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27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27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27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27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6" name="Google Shape;466;p27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7" name="Google Shape;467;p27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68" name="Google Shape;468;p27"/>
          <p:cNvSpPr/>
          <p:nvPr/>
        </p:nvSpPr>
        <p:spPr>
          <a:xfrm rot="10800000">
            <a:off x="367453" y="3952000"/>
            <a:ext cx="2382788" cy="1191499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69" name="Google Shape;469;p27"/>
          <p:cNvSpPr/>
          <p:nvPr/>
        </p:nvSpPr>
        <p:spPr>
          <a:xfrm>
            <a:off x="8343900" y="571500"/>
            <a:ext cx="2710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0" name="Google Shape;470;p27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">
  <p:cSld name="CUSTOM_4_1_1"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8"/>
          <p:cNvSpPr txBox="1">
            <a:spLocks noGrp="1"/>
          </p:cNvSpPr>
          <p:nvPr>
            <p:ph type="subTitle" idx="1"/>
          </p:nvPr>
        </p:nvSpPr>
        <p:spPr>
          <a:xfrm>
            <a:off x="713225" y="1661513"/>
            <a:ext cx="3207900" cy="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3" name="Google Shape;473;p28"/>
          <p:cNvSpPr txBox="1">
            <a:spLocks noGrp="1"/>
          </p:cNvSpPr>
          <p:nvPr>
            <p:ph type="title"/>
          </p:nvPr>
        </p:nvSpPr>
        <p:spPr>
          <a:xfrm>
            <a:off x="713225" y="849463"/>
            <a:ext cx="3207900" cy="58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  <p:sp>
        <p:nvSpPr>
          <p:cNvPr id="474" name="Google Shape;474;p28"/>
          <p:cNvSpPr txBox="1">
            <a:spLocks noGrp="1"/>
          </p:cNvSpPr>
          <p:nvPr>
            <p:ph type="subTitle" idx="2"/>
          </p:nvPr>
        </p:nvSpPr>
        <p:spPr>
          <a:xfrm>
            <a:off x="1098550" y="2238075"/>
            <a:ext cx="2437500" cy="10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5" name="Google Shape;475;p28"/>
          <p:cNvSpPr txBox="1"/>
          <p:nvPr/>
        </p:nvSpPr>
        <p:spPr>
          <a:xfrm>
            <a:off x="3536050" y="4125475"/>
            <a:ext cx="4936500" cy="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CREDITS: This presentation template was created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2"/>
              </a:rPr>
              <a:t>Slidesgo</a:t>
            </a:r>
            <a:r>
              <a:rPr lang="en-GB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Flaticon</a:t>
            </a:r>
            <a:r>
              <a:rPr lang="en-GB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, and infographics &amp; images by </a:t>
            </a:r>
            <a:r>
              <a:rPr lang="en-GB" sz="1200" b="1">
                <a:solidFill>
                  <a:schemeClr val="accent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Freepik</a:t>
            </a:r>
            <a:r>
              <a:rPr lang="en-GB" sz="12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r" rtl="0">
              <a:spcBef>
                <a:spcPts val="300"/>
              </a:spcBef>
              <a:spcAft>
                <a:spcPts val="0"/>
              </a:spcAft>
              <a:buNone/>
            </a:pPr>
            <a:endParaRPr sz="12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6" name="Google Shape;476;p28"/>
          <p:cNvSpPr/>
          <p:nvPr/>
        </p:nvSpPr>
        <p:spPr>
          <a:xfrm>
            <a:off x="0" y="-1"/>
            <a:ext cx="1739382" cy="589502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7" name="Google Shape;477;p28"/>
          <p:cNvSpPr/>
          <p:nvPr/>
        </p:nvSpPr>
        <p:spPr>
          <a:xfrm>
            <a:off x="7869700" y="3787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8" name="Google Shape;478;p28"/>
          <p:cNvSpPr/>
          <p:nvPr/>
        </p:nvSpPr>
        <p:spPr>
          <a:xfrm>
            <a:off x="8490223" y="125592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79" name="Google Shape;479;p28"/>
          <p:cNvSpPr/>
          <p:nvPr/>
        </p:nvSpPr>
        <p:spPr>
          <a:xfrm rot="10800000">
            <a:off x="943562" y="4353163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480" name="Google Shape;480;p28"/>
          <p:cNvSpPr/>
          <p:nvPr/>
        </p:nvSpPr>
        <p:spPr>
          <a:xfrm rot="10800000">
            <a:off x="-249599" y="3297827"/>
            <a:ext cx="1374773" cy="1561100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81" name="Google Shape;481;p28"/>
          <p:cNvGrpSpPr/>
          <p:nvPr/>
        </p:nvGrpSpPr>
        <p:grpSpPr>
          <a:xfrm>
            <a:off x="713225" y="4300888"/>
            <a:ext cx="1004946" cy="253775"/>
            <a:chOff x="1435000" y="4229925"/>
            <a:chExt cx="1004946" cy="253775"/>
          </a:xfrm>
        </p:grpSpPr>
        <p:sp>
          <p:nvSpPr>
            <p:cNvPr id="482" name="Google Shape;482;p28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3" name="Google Shape;483;p28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4" name="Google Shape;484;p28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5" name="Google Shape;485;p28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6" name="Google Shape;486;p28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7" name="Google Shape;487;p28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8" name="Google Shape;488;p28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9" name="Google Shape;489;p28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0" name="Google Shape;490;p28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1" name="Google Shape;491;p28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2" name="Google Shape;492;p28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3" name="Google Shape;493;p28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94" name="Google Shape;494;p28"/>
          <p:cNvSpPr/>
          <p:nvPr/>
        </p:nvSpPr>
        <p:spPr>
          <a:xfrm>
            <a:off x="4553750" y="1246675"/>
            <a:ext cx="4613400" cy="193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9"/>
          <p:cNvSpPr/>
          <p:nvPr/>
        </p:nvSpPr>
        <p:spPr>
          <a:xfrm>
            <a:off x="0" y="4408075"/>
            <a:ext cx="1578644" cy="735422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7" name="Google Shape;497;p29"/>
          <p:cNvSpPr/>
          <p:nvPr/>
        </p:nvSpPr>
        <p:spPr>
          <a:xfrm>
            <a:off x="7869700" y="40735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8" name="Google Shape;498;p29"/>
          <p:cNvSpPr/>
          <p:nvPr/>
        </p:nvSpPr>
        <p:spPr>
          <a:xfrm>
            <a:off x="8490223" y="3820392"/>
            <a:ext cx="95563" cy="530379"/>
          </a:xfrm>
          <a:custGeom>
            <a:avLst/>
            <a:gdLst/>
            <a:ahLst/>
            <a:cxnLst/>
            <a:rect l="l" t="t" r="r" b="b"/>
            <a:pathLst>
              <a:path w="709" h="3935" extrusionOk="0">
                <a:moveTo>
                  <a:pt x="355" y="1"/>
                </a:moveTo>
                <a:cubicBezTo>
                  <a:pt x="158" y="1"/>
                  <a:pt x="0" y="160"/>
                  <a:pt x="0" y="355"/>
                </a:cubicBezTo>
                <a:lnTo>
                  <a:pt x="0" y="3581"/>
                </a:lnTo>
                <a:cubicBezTo>
                  <a:pt x="0" y="3776"/>
                  <a:pt x="158" y="3934"/>
                  <a:pt x="355" y="3934"/>
                </a:cubicBezTo>
                <a:cubicBezTo>
                  <a:pt x="550" y="3934"/>
                  <a:pt x="708" y="3776"/>
                  <a:pt x="708" y="3581"/>
                </a:cubicBezTo>
                <a:lnTo>
                  <a:pt x="708" y="355"/>
                </a:lnTo>
                <a:cubicBezTo>
                  <a:pt x="708" y="160"/>
                  <a:pt x="550" y="1"/>
                  <a:pt x="35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99" name="Google Shape;499;p29"/>
          <p:cNvSpPr/>
          <p:nvPr/>
        </p:nvSpPr>
        <p:spPr>
          <a:xfrm>
            <a:off x="6286712" y="-12156"/>
            <a:ext cx="2747120" cy="1373678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</a:t>
            </a:r>
            <a:endParaRPr lang="en-GB"/>
          </a:p>
        </p:txBody>
      </p:sp>
      <p:sp>
        <p:nvSpPr>
          <p:cNvPr id="500" name="Google Shape;500;p29"/>
          <p:cNvSpPr/>
          <p:nvPr/>
        </p:nvSpPr>
        <p:spPr>
          <a:xfrm rot="10800000">
            <a:off x="-249599" y="346977"/>
            <a:ext cx="1374773" cy="1561100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01" name="Google Shape;501;p29"/>
          <p:cNvGrpSpPr/>
          <p:nvPr/>
        </p:nvGrpSpPr>
        <p:grpSpPr>
          <a:xfrm>
            <a:off x="1125175" y="4276588"/>
            <a:ext cx="1004946" cy="253775"/>
            <a:chOff x="1435000" y="4229925"/>
            <a:chExt cx="1004946" cy="253775"/>
          </a:xfrm>
        </p:grpSpPr>
        <p:sp>
          <p:nvSpPr>
            <p:cNvPr id="502" name="Google Shape;502;p29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3" name="Google Shape;503;p29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4" name="Google Shape;504;p29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5" name="Google Shape;505;p29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6" name="Google Shape;506;p29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7" name="Google Shape;507;p29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8" name="Google Shape;508;p29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9" name="Google Shape;509;p29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0" name="Google Shape;510;p29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1" name="Google Shape;511;p29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2" name="Google Shape;512;p29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3" name="Google Shape;513;p29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8_1"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0"/>
          <p:cNvSpPr/>
          <p:nvPr/>
        </p:nvSpPr>
        <p:spPr>
          <a:xfrm rot="5400000">
            <a:off x="7963164" y="3780021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6" name="Google Shape;516;p30"/>
          <p:cNvSpPr/>
          <p:nvPr/>
        </p:nvSpPr>
        <p:spPr>
          <a:xfrm>
            <a:off x="-727850" y="407358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17" name="Google Shape;517;p30"/>
          <p:cNvGrpSpPr/>
          <p:nvPr/>
        </p:nvGrpSpPr>
        <p:grpSpPr>
          <a:xfrm>
            <a:off x="7425775" y="4350213"/>
            <a:ext cx="1004946" cy="253775"/>
            <a:chOff x="1435000" y="4229925"/>
            <a:chExt cx="1004946" cy="253775"/>
          </a:xfrm>
        </p:grpSpPr>
        <p:sp>
          <p:nvSpPr>
            <p:cNvPr id="518" name="Google Shape;518;p30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30" name="Google Shape;530;p30"/>
          <p:cNvSpPr/>
          <p:nvPr/>
        </p:nvSpPr>
        <p:spPr>
          <a:xfrm>
            <a:off x="7864826" y="-484100"/>
            <a:ext cx="1279173" cy="145252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1" name="Google Shape;531;p30"/>
          <p:cNvSpPr/>
          <p:nvPr/>
        </p:nvSpPr>
        <p:spPr>
          <a:xfrm rot="10800000" flipH="1">
            <a:off x="0" y="11"/>
            <a:ext cx="1927343" cy="1927343"/>
          </a:xfrm>
          <a:custGeom>
            <a:avLst/>
            <a:gdLst/>
            <a:ahLst/>
            <a:cxnLst/>
            <a:rect l="l" t="t" r="r" b="b"/>
            <a:pathLst>
              <a:path w="7076" h="7076" extrusionOk="0">
                <a:moveTo>
                  <a:pt x="1" y="0"/>
                </a:moveTo>
                <a:lnTo>
                  <a:pt x="1" y="2633"/>
                </a:lnTo>
                <a:cubicBezTo>
                  <a:pt x="2450" y="2633"/>
                  <a:pt x="4442" y="4626"/>
                  <a:pt x="4442" y="7075"/>
                </a:cubicBezTo>
                <a:lnTo>
                  <a:pt x="7076" y="7075"/>
                </a:lnTo>
                <a:cubicBezTo>
                  <a:pt x="7076" y="3174"/>
                  <a:pt x="3902" y="0"/>
                  <a:pt x="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2" name="Google Shape;532;p30"/>
          <p:cNvSpPr/>
          <p:nvPr/>
        </p:nvSpPr>
        <p:spPr>
          <a:xfrm>
            <a:off x="8622575" y="1927338"/>
            <a:ext cx="1968900" cy="5304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Char char="●"/>
              <a:defRPr sz="13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33678A"/>
              </a:buClr>
              <a:buSzPts val="1200"/>
              <a:buFont typeface="Roboto Condensed Light"/>
              <a:buChar char="■"/>
              <a:defRPr/>
            </a:lvl9pPr>
          </a:lstStyle>
          <a:p/>
        </p:txBody>
      </p:sp>
      <p:sp>
        <p:nvSpPr>
          <p:cNvPr id="42" name="Google Shape;42;p4"/>
          <p:cNvSpPr/>
          <p:nvPr/>
        </p:nvSpPr>
        <p:spPr>
          <a:xfrm>
            <a:off x="-1334900" y="4338213"/>
            <a:ext cx="1968900" cy="530400"/>
          </a:xfrm>
          <a:prstGeom prst="roundRect">
            <a:avLst>
              <a:gd name="adj" fmla="val 50000"/>
            </a:avLst>
          </a:prstGeom>
          <a:solidFill>
            <a:srgbClr val="DBBD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3" name="Google Shape;43;p4"/>
          <p:cNvGrpSpPr/>
          <p:nvPr/>
        </p:nvGrpSpPr>
        <p:grpSpPr>
          <a:xfrm>
            <a:off x="7672650" y="4688000"/>
            <a:ext cx="1004946" cy="253775"/>
            <a:chOff x="1435000" y="4229925"/>
            <a:chExt cx="1004946" cy="253775"/>
          </a:xfrm>
        </p:grpSpPr>
        <p:sp>
          <p:nvSpPr>
            <p:cNvPr id="44" name="Google Shape;44;p4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" name="Google Shape;56;p4"/>
          <p:cNvSpPr/>
          <p:nvPr/>
        </p:nvSpPr>
        <p:spPr>
          <a:xfrm rot="-5400000">
            <a:off x="8266189" y="-649766"/>
            <a:ext cx="1451280" cy="1647953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"/>
          <p:cNvSpPr/>
          <p:nvPr/>
        </p:nvSpPr>
        <p:spPr>
          <a:xfrm rot="10800000" flipH="1">
            <a:off x="5987375" y="3"/>
            <a:ext cx="2865462" cy="1433171"/>
          </a:xfrm>
          <a:custGeom>
            <a:avLst/>
            <a:gdLst/>
            <a:ahLst/>
            <a:cxnLst/>
            <a:rect l="l" t="t" r="r" b="b"/>
            <a:pathLst>
              <a:path w="10045" h="5024" extrusionOk="0">
                <a:moveTo>
                  <a:pt x="5023" y="1"/>
                </a:moveTo>
                <a:cubicBezTo>
                  <a:pt x="2249" y="1"/>
                  <a:pt x="1" y="2249"/>
                  <a:pt x="1" y="5023"/>
                </a:cubicBezTo>
                <a:lnTo>
                  <a:pt x="10044" y="5023"/>
                </a:lnTo>
                <a:cubicBezTo>
                  <a:pt x="10044" y="2249"/>
                  <a:pt x="7796" y="1"/>
                  <a:pt x="502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1"/>
          </p:nvPr>
        </p:nvSpPr>
        <p:spPr>
          <a:xfrm>
            <a:off x="1246225" y="2444025"/>
            <a:ext cx="2704800" cy="1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5"/>
          <p:cNvSpPr txBox="1">
            <a:spLocks noGrp="1"/>
          </p:cNvSpPr>
          <p:nvPr>
            <p:ph type="subTitle" idx="2"/>
          </p:nvPr>
        </p:nvSpPr>
        <p:spPr>
          <a:xfrm>
            <a:off x="5193000" y="2444025"/>
            <a:ext cx="2704800" cy="126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5"/>
          <p:cNvSpPr txBox="1">
            <a:spLocks noGrp="1"/>
          </p:cNvSpPr>
          <p:nvPr>
            <p:ph type="subTitle" idx="3"/>
          </p:nvPr>
        </p:nvSpPr>
        <p:spPr>
          <a:xfrm>
            <a:off x="1156525" y="1885525"/>
            <a:ext cx="2884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9pPr>
          </a:lstStyle>
          <a:p/>
        </p:txBody>
      </p:sp>
      <p:sp>
        <p:nvSpPr>
          <p:cNvPr id="62" name="Google Shape;62;p5"/>
          <p:cNvSpPr txBox="1">
            <a:spLocks noGrp="1"/>
          </p:cNvSpPr>
          <p:nvPr>
            <p:ph type="subTitle" idx="4"/>
          </p:nvPr>
        </p:nvSpPr>
        <p:spPr>
          <a:xfrm>
            <a:off x="5103300" y="1885525"/>
            <a:ext cx="28842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BioRhyme" panose="00000500000000000000"/>
              <a:buNone/>
              <a:defRPr sz="2000" b="1">
                <a:solidFill>
                  <a:schemeClr val="accent1"/>
                </a:solidFill>
                <a:latin typeface="BioRhyme" panose="00000500000000000000"/>
                <a:ea typeface="BioRhyme" panose="00000500000000000000"/>
                <a:cs typeface="BioRhyme" panose="00000500000000000000"/>
                <a:sym typeface="BioRhyme" panose="00000500000000000000"/>
              </a:defRPr>
            </a:lvl9pPr>
          </a:lstStyle>
          <a:p/>
        </p:txBody>
      </p:sp>
      <p:sp>
        <p:nvSpPr>
          <p:cNvPr id="63" name="Google Shape;63;p5"/>
          <p:cNvSpPr/>
          <p:nvPr/>
        </p:nvSpPr>
        <p:spPr>
          <a:xfrm>
            <a:off x="0" y="3787750"/>
            <a:ext cx="1156522" cy="1355799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5"/>
          <p:cNvSpPr/>
          <p:nvPr/>
        </p:nvSpPr>
        <p:spPr>
          <a:xfrm>
            <a:off x="-1029250" y="571500"/>
            <a:ext cx="1609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5"/>
          <p:cNvSpPr/>
          <p:nvPr/>
        </p:nvSpPr>
        <p:spPr>
          <a:xfrm rot="10800000" flipH="1">
            <a:off x="8101525" y="4109525"/>
            <a:ext cx="2084936" cy="1042545"/>
          </a:xfrm>
          <a:custGeom>
            <a:avLst/>
            <a:gdLst/>
            <a:ahLst/>
            <a:cxnLst/>
            <a:rect l="l" t="t" r="r" b="b"/>
            <a:pathLst>
              <a:path w="13505" h="6753" extrusionOk="0">
                <a:moveTo>
                  <a:pt x="0" y="0"/>
                </a:moveTo>
                <a:lnTo>
                  <a:pt x="6752" y="6752"/>
                </a:lnTo>
                <a:lnTo>
                  <a:pt x="1350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" name="Google Shape;66;p5"/>
          <p:cNvGrpSpPr/>
          <p:nvPr/>
        </p:nvGrpSpPr>
        <p:grpSpPr>
          <a:xfrm>
            <a:off x="722375" y="4338750"/>
            <a:ext cx="1004946" cy="253775"/>
            <a:chOff x="1435000" y="4229925"/>
            <a:chExt cx="1004946" cy="253775"/>
          </a:xfrm>
        </p:grpSpPr>
        <p:sp>
          <p:nvSpPr>
            <p:cNvPr id="67" name="Google Shape;67;p5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9" name="Google Shape;79;p5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/>
          <p:nvPr/>
        </p:nvSpPr>
        <p:spPr>
          <a:xfrm>
            <a:off x="-493200" y="3855525"/>
            <a:ext cx="1641300" cy="730200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6"/>
          <p:cNvSpPr/>
          <p:nvPr/>
        </p:nvSpPr>
        <p:spPr>
          <a:xfrm rot="5400000">
            <a:off x="7805270" y="3780245"/>
            <a:ext cx="1462101" cy="1647511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3" name="Google Shape;83;p6"/>
          <p:cNvGrpSpPr/>
          <p:nvPr/>
        </p:nvGrpSpPr>
        <p:grpSpPr>
          <a:xfrm>
            <a:off x="883975" y="4178275"/>
            <a:ext cx="1004946" cy="253775"/>
            <a:chOff x="1435000" y="4229925"/>
            <a:chExt cx="1004946" cy="253775"/>
          </a:xfrm>
        </p:grpSpPr>
        <p:sp>
          <p:nvSpPr>
            <p:cNvPr id="84" name="Google Shape;84;p6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6" name="Google Shape;96;p6"/>
          <p:cNvSpPr/>
          <p:nvPr/>
        </p:nvSpPr>
        <p:spPr>
          <a:xfrm>
            <a:off x="7912625" y="0"/>
            <a:ext cx="1247400" cy="557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713225" y="46065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4873375" y="1590650"/>
            <a:ext cx="3182100" cy="8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0" name="Google Shape;100;p7"/>
          <p:cNvSpPr txBox="1">
            <a:spLocks noGrp="1"/>
          </p:cNvSpPr>
          <p:nvPr>
            <p:ph type="subTitle" idx="1"/>
          </p:nvPr>
        </p:nvSpPr>
        <p:spPr>
          <a:xfrm>
            <a:off x="4864388" y="2398925"/>
            <a:ext cx="3182100" cy="13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7"/>
          <p:cNvSpPr/>
          <p:nvPr/>
        </p:nvSpPr>
        <p:spPr>
          <a:xfrm>
            <a:off x="14325" y="745025"/>
            <a:ext cx="4111800" cy="4398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02" name="Google Shape;102;p7"/>
          <p:cNvGrpSpPr/>
          <p:nvPr/>
        </p:nvGrpSpPr>
        <p:grpSpPr>
          <a:xfrm>
            <a:off x="7425775" y="4331938"/>
            <a:ext cx="1004946" cy="253775"/>
            <a:chOff x="1435000" y="4229925"/>
            <a:chExt cx="1004946" cy="253775"/>
          </a:xfrm>
        </p:grpSpPr>
        <p:sp>
          <p:nvSpPr>
            <p:cNvPr id="103" name="Google Shape;103;p7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5" name="Google Shape;115;p7"/>
          <p:cNvSpPr/>
          <p:nvPr/>
        </p:nvSpPr>
        <p:spPr>
          <a:xfrm>
            <a:off x="7711275" y="557775"/>
            <a:ext cx="2103000" cy="73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1234600" y="2860625"/>
            <a:ext cx="6674700" cy="174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8" name="Google Shape;118;p8"/>
          <p:cNvSpPr/>
          <p:nvPr/>
        </p:nvSpPr>
        <p:spPr>
          <a:xfrm>
            <a:off x="-928075" y="557775"/>
            <a:ext cx="2103000" cy="73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8"/>
          <p:cNvSpPr/>
          <p:nvPr/>
        </p:nvSpPr>
        <p:spPr>
          <a:xfrm rot="5400000">
            <a:off x="-646999" y="3616948"/>
            <a:ext cx="1706297" cy="1937551"/>
          </a:xfrm>
          <a:custGeom>
            <a:avLst/>
            <a:gdLst/>
            <a:ahLst/>
            <a:cxnLst/>
            <a:rect l="l" t="t" r="r" b="b"/>
            <a:pathLst>
              <a:path w="7785" h="8840" extrusionOk="0">
                <a:moveTo>
                  <a:pt x="4419" y="1"/>
                </a:moveTo>
                <a:cubicBezTo>
                  <a:pt x="1979" y="1"/>
                  <a:pt x="0" y="1979"/>
                  <a:pt x="0" y="4420"/>
                </a:cubicBezTo>
                <a:cubicBezTo>
                  <a:pt x="0" y="6861"/>
                  <a:pt x="1979" y="8839"/>
                  <a:pt x="4419" y="8839"/>
                </a:cubicBezTo>
                <a:cubicBezTo>
                  <a:pt x="5767" y="8839"/>
                  <a:pt x="6974" y="8235"/>
                  <a:pt x="7785" y="7283"/>
                </a:cubicBezTo>
                <a:lnTo>
                  <a:pt x="7785" y="1557"/>
                </a:lnTo>
                <a:cubicBezTo>
                  <a:pt x="6974" y="606"/>
                  <a:pt x="5767" y="1"/>
                  <a:pt x="4419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8"/>
          <p:cNvSpPr/>
          <p:nvPr/>
        </p:nvSpPr>
        <p:spPr>
          <a:xfrm>
            <a:off x="8421600" y="3855525"/>
            <a:ext cx="2103000" cy="7302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1" name="Google Shape;121;p8"/>
          <p:cNvSpPr/>
          <p:nvPr/>
        </p:nvSpPr>
        <p:spPr>
          <a:xfrm>
            <a:off x="8421600" y="14325"/>
            <a:ext cx="819600" cy="1948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2" name="Google Shape;122;p8"/>
          <p:cNvGrpSpPr/>
          <p:nvPr/>
        </p:nvGrpSpPr>
        <p:grpSpPr>
          <a:xfrm>
            <a:off x="7628150" y="795988"/>
            <a:ext cx="1004946" cy="253775"/>
            <a:chOff x="1435000" y="4229925"/>
            <a:chExt cx="1004946" cy="253775"/>
          </a:xfrm>
        </p:grpSpPr>
        <p:sp>
          <p:nvSpPr>
            <p:cNvPr id="123" name="Google Shape;123;p8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" name="Google Shape;124;p8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8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8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>
            <a:spLocks noGrp="1"/>
          </p:cNvSpPr>
          <p:nvPr>
            <p:ph type="title"/>
          </p:nvPr>
        </p:nvSpPr>
        <p:spPr>
          <a:xfrm>
            <a:off x="1212775" y="1629625"/>
            <a:ext cx="3372000" cy="6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7" name="Google Shape;137;p9"/>
          <p:cNvSpPr txBox="1">
            <a:spLocks noGrp="1"/>
          </p:cNvSpPr>
          <p:nvPr>
            <p:ph type="subTitle" idx="1"/>
          </p:nvPr>
        </p:nvSpPr>
        <p:spPr>
          <a:xfrm>
            <a:off x="1212700" y="2299525"/>
            <a:ext cx="33720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8" name="Google Shape;138;p9"/>
          <p:cNvSpPr/>
          <p:nvPr/>
        </p:nvSpPr>
        <p:spPr>
          <a:xfrm>
            <a:off x="5397975" y="1159675"/>
            <a:ext cx="3746100" cy="3983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9"/>
          <p:cNvSpPr/>
          <p:nvPr/>
        </p:nvSpPr>
        <p:spPr>
          <a:xfrm>
            <a:off x="7171528" y="0"/>
            <a:ext cx="1735399" cy="867601"/>
          </a:xfrm>
          <a:custGeom>
            <a:avLst/>
            <a:gdLst/>
            <a:ahLst/>
            <a:cxnLst/>
            <a:rect l="l" t="t" r="r" b="b"/>
            <a:pathLst>
              <a:path w="10045" h="5022" extrusionOk="0">
                <a:moveTo>
                  <a:pt x="1" y="0"/>
                </a:moveTo>
                <a:cubicBezTo>
                  <a:pt x="1" y="2773"/>
                  <a:pt x="2249" y="5022"/>
                  <a:pt x="5023" y="5022"/>
                </a:cubicBezTo>
                <a:cubicBezTo>
                  <a:pt x="7796" y="5022"/>
                  <a:pt x="10044" y="2773"/>
                  <a:pt x="1004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0" name="Google Shape;140;p9"/>
          <p:cNvGrpSpPr/>
          <p:nvPr/>
        </p:nvGrpSpPr>
        <p:grpSpPr>
          <a:xfrm>
            <a:off x="1022250" y="613825"/>
            <a:ext cx="1004946" cy="253775"/>
            <a:chOff x="1435000" y="4229925"/>
            <a:chExt cx="1004946" cy="253775"/>
          </a:xfrm>
        </p:grpSpPr>
        <p:sp>
          <p:nvSpPr>
            <p:cNvPr id="141" name="Google Shape;141;p9"/>
            <p:cNvSpPr/>
            <p:nvPr/>
          </p:nvSpPr>
          <p:spPr>
            <a:xfrm>
              <a:off x="1435000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62068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1806379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9"/>
            <p:cNvSpPr/>
            <p:nvPr/>
          </p:nvSpPr>
          <p:spPr>
            <a:xfrm>
              <a:off x="1992068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9"/>
            <p:cNvSpPr/>
            <p:nvPr/>
          </p:nvSpPr>
          <p:spPr>
            <a:xfrm>
              <a:off x="2177757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2363446" y="4229925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1435000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162068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1806379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1992068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2177757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2363446" y="4407200"/>
              <a:ext cx="76500" cy="76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3" name="Google Shape;153;p9"/>
          <p:cNvSpPr/>
          <p:nvPr/>
        </p:nvSpPr>
        <p:spPr>
          <a:xfrm>
            <a:off x="0" y="4113120"/>
            <a:ext cx="1134654" cy="1030422"/>
          </a:xfrm>
          <a:custGeom>
            <a:avLst/>
            <a:gdLst/>
            <a:ahLst/>
            <a:cxnLst/>
            <a:rect l="l" t="t" r="r" b="b"/>
            <a:pathLst>
              <a:path w="8323" h="4244" extrusionOk="0">
                <a:moveTo>
                  <a:pt x="0" y="0"/>
                </a:moveTo>
                <a:lnTo>
                  <a:pt x="0" y="4244"/>
                </a:lnTo>
                <a:lnTo>
                  <a:pt x="8322" y="4244"/>
                </a:lnTo>
                <a:lnTo>
                  <a:pt x="832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9"/>
          <p:cNvSpPr/>
          <p:nvPr/>
        </p:nvSpPr>
        <p:spPr>
          <a:xfrm>
            <a:off x="7747650" y="4113125"/>
            <a:ext cx="2710800" cy="7302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1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>
            <a:spLocks noGrp="1"/>
          </p:cNvSpPr>
          <p:nvPr>
            <p:ph type="body" idx="1"/>
          </p:nvPr>
        </p:nvSpPr>
        <p:spPr>
          <a:xfrm>
            <a:off x="722375" y="902650"/>
            <a:ext cx="4091700" cy="30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bril Fatface"/>
              <a:buNone/>
              <a:defRPr sz="4000">
                <a:solidFill>
                  <a:schemeClr val="l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</a:lstStyle>
          <a:p/>
        </p:txBody>
      </p:sp>
      <p:sp>
        <p:nvSpPr>
          <p:cNvPr id="157" name="Google Shape;157;p10"/>
          <p:cNvSpPr/>
          <p:nvPr/>
        </p:nvSpPr>
        <p:spPr>
          <a:xfrm>
            <a:off x="-13175" y="0"/>
            <a:ext cx="9144000" cy="5143500"/>
          </a:xfrm>
          <a:prstGeom prst="rect">
            <a:avLst/>
          </a:prstGeom>
          <a:gradFill>
            <a:gsLst>
              <a:gs pos="0">
                <a:srgbClr val="414042">
                  <a:alpha val="43921"/>
                </a:srgbClr>
              </a:gs>
              <a:gs pos="100000">
                <a:srgbClr val="FFFFFF">
                  <a:alpha val="0"/>
                </a:srgbClr>
              </a:gs>
            </a:gsLst>
            <a:lin ang="18900044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ioRhyme ExtraBold" panose="00000900000000000000"/>
              <a:buNone/>
              <a:defRPr sz="280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BioRhyme ExtraBold" panose="0000090000000000000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Raleway"/>
              <a:buChar char="●"/>
              <a:defRPr sz="16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●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○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aleway"/>
              <a:buChar char="■"/>
              <a:defRPr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40205" y="3647440"/>
            <a:ext cx="5588000" cy="1179830"/>
          </a:xfrm>
        </p:spPr>
        <p:txBody>
          <a:bodyPr/>
          <a:p>
            <a:pPr marL="0" lvl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aleway Thin"/>
                <a:sym typeface="+mn-ea"/>
              </a:rPr>
              <a:t>Program Name: Masters of Science (Data Science)</a:t>
            </a:r>
            <a:endParaRPr lang="en-US" altLang="zh-CN" sz="1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Raleway Thin"/>
            </a:endParaRPr>
          </a:p>
          <a:p>
            <a:pPr marL="0" lvl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aleway Thin"/>
                <a:sym typeface="+mn-ea"/>
              </a:rPr>
              <a:t>Subject Name: Project 1 (MCST1043)</a:t>
            </a:r>
            <a:endParaRPr lang="en-US" altLang="zh-CN" sz="1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Raleway Thin"/>
            </a:endParaRPr>
          </a:p>
          <a:p>
            <a:pPr marL="0" lvl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aleway Thin"/>
                <a:sym typeface="+mn-ea"/>
              </a:rPr>
              <a:t>Student Name: Guo Yachao</a:t>
            </a:r>
            <a:endParaRPr lang="en-US" altLang="zh-CN" sz="1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Raleway Thin"/>
            </a:endParaRPr>
          </a:p>
          <a:p>
            <a:pPr marL="0" lvl="0" algn="l" rtl="0" eaLnBrk="1" fontAlgn="auto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Raleway Thin"/>
                <a:sym typeface="+mn-ea"/>
              </a:rPr>
              <a:t>Metric number: MCS241039</a:t>
            </a:r>
            <a:endParaRPr lang="en-US" altLang="zh-CN" sz="1400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Raleway Thin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 idx="2"/>
          </p:nvPr>
        </p:nvSpPr>
        <p:spPr>
          <a:xfrm>
            <a:off x="87630" y="968375"/>
            <a:ext cx="5634355" cy="2382520"/>
          </a:xfrm>
        </p:spPr>
        <p:txBody>
          <a:bodyPr/>
          <a:p>
            <a:pPr algn="just"/>
            <a:r>
              <a:rPr lang="en-US" altLang="zh-CN" sz="3200" b="1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Detection Of Network Anomalies In Smart Home Internet Of Things In Machine Learning</a:t>
            </a:r>
            <a:endParaRPr lang="en-US" altLang="zh-CN" sz="3200" b="1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985" y="0"/>
            <a:ext cx="3422015" cy="181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-635" y="0"/>
            <a:ext cx="8380095" cy="783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Conclusion</a:t>
            </a: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 </a:t>
            </a:r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7165" y="1188085"/>
            <a:ext cx="8136890" cy="22123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2" algn="l"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It is observed that the Random forest, decision tree, and ADA work best 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457200" lvl="2" algn="l">
              <a:buSzTx/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457200" lvl="2" algn="l"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for larger datasets and can easily identify malicious activities in the 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457200" lvl="2" algn="l">
              <a:buSzTx/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457200" lvl="2" algn="l"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network with high accuracy.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22250" y="1628775"/>
            <a:ext cx="8063865" cy="30994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>
              <a:buSzPts val="2800"/>
              <a:buFont typeface="BioRhyme ExtraBold" panose="00000900000000000000"/>
            </a:pPr>
            <a:r>
              <a:rPr lang="en-US" altLang="zh-CN" sz="4800" b="1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Thank You</a:t>
            </a:r>
            <a:endParaRPr lang="en-US" altLang="zh-CN" sz="4800" b="1">
              <a:solidFill>
                <a:schemeClr val="accent1"/>
              </a:solidFill>
              <a:latin typeface="BioRhyme ExtraBold" panose="00000900000000000000"/>
              <a:ea typeface="BioRhyme ExtraBold" panose="00000900000000000000"/>
              <a:cs typeface="BioRhyme ExtraBold" panose="00000900000000000000"/>
            </a:endParaRPr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7375" y="0"/>
            <a:ext cx="3476625" cy="1845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6"/>
          <p:cNvSpPr/>
          <p:nvPr/>
        </p:nvSpPr>
        <p:spPr>
          <a:xfrm>
            <a:off x="3636365" y="805336"/>
            <a:ext cx="1869900" cy="1869900"/>
          </a:xfrm>
          <a:prstGeom prst="ellipse">
            <a:avLst/>
          </a:prstGeom>
          <a:solidFill>
            <a:srgbClr val="D5E3D9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2" name="Google Shape;592;p36"/>
          <p:cNvSpPr txBox="1">
            <a:spLocks noGrp="1"/>
          </p:cNvSpPr>
          <p:nvPr>
            <p:ph type="title" idx="2"/>
          </p:nvPr>
        </p:nvSpPr>
        <p:spPr>
          <a:xfrm>
            <a:off x="438785" y="175895"/>
            <a:ext cx="5579745" cy="682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ym typeface="+mn-ea"/>
              </a:rPr>
              <a:t>Literature Review</a:t>
            </a:r>
            <a:endParaRPr lang="en-US" altLang="en-GB" sz="40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" y="1102995"/>
            <a:ext cx="9144000" cy="4041140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0" indent="0" algn="l" eaLnBrk="1" fontAlgn="auto" latinLnBrk="0" hangingPunct="1">
              <a:lnSpc>
                <a:spcPct val="150000"/>
              </a:lnSpc>
            </a:pP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The situation of the smart home</a:t>
            </a: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 IoT(Internet of Things) network</a:t>
            </a: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:</a:t>
            </a: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 </a:t>
            </a:r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sym typeface="+mn-ea"/>
            </a:endParaRPr>
          </a:p>
          <a:p>
            <a:pPr marL="457200" lvl="1" algn="l" eaLnBrk="1" fontAlgn="auto" latinLnBrk="0" hangingPunct="1">
              <a:lnSpc>
                <a:spcPct val="150000"/>
              </a:lnSpc>
              <a:buSzTx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Smart home IoT networks are  targeted by cyberattacks, device malfunctions, and environmental disruptions, 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leading to network anomalies.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 eaLnBrk="1" fontAlgn="auto" latinLnBrk="0" hangingPunct="1">
              <a:lnSpc>
                <a:spcPct val="150000"/>
              </a:lnSpc>
              <a:buSzTx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 eaLnBrk="1" fontAlgn="auto" latinLnBrk="0" hangingPunct="1">
              <a:lnSpc>
                <a:spcPct val="150000"/>
              </a:lnSpc>
              <a:buSzTx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Existing detection methods 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struggle to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 address the heterogeneity , resource constraints , and dynamic communication patterns of IoT devices.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6"/>
          <p:cNvSpPr/>
          <p:nvPr/>
        </p:nvSpPr>
        <p:spPr>
          <a:xfrm>
            <a:off x="3636365" y="805336"/>
            <a:ext cx="1869900" cy="1869900"/>
          </a:xfrm>
          <a:prstGeom prst="ellipse">
            <a:avLst/>
          </a:prstGeom>
          <a:solidFill>
            <a:srgbClr val="D5E3D9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2" name="Google Shape;592;p36"/>
          <p:cNvSpPr txBox="1">
            <a:spLocks noGrp="1"/>
          </p:cNvSpPr>
          <p:nvPr>
            <p:ph type="title" idx="2"/>
          </p:nvPr>
        </p:nvSpPr>
        <p:spPr>
          <a:xfrm>
            <a:off x="438785" y="175895"/>
            <a:ext cx="5579745" cy="682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ym typeface="+mn-ea"/>
              </a:rPr>
              <a:t>Literature Review</a:t>
            </a:r>
            <a:endParaRPr lang="en-US" altLang="en-GB" sz="4000" b="1" dirty="0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0" y="805180"/>
            <a:ext cx="9115425" cy="159321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>
              <a:lnSpc>
                <a:spcPct val="150000"/>
              </a:lnSpc>
              <a:buSzTx/>
            </a:pP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Machine Learning Approaches:</a:t>
            </a:r>
            <a:endParaRPr lang="en-US" altLang="en-US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sym typeface="+mn-ea"/>
            </a:endParaRPr>
          </a:p>
          <a:p>
            <a:pPr marL="457200" lvl="1" indent="0" algn="l">
              <a:lnSpc>
                <a:spcPct val="150000"/>
              </a:lnSpc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AdaBoost, decision tree, random forest, autoencoder and artificial neuralnetwork are used.</a:t>
            </a:r>
            <a:endParaRPr lang="en-US" altLang="zh-CN" sz="20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Arial" panose="020B0604020202020204"/>
              <a:ea typeface="Arial" panose="020B0604020202020204"/>
              <a:cs typeface="Arial" panose="020B0604020202020204"/>
            </a:endParaRPr>
          </a:p>
          <a:p>
            <a:pPr marL="457200" lvl="1" indent="0" algn="l">
              <a:lnSpc>
                <a:spcPct val="150000"/>
              </a:lnSpc>
              <a:buSzTx/>
              <a:buNone/>
            </a:pPr>
            <a:endParaRPr kumimoji="0" lang="en-US" altLang="zh-CN" sz="2000" i="0" u="none" strike="noStrike" cap="none" normalizeH="0" baseline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  <a:p>
            <a:pPr algn="l">
              <a:lnSpc>
                <a:spcPct val="150000"/>
              </a:lnSpc>
              <a:buSzTx/>
            </a:pPr>
            <a:endParaRPr kumimoji="0" lang="en-US" altLang="en-US" sz="1800" b="1" i="0" u="none" strike="noStrike" cap="none" normalizeH="0" baseline="0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020" y="2399030"/>
            <a:ext cx="9116060" cy="2600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l" eaLnBrk="1" fontAlgn="auto" latinLnBrk="0" hangingPunct="1">
              <a:lnSpc>
                <a:spcPct val="150000"/>
              </a:lnSpc>
            </a:pPr>
            <a:r>
              <a:rPr lang="en-US" altLang="zh-CN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Analysis of experimental results</a:t>
            </a: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:</a:t>
            </a:r>
            <a:endParaRPr lang="en-US" altLang="en-US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sym typeface="+mn-ea"/>
            </a:endParaRPr>
          </a:p>
          <a:p>
            <a:pPr marL="457200" lvl="1" algn="l" eaLnBrk="1" fontAlgn="auto" latinLnBrk="0" hangingPunct="1">
              <a:lnSpc>
                <a:spcPct val="150000"/>
              </a:lnSpc>
              <a:buSzTx/>
            </a:pPr>
            <a:r>
              <a:rPr lang="en-US" altLang="zh-CN" sz="18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+mn-lt"/>
                <a:ea typeface="微软雅黑" panose="020B0503020204020204" charset="-122"/>
                <a:cs typeface="+mn-lt"/>
                <a:sym typeface="+mn-ea"/>
              </a:rPr>
              <a:t> 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lt"/>
                <a:cs typeface="+mn-lt"/>
                <a:sym typeface="+mn-ea"/>
              </a:rPr>
              <a:t>machine learning models are applied to 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measure precision, recall, accuracy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+mn-lt"/>
                <a:cs typeface="+mn-lt"/>
                <a:sym typeface="+mn-ea"/>
              </a:rPr>
              <a:t> of the results are  calculated for detailed analysis.</a:t>
            </a:r>
            <a:endParaRPr lang="zh-CN" altLang="en-US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latin typeface="+mn-lt"/>
              <a:ea typeface="宋体" panose="02010600030101010101" pitchFamily="2" charset="-122"/>
              <a:cs typeface="+mn-lt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6"/>
          <p:cNvSpPr/>
          <p:nvPr/>
        </p:nvSpPr>
        <p:spPr>
          <a:xfrm>
            <a:off x="3636365" y="805336"/>
            <a:ext cx="1869900" cy="1869900"/>
          </a:xfrm>
          <a:prstGeom prst="ellipse">
            <a:avLst/>
          </a:prstGeom>
          <a:solidFill>
            <a:srgbClr val="D5E3D9">
              <a:alpha val="687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2" name="Google Shape;592;p36"/>
          <p:cNvSpPr txBox="1">
            <a:spLocks noGrp="1"/>
          </p:cNvSpPr>
          <p:nvPr>
            <p:ph type="title" idx="2"/>
          </p:nvPr>
        </p:nvSpPr>
        <p:spPr>
          <a:xfrm>
            <a:off x="438785" y="175895"/>
            <a:ext cx="5579745" cy="6826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sym typeface="+mn-ea"/>
              </a:rPr>
              <a:t>Literature Review</a:t>
            </a:r>
            <a:endParaRPr lang="en-US" altLang="en-GB" sz="4000" b="1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35" y="805180"/>
            <a:ext cx="9144000" cy="423862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marL="0" indent="0" algn="l" eaLnBrk="1" fontAlgn="auto" latinLnBrk="0" hangingPunct="1">
              <a:lnSpc>
                <a:spcPct val="150000"/>
              </a:lnSpc>
            </a:pP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conclusion:</a:t>
            </a:r>
            <a:endParaRPr lang="en-US" altLang="en-US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sym typeface="+mn-ea"/>
            </a:endParaRPr>
          </a:p>
          <a:p>
            <a:pPr marL="457200" lvl="2" algn="l">
              <a:buSzTx/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2" algn="l"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The 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Random forest, decision tree, and ADA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  can easily identify malicious activities.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2" algn="l">
              <a:buSzTx/>
              <a:buNone/>
            </a:pPr>
            <a:r>
              <a:rPr lang="en-US" altLang="zh-CN" sz="1800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highlight>
                  <a:srgbClr val="FFFF00"/>
                </a:highlight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need to find related paper regarding topic and make tables</a:t>
            </a:r>
            <a:endParaRPr lang="en-US" altLang="zh-CN" sz="1800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highlight>
                <a:srgbClr val="FFFF00"/>
              </a:highlight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6675" y="59690"/>
            <a:ext cx="8935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SzPts val="3600"/>
              <a:buFont typeface="BioRhyme ExtraBold" panose="00000900000000000000"/>
            </a:pPr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Methodology</a:t>
            </a:r>
            <a:endParaRPr lang="en-US" sz="4000" b="1" dirty="0">
              <a:solidFill>
                <a:schemeClr val="accent1"/>
              </a:solidFill>
              <a:latin typeface="BioRhyme ExtraBold" panose="00000900000000000000"/>
              <a:ea typeface="BioRhyme ExtraBold" panose="00000900000000000000"/>
              <a:cs typeface="BioRhyme ExtraBold" panose="00000900000000000000"/>
              <a:sym typeface="+mn-ea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-49530" y="1027430"/>
            <a:ext cx="8429625" cy="8483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Step-by-step approach followed in this study:</a:t>
            </a:r>
            <a:endParaRPr lang="en-US" altLang="en-US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94640" y="1804670"/>
            <a:ext cx="4452620" cy="2690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lvl="1" algn="l"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Step 1: Data Collection </a:t>
            </a:r>
            <a:b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</a:b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Step 2: Data Preprocessing </a:t>
            </a:r>
            <a:b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</a:b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Step 3: Analysis of results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algn="l">
              <a:buSzTx/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Step 4: Conclusion 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16205" y="82550"/>
            <a:ext cx="8733790" cy="901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Methodology</a:t>
            </a:r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6205" y="944880"/>
            <a:ext cx="8355330" cy="3322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Data Collection: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The UNSW BoT IoT datasets 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: 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IoT devices (such as cameras, smart door locks, smart speakers, smart thermostats, etc.) are used to capture raw traffic when the botnet source code is deployed for an attack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r>
              <a:rPr lang="en-US" altLang="zh-CN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1) Bot-IoT and N-BaIoT focus on IoT botnets, but the UNSW BoT-IoT experiment has more 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refined control</a:t>
            </a:r>
            <a:r>
              <a:rPr lang="en-US" altLang="zh-CN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 and 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high transparency</a:t>
            </a:r>
            <a:r>
              <a:rPr lang="en-US" altLang="zh-CN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 in the attack injection process</a:t>
            </a:r>
            <a:endParaRPr lang="en-US" altLang="zh-CN" sz="16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6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r>
              <a:rPr lang="en-US" altLang="zh-CN" sz="16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2) UNSW BoT-IoT performs better in terms of data 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balance and diversity</a:t>
            </a:r>
            <a:endParaRPr lang="en-US" altLang="zh-CN" sz="16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6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0960" y="60325"/>
            <a:ext cx="813816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Methodology</a:t>
            </a:r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135" y="1145540"/>
            <a:ext cx="8761095" cy="33413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Data Preprocessing:</a:t>
            </a:r>
            <a:endParaRPr lang="en-US" altLang="zh-CN" sz="2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50000">
                    <a:schemeClr val="accent2"/>
                  </a:gs>
                  <a:gs pos="0">
                    <a:schemeClr val="accent2">
                      <a:lumMod val="25000"/>
                      <a:lumOff val="75000"/>
                    </a:schemeClr>
                  </a:gs>
                  <a:gs pos="100000">
                    <a:schemeClr val="accent2">
                      <a:lumMod val="85000"/>
                    </a:schemeClr>
                  </a:gs>
                </a:gsLst>
                <a:lin ang="5400000" scaled="1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1) By 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cleaning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50000">
                      <a:schemeClr val="accent2"/>
                    </a:gs>
                    <a:gs pos="0">
                      <a:schemeClr val="accent2">
                        <a:lumMod val="25000"/>
                        <a:lumOff val="75000"/>
                      </a:schemeClr>
                    </a:gs>
                    <a:gs pos="100000">
                      <a:schemeClr val="accent2">
                        <a:lumMod val="85000"/>
                      </a:schemeClr>
                    </a:gs>
                  </a:gsLst>
                  <a:lin ang="5400000" scaled="1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,and 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feature selection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 : the data set can remove noise data and missing information;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1" indent="0"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2) </a:t>
            </a:r>
            <a:r>
              <a:rPr lang="en-US" altLang="zh-CN" sz="20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Digit type conversion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 : to transform the data set into a more appropriate feature format for the classification model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33020" y="10160"/>
            <a:ext cx="8005445" cy="523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Methodology</a:t>
            </a:r>
            <a:endParaRPr lang="en-US" altLang="zh-CN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  <a:p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810" y="776605"/>
            <a:ext cx="9121775" cy="421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SzTx/>
            </a:pPr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</a:rPr>
              <a:t>The process of the experiment :</a:t>
            </a:r>
            <a:endParaRPr lang="en-US" altLang="en-US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</a:endParaRPr>
          </a:p>
          <a:p>
            <a:pPr marL="914400" lvl="2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  <a:p>
            <a:pPr marL="914400" lvl="2" indent="0"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FFFF00"/>
                </a:highlight>
              </a:rPr>
              <a:t>To test the experimental data sets using these machine learning methods such 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highlight>
                <a:srgbClr val="FFFF00"/>
              </a:highlight>
            </a:endParaRPr>
          </a:p>
          <a:p>
            <a:pPr marL="914400" lvl="2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highlight>
                <a:srgbClr val="FFFF00"/>
              </a:highlight>
            </a:endParaRPr>
          </a:p>
          <a:p>
            <a:pPr marL="914400" lvl="2" indent="0"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FFFF00"/>
                </a:highlight>
              </a:rPr>
              <a:t>as AdaBoost, decision tree, random forest, autoencoder and artificial neural 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highlight>
                <a:srgbClr val="FFFF00"/>
              </a:highlight>
            </a:endParaRPr>
          </a:p>
          <a:p>
            <a:pPr marL="914400" lvl="2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highlight>
                <a:srgbClr val="FFFF00"/>
              </a:highlight>
            </a:endParaRPr>
          </a:p>
          <a:p>
            <a:pPr marL="914400" lvl="2" indent="0"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FFFF00"/>
                </a:highlight>
              </a:rPr>
              <a:t>network </a:t>
            </a:r>
            <a:r>
              <a:rPr lang="zh-CN" altLang="en-US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FFFF00"/>
                </a:highlight>
                <a:ea typeface="宋体" panose="02010600030101010101" pitchFamily="2" charset="-122"/>
              </a:rPr>
              <a:t>（</a:t>
            </a: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FFFF00"/>
                </a:highlight>
                <a:ea typeface="宋体" panose="02010600030101010101" pitchFamily="2" charset="-122"/>
              </a:rPr>
              <a:t>Chose the machine learning supervised or unsepervised lear</a:t>
            </a:r>
            <a:r>
              <a:rPr lang="zh-CN" altLang="en-US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highlight>
                  <a:srgbClr val="FFFF00"/>
                </a:highlight>
                <a:ea typeface="宋体" panose="02010600030101010101" pitchFamily="2" charset="-122"/>
              </a:rPr>
              <a:t>宁）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highlight>
                <a:srgbClr val="FFFF00"/>
              </a:highlight>
            </a:endParaRPr>
          </a:p>
          <a:p>
            <a:pPr marL="914400" lvl="2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highlight>
                <a:srgbClr val="FFFF00"/>
              </a:highligh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795" y="32385"/>
            <a:ext cx="8965565" cy="1149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>
              <a:buSzPts val="3600"/>
              <a:buFont typeface="BioRhyme ExtraBold" panose="00000900000000000000"/>
            </a:pPr>
            <a:r>
              <a:rPr lang="en-US" sz="4000" b="1" dirty="0">
                <a:solidFill>
                  <a:schemeClr val="accent1"/>
                </a:solidFill>
                <a:latin typeface="BioRhyme ExtraBold" panose="00000900000000000000"/>
                <a:ea typeface="BioRhyme ExtraBold" panose="00000900000000000000"/>
                <a:cs typeface="BioRhyme ExtraBold" panose="00000900000000000000"/>
                <a:sym typeface="+mn-ea"/>
              </a:rPr>
              <a:t>Research Methodology</a:t>
            </a:r>
            <a:endParaRPr lang="en-US" sz="4000" b="1" dirty="0">
              <a:solidFill>
                <a:schemeClr val="accent1"/>
              </a:solidFill>
              <a:latin typeface="BioRhyme ExtraBold" panose="00000900000000000000"/>
              <a:ea typeface="BioRhyme ExtraBold" panose="00000900000000000000"/>
              <a:cs typeface="BioRhyme ExtraBold" panose="00000900000000000000"/>
              <a:sym typeface="+mn-ea"/>
            </a:endParaRPr>
          </a:p>
          <a:p>
            <a:endParaRPr lang="en-US" altLang="zh-CN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-10795" y="1481455"/>
            <a:ext cx="9121140" cy="36626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1"/>
            <a:r>
              <a:rPr lang="en-US" altLang="en-US" sz="2000" b="1" dirty="0">
                <a:ln w="15875"/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/>
                <a:latin typeface="Arial" panose="020B0604020202020204" pitchFamily="34" charset="0"/>
                <a:sym typeface="+mn-ea"/>
              </a:rPr>
              <a:t>Analysis of experimental results :</a:t>
            </a:r>
            <a:endParaRPr lang="en-US" altLang="en-US" sz="2000" b="1" dirty="0">
              <a:ln w="15875"/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/>
              <a:latin typeface="Arial" panose="020B0604020202020204" pitchFamily="34" charset="0"/>
              <a:sym typeface="+mn-ea"/>
            </a:endParaRPr>
          </a:p>
          <a:p>
            <a:pPr marL="457200" lvl="2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2" indent="0"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To calculate the precision, the weighted average, recall and accuracy of the 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2" indent="0">
              <a:buNone/>
            </a:pP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pPr marL="457200" lvl="2" indent="0">
              <a:buNone/>
            </a:pPr>
            <a:r>
              <a:rPr lang="en-US" altLang="zh-CN" sz="18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6"/>
                    </a:gs>
                  </a:gsLst>
                  <a:lin ang="2700000" scaled="0"/>
                </a:grad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sym typeface="+mn-ea"/>
              </a:rPr>
              <a:t>experimental results to compare which machine learning model is better.</a:t>
            </a:r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  <a:p>
            <a:endParaRPr lang="en-US" altLang="zh-CN" sz="18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gradFill>
                <a:gsLst>
                  <a:gs pos="0">
                    <a:schemeClr val="accent1"/>
                  </a:gs>
                  <a:gs pos="100000">
                    <a:schemeClr val="accent6"/>
                  </a:gs>
                </a:gsLst>
                <a:lin ang="2700000" scaled="0"/>
              </a:gradFill>
              <a:effectLst>
                <a:innerShdw blurRad="177800">
                  <a:schemeClr val="accent3">
                    <a:lumMod val="50000"/>
                  </a:schemeClr>
                </a:innerShdw>
              </a:effectLst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635" y="0"/>
            <a:ext cx="2158365" cy="1145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rm Photographer Portfolio by Slidesgo">
  <a:themeElements>
    <a:clrScheme name="Simple Light">
      <a:dk1>
        <a:srgbClr val="DBBDA0"/>
      </a:dk1>
      <a:lt1>
        <a:srgbClr val="FFFAF7"/>
      </a:lt1>
      <a:dk2>
        <a:srgbClr val="D5E3D9"/>
      </a:dk2>
      <a:lt2>
        <a:srgbClr val="FFE8D5"/>
      </a:lt2>
      <a:accent1>
        <a:srgbClr val="8F745A"/>
      </a:accent1>
      <a:accent2>
        <a:srgbClr val="414042"/>
      </a:accent2>
      <a:accent3>
        <a:srgbClr val="F6DAC4"/>
      </a:accent3>
      <a:accent4>
        <a:srgbClr val="FFFAF7"/>
      </a:accent4>
      <a:accent5>
        <a:srgbClr val="89C099"/>
      </a:accent5>
      <a:accent6>
        <a:srgbClr val="8F745A"/>
      </a:accent6>
      <a:hlink>
        <a:srgbClr val="89C09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2598</Words>
  <Application>WPS Slides</Application>
  <PresentationFormat>全屏显示(16:9)</PresentationFormat>
  <Paragraphs>101</Paragraphs>
  <Slides>11</Slides>
  <Notes>50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Arial</vt:lpstr>
      <vt:lpstr>BioRhyme ExtraBold</vt:lpstr>
      <vt:lpstr>Raleway</vt:lpstr>
      <vt:lpstr>Fredoka One</vt:lpstr>
      <vt:lpstr>Wide Latin</vt:lpstr>
      <vt:lpstr>Lato</vt:lpstr>
      <vt:lpstr>Raleway Thin</vt:lpstr>
      <vt:lpstr>Roboto Condensed Light</vt:lpstr>
      <vt:lpstr>AMGDT</vt:lpstr>
      <vt:lpstr>BioRhyme</vt:lpstr>
      <vt:lpstr>Abril Fatface</vt:lpstr>
      <vt:lpstr>Merriweather</vt:lpstr>
      <vt:lpstr>Source Sans Pro</vt:lpstr>
      <vt:lpstr>Roboto</vt:lpstr>
      <vt:lpstr>Times New Roman</vt:lpstr>
      <vt:lpstr>微软雅黑</vt:lpstr>
      <vt:lpstr>Arial Unicode MS</vt:lpstr>
      <vt:lpstr>Farm Photographer Portfolio by Slidesgo</vt:lpstr>
      <vt:lpstr>Detection Of Network Anomalies In Smart Home Internet Of Things In Machine Learning</vt:lpstr>
      <vt:lpstr>Literature Review</vt:lpstr>
      <vt:lpstr>Literature Review</vt:lpstr>
      <vt:lpstr>Literature Review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FARM PHOTOGRAPHER PORTFOLIO</dc:title>
  <dc:creator/>
  <cp:lastModifiedBy>超</cp:lastModifiedBy>
  <cp:revision>18</cp:revision>
  <dcterms:created xsi:type="dcterms:W3CDTF">2025-04-28T15:14:00Z</dcterms:created>
  <dcterms:modified xsi:type="dcterms:W3CDTF">2025-05-14T02:00:35Z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DA9EB601D3464C49A563BB3383E1ADBB_12</vt:lpwstr>
  </property>
  <property fmtid="{D5CDD505-2E9C-101B-9397-08002B2CF9AE}" pid="3" name="KSOProductBuildVer">
    <vt:lpwstr>2057-12.2.0.20796</vt:lpwstr>
  </property>
</Properties>
</file>