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315" r:id="rId3"/>
    <p:sldId id="330" r:id="rId4"/>
    <p:sldId id="326" r:id="rId5"/>
    <p:sldId id="331" r:id="rId6"/>
    <p:sldId id="318" r:id="rId7"/>
    <p:sldId id="329" r:id="rId8"/>
    <p:sldId id="319" r:id="rId9"/>
    <p:sldId id="332" r:id="rId10"/>
    <p:sldId id="333" r:id="rId11"/>
    <p:sldId id="334" r:id="rId12"/>
    <p:sldId id="325" r:id="rId13"/>
  </p:sldIdLst>
  <p:sldSz cx="9144000" cy="5143500" type="screen16x9"/>
  <p:notesSz cx="6858000" cy="9144000"/>
  <p:embeddedFontLst>
    <p:embeddedFont>
      <p:font typeface="BioRhyme ExtraBold" panose="00000900000000000000"/>
      <p:bold r:id="rId18"/>
    </p:embeddedFont>
    <p:embeddedFont>
      <p:font typeface="Raleway"/>
      <p:regular r:id="rId19"/>
    </p:embeddedFont>
    <p:embeddedFont>
      <p:font typeface="Lato" panose="020F0502020204030203"/>
      <p:regular r:id="rId20"/>
    </p:embeddedFont>
    <p:embeddedFont>
      <p:font typeface="Raleway Thin"/>
      <p:regular r:id="rId21"/>
      <p:bold r:id="rId22"/>
      <p:boldItalic r:id="rId23"/>
    </p:embeddedFont>
    <p:embeddedFont>
      <p:font typeface="BioRhyme" panose="00000500000000000000"/>
      <p:regular r:id="rId24"/>
    </p:embeddedFont>
    <p:embeddedFont>
      <p:font typeface="Merriweather" panose="00000500000000000000"/>
      <p:regular r:id="rId25"/>
    </p:embeddedFont>
    <p:embeddedFont>
      <p:font typeface="微软雅黑" panose="020B0503020204020204" charset="-12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0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89" d="100"/>
          <a:sy n="189" d="100"/>
        </p:scale>
        <p:origin x="92" y="164"/>
      </p:cViewPr>
      <p:guideLst>
        <p:guide orient="horz" pos="16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5758" y="1376850"/>
            <a:ext cx="5199300" cy="18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5758" y="3244050"/>
            <a:ext cx="51993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16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864826" y="-7937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0" y="419797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76756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8296123" y="4085017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5;p2"/>
          <p:cNvGrpSpPr/>
          <p:nvPr/>
        </p:nvGrpSpPr>
        <p:grpSpPr>
          <a:xfrm>
            <a:off x="2584750" y="4138150"/>
            <a:ext cx="1004946" cy="253775"/>
            <a:chOff x="1435000" y="4229925"/>
            <a:chExt cx="1004946" cy="253775"/>
          </a:xfrm>
        </p:grpSpPr>
        <p:sp>
          <p:nvSpPr>
            <p:cNvPr id="16" name="Google Shape;16;p2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 rot="5400000">
            <a:off x="4349614" y="4239884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91275"/>
            <a:ext cx="77175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713225" y="2923813"/>
            <a:ext cx="7717500" cy="4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11"/>
          <p:cNvSpPr/>
          <p:nvPr/>
        </p:nvSpPr>
        <p:spPr>
          <a:xfrm rot="10800000" flipH="1">
            <a:off x="-7" y="-4"/>
            <a:ext cx="1625481" cy="1625481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1"/>
          <p:cNvSpPr/>
          <p:nvPr/>
        </p:nvSpPr>
        <p:spPr>
          <a:xfrm rot="10800000" flipH="1">
            <a:off x="7291474" y="3"/>
            <a:ext cx="1875359" cy="111462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1"/>
          <p:cNvSpPr/>
          <p:nvPr/>
        </p:nvSpPr>
        <p:spPr>
          <a:xfrm>
            <a:off x="220601" y="3872082"/>
            <a:ext cx="2542138" cy="1271474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11"/>
          <p:cNvSpPr/>
          <p:nvPr/>
        </p:nvSpPr>
        <p:spPr>
          <a:xfrm>
            <a:off x="7874575" y="387207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5" name="Google Shape;165;p11"/>
          <p:cNvGrpSpPr/>
          <p:nvPr/>
        </p:nvGrpSpPr>
        <p:grpSpPr>
          <a:xfrm>
            <a:off x="4069525" y="3947925"/>
            <a:ext cx="1004946" cy="253775"/>
            <a:chOff x="1435000" y="4229925"/>
            <a:chExt cx="1004946" cy="253775"/>
          </a:xfrm>
        </p:grpSpPr>
        <p:sp>
          <p:nvSpPr>
            <p:cNvPr id="166" name="Google Shape;166;p11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>
            <a:hlinkClick r:id="" action="ppaction://noaction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07902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rgbClr val="89C0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1" name="Google Shape;181;p1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0303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1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2030350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907902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" name="Google Shape;18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0303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0303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>
            <a:off x="4839589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7" name="Google Shape;187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620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5962051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4839589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90" name="Google Shape;190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9620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59620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/>
          <p:nvPr/>
        </p:nvSpPr>
        <p:spPr>
          <a:xfrm rot="-5400000">
            <a:off x="-702611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3"/>
          <p:cNvSpPr/>
          <p:nvPr/>
        </p:nvSpPr>
        <p:spPr>
          <a:xfrm>
            <a:off x="8022175" y="4571528"/>
            <a:ext cx="1121816" cy="572028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5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942000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4941925" y="2299525"/>
            <a:ext cx="3372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8" name="Google Shape;198;p14"/>
          <p:cNvGrpSpPr/>
          <p:nvPr/>
        </p:nvGrpSpPr>
        <p:grpSpPr>
          <a:xfrm>
            <a:off x="5059875" y="3719675"/>
            <a:ext cx="1004946" cy="253775"/>
            <a:chOff x="1435000" y="4229925"/>
            <a:chExt cx="1004946" cy="253775"/>
          </a:xfrm>
        </p:grpSpPr>
        <p:sp>
          <p:nvSpPr>
            <p:cNvPr id="199" name="Google Shape;199;p1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1" name="Google Shape;211;p14"/>
          <p:cNvSpPr/>
          <p:nvPr/>
        </p:nvSpPr>
        <p:spPr>
          <a:xfrm rot="10800000" flipH="1">
            <a:off x="0" y="-7"/>
            <a:ext cx="1260607" cy="1260607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4"/>
          <p:cNvSpPr/>
          <p:nvPr/>
        </p:nvSpPr>
        <p:spPr>
          <a:xfrm>
            <a:off x="0" y="1566300"/>
            <a:ext cx="4163851" cy="276335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4"/>
          <p:cNvSpPr/>
          <p:nvPr/>
        </p:nvSpPr>
        <p:spPr>
          <a:xfrm>
            <a:off x="837675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14"/>
          <p:cNvSpPr/>
          <p:nvPr/>
        </p:nvSpPr>
        <p:spPr>
          <a:xfrm rot="5400000">
            <a:off x="7680983" y="1030007"/>
            <a:ext cx="1962209" cy="981194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724100" y="244215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17" name="Google Shape;217;p15"/>
          <p:cNvSpPr txBox="1">
            <a:spLocks noGrp="1"/>
          </p:cNvSpPr>
          <p:nvPr>
            <p:ph type="subTitle" idx="1"/>
          </p:nvPr>
        </p:nvSpPr>
        <p:spPr>
          <a:xfrm>
            <a:off x="724100" y="3111875"/>
            <a:ext cx="31014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5"/>
          <p:cNvSpPr/>
          <p:nvPr/>
        </p:nvSpPr>
        <p:spPr>
          <a:xfrm rot="10800000" flipH="1">
            <a:off x="-8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5"/>
          <p:cNvSpPr/>
          <p:nvPr/>
        </p:nvSpPr>
        <p:spPr>
          <a:xfrm>
            <a:off x="7338950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5"/>
          <p:cNvSpPr/>
          <p:nvPr/>
        </p:nvSpPr>
        <p:spPr>
          <a:xfrm>
            <a:off x="4196550" y="1443350"/>
            <a:ext cx="5239500" cy="37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5360400" y="57150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23" name="Google Shape;223;p16"/>
          <p:cNvSpPr txBox="1">
            <a:spLocks noGrp="1"/>
          </p:cNvSpPr>
          <p:nvPr>
            <p:ph type="subTitle" idx="1"/>
          </p:nvPr>
        </p:nvSpPr>
        <p:spPr>
          <a:xfrm>
            <a:off x="5360400" y="1241225"/>
            <a:ext cx="29835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6"/>
          <p:cNvSpPr/>
          <p:nvPr/>
        </p:nvSpPr>
        <p:spPr>
          <a:xfrm>
            <a:off x="-570275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16"/>
          <p:cNvSpPr/>
          <p:nvPr/>
        </p:nvSpPr>
        <p:spPr>
          <a:xfrm>
            <a:off x="5987375" y="372640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6"/>
          <p:cNvSpPr/>
          <p:nvPr/>
        </p:nvSpPr>
        <p:spPr>
          <a:xfrm>
            <a:off x="1" y="1318200"/>
            <a:ext cx="4805596" cy="3823578"/>
          </a:xfrm>
          <a:custGeom>
            <a:avLst/>
            <a:gdLst/>
            <a:ahLst/>
            <a:cxnLst/>
            <a:rect l="l" t="t" r="r" b="b"/>
            <a:pathLst>
              <a:path w="8323" h="4245" extrusionOk="0">
                <a:moveTo>
                  <a:pt x="1" y="1"/>
                </a:moveTo>
                <a:lnTo>
                  <a:pt x="1" y="4244"/>
                </a:lnTo>
                <a:lnTo>
                  <a:pt x="8323" y="4244"/>
                </a:lnTo>
                <a:lnTo>
                  <a:pt x="8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7" name="Google Shape;227;p16"/>
          <p:cNvGrpSpPr/>
          <p:nvPr/>
        </p:nvGrpSpPr>
        <p:grpSpPr>
          <a:xfrm>
            <a:off x="7242925" y="3033325"/>
            <a:ext cx="1004946" cy="253775"/>
            <a:chOff x="1435000" y="4229925"/>
            <a:chExt cx="1004946" cy="253775"/>
          </a:xfrm>
        </p:grpSpPr>
        <p:sp>
          <p:nvSpPr>
            <p:cNvPr id="228" name="Google Shape;228;p1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" name="Google Shape;240;p16"/>
          <p:cNvSpPr/>
          <p:nvPr/>
        </p:nvSpPr>
        <p:spPr>
          <a:xfrm>
            <a:off x="8630975" y="3311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724100" y="557775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43" name="Google Shape;243;p17"/>
          <p:cNvSpPr txBox="1">
            <a:spLocks noGrp="1"/>
          </p:cNvSpPr>
          <p:nvPr>
            <p:ph type="subTitle" idx="1"/>
          </p:nvPr>
        </p:nvSpPr>
        <p:spPr>
          <a:xfrm>
            <a:off x="724100" y="1227500"/>
            <a:ext cx="29835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7"/>
          <p:cNvSpPr/>
          <p:nvPr/>
        </p:nvSpPr>
        <p:spPr>
          <a:xfrm>
            <a:off x="4598600" y="1511575"/>
            <a:ext cx="4545300" cy="364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7"/>
          <p:cNvSpPr/>
          <p:nvPr/>
        </p:nvSpPr>
        <p:spPr>
          <a:xfrm rot="10800000" flipH="1">
            <a:off x="5987375" y="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17"/>
          <p:cNvSpPr/>
          <p:nvPr/>
        </p:nvSpPr>
        <p:spPr>
          <a:xfrm rot="10800000" flipH="1">
            <a:off x="162267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7"/>
          <p:cNvSpPr/>
          <p:nvPr/>
        </p:nvSpPr>
        <p:spPr>
          <a:xfrm>
            <a:off x="-670825" y="331152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5320225" y="244215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50" name="Google Shape;250;p18"/>
          <p:cNvSpPr txBox="1">
            <a:spLocks noGrp="1"/>
          </p:cNvSpPr>
          <p:nvPr>
            <p:ph type="subTitle" idx="1"/>
          </p:nvPr>
        </p:nvSpPr>
        <p:spPr>
          <a:xfrm>
            <a:off x="5320225" y="3111875"/>
            <a:ext cx="31014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8"/>
          <p:cNvSpPr/>
          <p:nvPr/>
        </p:nvSpPr>
        <p:spPr>
          <a:xfrm>
            <a:off x="-980325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8"/>
          <p:cNvSpPr/>
          <p:nvPr/>
        </p:nvSpPr>
        <p:spPr>
          <a:xfrm>
            <a:off x="0" y="2442150"/>
            <a:ext cx="4442100" cy="269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18"/>
          <p:cNvSpPr/>
          <p:nvPr/>
        </p:nvSpPr>
        <p:spPr>
          <a:xfrm flipH="1">
            <a:off x="5508300" y="0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4" name="Google Shape;254;p18"/>
          <p:cNvGrpSpPr/>
          <p:nvPr/>
        </p:nvGrpSpPr>
        <p:grpSpPr>
          <a:xfrm>
            <a:off x="5439475" y="1820625"/>
            <a:ext cx="1004946" cy="253775"/>
            <a:chOff x="1435000" y="4229925"/>
            <a:chExt cx="1004946" cy="253775"/>
          </a:xfrm>
        </p:grpSpPr>
        <p:sp>
          <p:nvSpPr>
            <p:cNvPr id="255" name="Google Shape;255;p1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/>
          <p:nvPr/>
        </p:nvSpPr>
        <p:spPr>
          <a:xfrm>
            <a:off x="0" y="0"/>
            <a:ext cx="1247400" cy="5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6859600" y="4060838"/>
            <a:ext cx="1004946" cy="253775"/>
            <a:chOff x="1435000" y="4229925"/>
            <a:chExt cx="1004946" cy="253775"/>
          </a:xfrm>
        </p:grpSpPr>
        <p:sp>
          <p:nvSpPr>
            <p:cNvPr id="270" name="Google Shape;270;p1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2" name="Google Shape;282;p19"/>
          <p:cNvSpPr/>
          <p:nvPr/>
        </p:nvSpPr>
        <p:spPr>
          <a:xfrm>
            <a:off x="8071950" y="38226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19"/>
          <p:cNvSpPr/>
          <p:nvPr/>
        </p:nvSpPr>
        <p:spPr>
          <a:xfrm>
            <a:off x="469025" y="3986926"/>
            <a:ext cx="2312434" cy="1156575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0"/>
          <p:cNvGrpSpPr/>
          <p:nvPr/>
        </p:nvGrpSpPr>
        <p:grpSpPr>
          <a:xfrm>
            <a:off x="7425775" y="4331938"/>
            <a:ext cx="1004946" cy="253775"/>
            <a:chOff x="1435000" y="4229925"/>
            <a:chExt cx="1004946" cy="253775"/>
          </a:xfrm>
        </p:grpSpPr>
        <p:sp>
          <p:nvSpPr>
            <p:cNvPr id="287" name="Google Shape;287;p20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9" name="Google Shape;299;p20"/>
          <p:cNvSpPr/>
          <p:nvPr/>
        </p:nvSpPr>
        <p:spPr>
          <a:xfrm>
            <a:off x="-928075" y="38226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0"/>
          <p:cNvSpPr/>
          <p:nvPr/>
        </p:nvSpPr>
        <p:spPr>
          <a:xfrm rot="-5400000">
            <a:off x="7505092" y="668947"/>
            <a:ext cx="2184988" cy="1092820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428950" y="2771788"/>
            <a:ext cx="42861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3091450" y="3332788"/>
            <a:ext cx="29610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2781990" y="1259393"/>
            <a:ext cx="35799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 rot="10800000">
            <a:off x="7550467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"/>
          <p:cNvSpPr/>
          <p:nvPr/>
        </p:nvSpPr>
        <p:spPr>
          <a:xfrm>
            <a:off x="7289625" y="419792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3"/>
          <p:cNvSpPr/>
          <p:nvPr/>
        </p:nvSpPr>
        <p:spPr>
          <a:xfrm>
            <a:off x="8260121" y="3885202"/>
            <a:ext cx="131550" cy="730198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3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3"/>
          <p:cNvSpPr/>
          <p:nvPr/>
        </p:nvSpPr>
        <p:spPr>
          <a:xfrm>
            <a:off x="-383150" y="3822625"/>
            <a:ext cx="20205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>
            <a:spLocks noGrp="1"/>
          </p:cNvSpPr>
          <p:nvPr>
            <p:ph type="subTitle" idx="1"/>
          </p:nvPr>
        </p:nvSpPr>
        <p:spPr>
          <a:xfrm>
            <a:off x="706875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>
            <a:spLocks noGrp="1"/>
          </p:cNvSpPr>
          <p:nvPr>
            <p:ph type="subTitle" idx="2"/>
          </p:nvPr>
        </p:nvSpPr>
        <p:spPr>
          <a:xfrm>
            <a:off x="3363600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1"/>
          <p:cNvSpPr txBox="1">
            <a:spLocks noGrp="1"/>
          </p:cNvSpPr>
          <p:nvPr>
            <p:ph type="subTitle" idx="3"/>
          </p:nvPr>
        </p:nvSpPr>
        <p:spPr>
          <a:xfrm>
            <a:off x="6020325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1"/>
          <p:cNvSpPr txBox="1">
            <a:spLocks noGrp="1"/>
          </p:cNvSpPr>
          <p:nvPr>
            <p:ph type="subTitle" idx="4"/>
          </p:nvPr>
        </p:nvSpPr>
        <p:spPr>
          <a:xfrm>
            <a:off x="706875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07" name="Google Shape;307;p21"/>
          <p:cNvSpPr txBox="1">
            <a:spLocks noGrp="1"/>
          </p:cNvSpPr>
          <p:nvPr>
            <p:ph type="subTitle" idx="5"/>
          </p:nvPr>
        </p:nvSpPr>
        <p:spPr>
          <a:xfrm>
            <a:off x="3363600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08" name="Google Shape;308;p21"/>
          <p:cNvSpPr txBox="1">
            <a:spLocks noGrp="1"/>
          </p:cNvSpPr>
          <p:nvPr>
            <p:ph type="subTitle" idx="6"/>
          </p:nvPr>
        </p:nvSpPr>
        <p:spPr>
          <a:xfrm>
            <a:off x="6020324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09" name="Google Shape;309;p21"/>
          <p:cNvSpPr/>
          <p:nvPr/>
        </p:nvSpPr>
        <p:spPr>
          <a:xfrm rot="10800000">
            <a:off x="7550467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0" name="Google Shape;310;p21"/>
          <p:cNvGrpSpPr/>
          <p:nvPr/>
        </p:nvGrpSpPr>
        <p:grpSpPr>
          <a:xfrm>
            <a:off x="7338950" y="571500"/>
            <a:ext cx="1004946" cy="253775"/>
            <a:chOff x="1435000" y="4229925"/>
            <a:chExt cx="1004946" cy="253775"/>
          </a:xfrm>
        </p:grpSpPr>
        <p:sp>
          <p:nvSpPr>
            <p:cNvPr id="311" name="Google Shape;311;p21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3" name="Google Shape;323;p21"/>
          <p:cNvSpPr/>
          <p:nvPr/>
        </p:nvSpPr>
        <p:spPr>
          <a:xfrm>
            <a:off x="7550479" y="4371773"/>
            <a:ext cx="1593522" cy="771771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1"/>
          <p:cNvSpPr/>
          <p:nvPr/>
        </p:nvSpPr>
        <p:spPr>
          <a:xfrm>
            <a:off x="-1715900" y="4113125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>
            <a:spLocks noGrp="1"/>
          </p:cNvSpPr>
          <p:nvPr>
            <p:ph type="subTitle" idx="1"/>
          </p:nvPr>
        </p:nvSpPr>
        <p:spPr>
          <a:xfrm>
            <a:off x="6052060" y="35902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2"/>
          <p:cNvSpPr txBox="1">
            <a:spLocks noGrp="1"/>
          </p:cNvSpPr>
          <p:nvPr>
            <p:ph type="subTitle" idx="2"/>
          </p:nvPr>
        </p:nvSpPr>
        <p:spPr>
          <a:xfrm>
            <a:off x="6053553" y="19769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2"/>
          <p:cNvSpPr txBox="1">
            <a:spLocks noGrp="1"/>
          </p:cNvSpPr>
          <p:nvPr>
            <p:ph type="subTitle" idx="3"/>
          </p:nvPr>
        </p:nvSpPr>
        <p:spPr>
          <a:xfrm>
            <a:off x="6052049" y="31558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30" name="Google Shape;330;p22"/>
          <p:cNvSpPr txBox="1">
            <a:spLocks noGrp="1"/>
          </p:cNvSpPr>
          <p:nvPr>
            <p:ph type="subTitle" idx="4"/>
          </p:nvPr>
        </p:nvSpPr>
        <p:spPr>
          <a:xfrm>
            <a:off x="6053542" y="15425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31" name="Google Shape;331;p22"/>
          <p:cNvSpPr/>
          <p:nvPr/>
        </p:nvSpPr>
        <p:spPr>
          <a:xfrm>
            <a:off x="0" y="4570850"/>
            <a:ext cx="748383" cy="572696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22"/>
          <p:cNvSpPr/>
          <p:nvPr/>
        </p:nvSpPr>
        <p:spPr>
          <a:xfrm rot="-5400000" flipH="1">
            <a:off x="8021673" y="2407301"/>
            <a:ext cx="1496278" cy="748375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3" name="Google Shape;333;p22"/>
          <p:cNvGrpSpPr/>
          <p:nvPr/>
        </p:nvGrpSpPr>
        <p:grpSpPr>
          <a:xfrm>
            <a:off x="7416675" y="557775"/>
            <a:ext cx="1004946" cy="253775"/>
            <a:chOff x="1435000" y="4229925"/>
            <a:chExt cx="1004946" cy="253775"/>
          </a:xfrm>
        </p:grpSpPr>
        <p:sp>
          <p:nvSpPr>
            <p:cNvPr id="334" name="Google Shape;334;p22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6" name="Google Shape;346;p22"/>
          <p:cNvSpPr txBox="1">
            <a:spLocks noGrp="1"/>
          </p:cNvSpPr>
          <p:nvPr>
            <p:ph type="subTitle" idx="5"/>
          </p:nvPr>
        </p:nvSpPr>
        <p:spPr>
          <a:xfrm>
            <a:off x="2139910" y="35902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2"/>
          <p:cNvSpPr txBox="1">
            <a:spLocks noGrp="1"/>
          </p:cNvSpPr>
          <p:nvPr>
            <p:ph type="subTitle" idx="6"/>
          </p:nvPr>
        </p:nvSpPr>
        <p:spPr>
          <a:xfrm>
            <a:off x="2141403" y="19769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2"/>
          <p:cNvSpPr txBox="1">
            <a:spLocks noGrp="1"/>
          </p:cNvSpPr>
          <p:nvPr>
            <p:ph type="subTitle" idx="7"/>
          </p:nvPr>
        </p:nvSpPr>
        <p:spPr>
          <a:xfrm>
            <a:off x="2139899" y="31558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49" name="Google Shape;349;p22"/>
          <p:cNvSpPr txBox="1">
            <a:spLocks noGrp="1"/>
          </p:cNvSpPr>
          <p:nvPr>
            <p:ph type="subTitle" idx="8"/>
          </p:nvPr>
        </p:nvSpPr>
        <p:spPr>
          <a:xfrm>
            <a:off x="2141392" y="15425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/>
        </p:nvSpPr>
        <p:spPr>
          <a:xfrm>
            <a:off x="917775" y="15302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5865425" y="185455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1070175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1070175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35440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544000" y="200695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35440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3544000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60595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60595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6017825" y="322890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3" name="Google Shape;363;p23"/>
          <p:cNvSpPr txBox="1">
            <a:spLocks noGrp="1"/>
          </p:cNvSpPr>
          <p:nvPr>
            <p:ph type="subTitle" idx="1"/>
          </p:nvPr>
        </p:nvSpPr>
        <p:spPr>
          <a:xfrm>
            <a:off x="129861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23"/>
          <p:cNvSpPr txBox="1">
            <a:spLocks noGrp="1"/>
          </p:cNvSpPr>
          <p:nvPr>
            <p:ph type="subTitle" idx="2"/>
          </p:nvPr>
        </p:nvSpPr>
        <p:spPr>
          <a:xfrm>
            <a:off x="129861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3"/>
          <p:cNvSpPr txBox="1">
            <a:spLocks noGrp="1"/>
          </p:cNvSpPr>
          <p:nvPr>
            <p:ph type="subTitle" idx="3"/>
          </p:nvPr>
        </p:nvSpPr>
        <p:spPr>
          <a:xfrm>
            <a:off x="129861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23"/>
          <p:cNvSpPr txBox="1">
            <a:spLocks noGrp="1"/>
          </p:cNvSpPr>
          <p:nvPr>
            <p:ph type="subTitle" idx="4"/>
          </p:nvPr>
        </p:nvSpPr>
        <p:spPr>
          <a:xfrm>
            <a:off x="129861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3"/>
          <p:cNvSpPr txBox="1">
            <a:spLocks noGrp="1"/>
          </p:cNvSpPr>
          <p:nvPr>
            <p:ph type="subTitle" idx="5"/>
          </p:nvPr>
        </p:nvSpPr>
        <p:spPr>
          <a:xfrm>
            <a:off x="385093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3"/>
          <p:cNvSpPr txBox="1">
            <a:spLocks noGrp="1"/>
          </p:cNvSpPr>
          <p:nvPr>
            <p:ph type="subTitle" idx="6"/>
          </p:nvPr>
        </p:nvSpPr>
        <p:spPr>
          <a:xfrm>
            <a:off x="385093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3"/>
          <p:cNvSpPr txBox="1">
            <a:spLocks noGrp="1"/>
          </p:cNvSpPr>
          <p:nvPr>
            <p:ph type="subTitle" idx="7"/>
          </p:nvPr>
        </p:nvSpPr>
        <p:spPr>
          <a:xfrm>
            <a:off x="385093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23"/>
          <p:cNvSpPr txBox="1">
            <a:spLocks noGrp="1"/>
          </p:cNvSpPr>
          <p:nvPr>
            <p:ph type="subTitle" idx="8"/>
          </p:nvPr>
        </p:nvSpPr>
        <p:spPr>
          <a:xfrm>
            <a:off x="385093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3"/>
          <p:cNvSpPr txBox="1">
            <a:spLocks noGrp="1"/>
          </p:cNvSpPr>
          <p:nvPr>
            <p:ph type="subTitle" idx="9"/>
          </p:nvPr>
        </p:nvSpPr>
        <p:spPr>
          <a:xfrm>
            <a:off x="640325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23"/>
          <p:cNvSpPr txBox="1">
            <a:spLocks noGrp="1"/>
          </p:cNvSpPr>
          <p:nvPr>
            <p:ph type="subTitle" idx="13"/>
          </p:nvPr>
        </p:nvSpPr>
        <p:spPr>
          <a:xfrm>
            <a:off x="640325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3"/>
          <p:cNvSpPr txBox="1">
            <a:spLocks noGrp="1"/>
          </p:cNvSpPr>
          <p:nvPr>
            <p:ph type="subTitle" idx="14"/>
          </p:nvPr>
        </p:nvSpPr>
        <p:spPr>
          <a:xfrm>
            <a:off x="640325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3"/>
          <p:cNvSpPr txBox="1">
            <a:spLocks noGrp="1"/>
          </p:cNvSpPr>
          <p:nvPr>
            <p:ph type="subTitle" idx="15"/>
          </p:nvPr>
        </p:nvSpPr>
        <p:spPr>
          <a:xfrm>
            <a:off x="640325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3"/>
          <p:cNvSpPr/>
          <p:nvPr/>
        </p:nvSpPr>
        <p:spPr>
          <a:xfrm rot="10800000">
            <a:off x="7518518" y="-4"/>
            <a:ext cx="1625481" cy="1625481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6" name="Google Shape;376;p23"/>
          <p:cNvGrpSpPr/>
          <p:nvPr/>
        </p:nvGrpSpPr>
        <p:grpSpPr>
          <a:xfrm>
            <a:off x="713225" y="4458825"/>
            <a:ext cx="1004946" cy="253775"/>
            <a:chOff x="1435000" y="4229925"/>
            <a:chExt cx="1004946" cy="253775"/>
          </a:xfrm>
        </p:grpSpPr>
        <p:sp>
          <p:nvSpPr>
            <p:cNvPr id="377" name="Google Shape;377;p23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9" name="Google Shape;389;p23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92" name="Google Shape;392;p24"/>
          <p:cNvSpPr/>
          <p:nvPr/>
        </p:nvSpPr>
        <p:spPr>
          <a:xfrm>
            <a:off x="-13349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rgbClr val="DBB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3" name="Google Shape;393;p24"/>
          <p:cNvGrpSpPr/>
          <p:nvPr/>
        </p:nvGrpSpPr>
        <p:grpSpPr>
          <a:xfrm>
            <a:off x="7672650" y="4688000"/>
            <a:ext cx="1004946" cy="253775"/>
            <a:chOff x="1435000" y="4229925"/>
            <a:chExt cx="1004946" cy="253775"/>
          </a:xfrm>
        </p:grpSpPr>
        <p:sp>
          <p:nvSpPr>
            <p:cNvPr id="394" name="Google Shape;394;p2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6" name="Google Shape;406;p24"/>
          <p:cNvSpPr/>
          <p:nvPr/>
        </p:nvSpPr>
        <p:spPr>
          <a:xfrm rot="-5400000">
            <a:off x="8266189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>
            <a:spLocks noGrp="1"/>
          </p:cNvSpPr>
          <p:nvPr>
            <p:ph type="title"/>
          </p:nvPr>
        </p:nvSpPr>
        <p:spPr>
          <a:xfrm>
            <a:off x="1934400" y="3650030"/>
            <a:ext cx="52548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0" name="Google Shape;410;p25"/>
          <p:cNvSpPr txBox="1">
            <a:spLocks noGrp="1"/>
          </p:cNvSpPr>
          <p:nvPr>
            <p:ph type="subTitle" idx="1"/>
          </p:nvPr>
        </p:nvSpPr>
        <p:spPr>
          <a:xfrm>
            <a:off x="1798175" y="2333025"/>
            <a:ext cx="5547600" cy="13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5"/>
          <p:cNvSpPr/>
          <p:nvPr/>
        </p:nvSpPr>
        <p:spPr>
          <a:xfrm>
            <a:off x="8010325" y="3227750"/>
            <a:ext cx="1156502" cy="1915805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25"/>
          <p:cNvSpPr/>
          <p:nvPr/>
        </p:nvSpPr>
        <p:spPr>
          <a:xfrm rot="10800000" flipH="1">
            <a:off x="-104762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3" name="Google Shape;413;p25"/>
          <p:cNvGrpSpPr/>
          <p:nvPr/>
        </p:nvGrpSpPr>
        <p:grpSpPr>
          <a:xfrm>
            <a:off x="7676425" y="4338750"/>
            <a:ext cx="1004946" cy="253775"/>
            <a:chOff x="1435000" y="4229925"/>
            <a:chExt cx="1004946" cy="253775"/>
          </a:xfrm>
        </p:grpSpPr>
        <p:sp>
          <p:nvSpPr>
            <p:cNvPr id="414" name="Google Shape;414;p25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6" name="Google Shape;426;p25"/>
          <p:cNvSpPr/>
          <p:nvPr/>
        </p:nvSpPr>
        <p:spPr>
          <a:xfrm rot="10800000" flipH="1">
            <a:off x="0" y="11"/>
            <a:ext cx="1927343" cy="192734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25"/>
          <p:cNvSpPr/>
          <p:nvPr/>
        </p:nvSpPr>
        <p:spPr>
          <a:xfrm rot="10800000" flipH="1">
            <a:off x="7883601" y="1"/>
            <a:ext cx="2542138" cy="1271474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>
            <a:spLocks noGrp="1"/>
          </p:cNvSpPr>
          <p:nvPr>
            <p:ph type="title" hasCustomPrompt="1"/>
          </p:nvPr>
        </p:nvSpPr>
        <p:spPr>
          <a:xfrm>
            <a:off x="2039700" y="983325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6"/>
          <p:cNvSpPr txBox="1">
            <a:spLocks noGrp="1"/>
          </p:cNvSpPr>
          <p:nvPr>
            <p:ph type="subTitle" idx="1"/>
          </p:nvPr>
        </p:nvSpPr>
        <p:spPr>
          <a:xfrm>
            <a:off x="2039750" y="14681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1" name="Google Shape;431;p26"/>
          <p:cNvSpPr txBox="1">
            <a:spLocks noGrp="1"/>
          </p:cNvSpPr>
          <p:nvPr>
            <p:ph type="title" idx="2" hasCustomPrompt="1"/>
          </p:nvPr>
        </p:nvSpPr>
        <p:spPr>
          <a:xfrm>
            <a:off x="2039750" y="21757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26"/>
          <p:cNvSpPr txBox="1">
            <a:spLocks noGrp="1"/>
          </p:cNvSpPr>
          <p:nvPr>
            <p:ph type="title" idx="3" hasCustomPrompt="1"/>
          </p:nvPr>
        </p:nvSpPr>
        <p:spPr>
          <a:xfrm>
            <a:off x="2039750" y="33681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26"/>
          <p:cNvSpPr txBox="1">
            <a:spLocks noGrp="1"/>
          </p:cNvSpPr>
          <p:nvPr>
            <p:ph type="subTitle" idx="4"/>
          </p:nvPr>
        </p:nvSpPr>
        <p:spPr>
          <a:xfrm>
            <a:off x="2039750" y="38529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4" name="Google Shape;434;p26"/>
          <p:cNvSpPr txBox="1">
            <a:spLocks noGrp="1"/>
          </p:cNvSpPr>
          <p:nvPr>
            <p:ph type="subTitle" idx="5"/>
          </p:nvPr>
        </p:nvSpPr>
        <p:spPr>
          <a:xfrm>
            <a:off x="2039750" y="265320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5" name="Google Shape;435;p26"/>
          <p:cNvSpPr/>
          <p:nvPr/>
        </p:nvSpPr>
        <p:spPr>
          <a:xfrm>
            <a:off x="-775350" y="387207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6"/>
          <p:cNvSpPr/>
          <p:nvPr/>
        </p:nvSpPr>
        <p:spPr>
          <a:xfrm>
            <a:off x="7495252" y="3832837"/>
            <a:ext cx="2084998" cy="236755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26"/>
          <p:cNvSpPr/>
          <p:nvPr/>
        </p:nvSpPr>
        <p:spPr>
          <a:xfrm>
            <a:off x="6815424" y="0"/>
            <a:ext cx="2328566" cy="1164369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26"/>
          <p:cNvSpPr/>
          <p:nvPr/>
        </p:nvSpPr>
        <p:spPr>
          <a:xfrm rot="10800000" flipH="1">
            <a:off x="0" y="2"/>
            <a:ext cx="1875359" cy="134682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9" name="Google Shape;439;p26"/>
          <p:cNvGrpSpPr/>
          <p:nvPr/>
        </p:nvGrpSpPr>
        <p:grpSpPr>
          <a:xfrm>
            <a:off x="1309650" y="709400"/>
            <a:ext cx="1004946" cy="253775"/>
            <a:chOff x="1435000" y="4229925"/>
            <a:chExt cx="1004946" cy="253775"/>
          </a:xfrm>
        </p:grpSpPr>
        <p:sp>
          <p:nvSpPr>
            <p:cNvPr id="440" name="Google Shape;440;p2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bg>
      <p:bgPr>
        <a:solidFill>
          <a:schemeClr val="lt1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713225" y="1240800"/>
            <a:ext cx="4275300" cy="27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4" name="Google Shape;454;p27"/>
          <p:cNvSpPr/>
          <p:nvPr/>
        </p:nvSpPr>
        <p:spPr>
          <a:xfrm>
            <a:off x="7775726" y="3787751"/>
            <a:ext cx="1368280" cy="1355799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5" name="Google Shape;455;p27"/>
          <p:cNvGrpSpPr/>
          <p:nvPr/>
        </p:nvGrpSpPr>
        <p:grpSpPr>
          <a:xfrm>
            <a:off x="7212800" y="4226375"/>
            <a:ext cx="1004946" cy="253775"/>
            <a:chOff x="1435000" y="4229925"/>
            <a:chExt cx="1004946" cy="253775"/>
          </a:xfrm>
        </p:grpSpPr>
        <p:sp>
          <p:nvSpPr>
            <p:cNvPr id="456" name="Google Shape;456;p27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8" name="Google Shape;468;p27"/>
          <p:cNvSpPr/>
          <p:nvPr/>
        </p:nvSpPr>
        <p:spPr>
          <a:xfrm rot="10800000">
            <a:off x="367453" y="3952000"/>
            <a:ext cx="2382788" cy="1191499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27"/>
          <p:cNvSpPr/>
          <p:nvPr/>
        </p:nvSpPr>
        <p:spPr>
          <a:xfrm>
            <a:off x="8343900" y="571500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4_1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>
            <a:spLocks noGrp="1"/>
          </p:cNvSpPr>
          <p:nvPr>
            <p:ph type="subTitle" idx="1"/>
          </p:nvPr>
        </p:nvSpPr>
        <p:spPr>
          <a:xfrm>
            <a:off x="713225" y="1661513"/>
            <a:ext cx="3207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713225" y="849463"/>
            <a:ext cx="32079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74" name="Google Shape;474;p28"/>
          <p:cNvSpPr txBox="1">
            <a:spLocks noGrp="1"/>
          </p:cNvSpPr>
          <p:nvPr>
            <p:ph type="subTitle" idx="2"/>
          </p:nvPr>
        </p:nvSpPr>
        <p:spPr>
          <a:xfrm>
            <a:off x="1098550" y="2238075"/>
            <a:ext cx="2437500" cy="10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5" name="Google Shape;475;p28"/>
          <p:cNvSpPr txBox="1"/>
          <p:nvPr/>
        </p:nvSpPr>
        <p:spPr>
          <a:xfrm>
            <a:off x="3536050" y="4125475"/>
            <a:ext cx="493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0" y="-1"/>
            <a:ext cx="1739382" cy="58950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28"/>
          <p:cNvSpPr/>
          <p:nvPr/>
        </p:nvSpPr>
        <p:spPr>
          <a:xfrm>
            <a:off x="7869700" y="3787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28"/>
          <p:cNvSpPr/>
          <p:nvPr/>
        </p:nvSpPr>
        <p:spPr>
          <a:xfrm>
            <a:off x="8490223" y="125592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9" name="Google Shape;479;p28"/>
          <p:cNvSpPr/>
          <p:nvPr/>
        </p:nvSpPr>
        <p:spPr>
          <a:xfrm rot="10800000">
            <a:off x="943562" y="4353163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480" name="Google Shape;480;p28"/>
          <p:cNvSpPr/>
          <p:nvPr/>
        </p:nvSpPr>
        <p:spPr>
          <a:xfrm rot="10800000">
            <a:off x="-249599" y="3297827"/>
            <a:ext cx="1374773" cy="1561100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1" name="Google Shape;481;p28"/>
          <p:cNvGrpSpPr/>
          <p:nvPr/>
        </p:nvGrpSpPr>
        <p:grpSpPr>
          <a:xfrm>
            <a:off x="713225" y="4300888"/>
            <a:ext cx="1004946" cy="253775"/>
            <a:chOff x="1435000" y="4229925"/>
            <a:chExt cx="1004946" cy="253775"/>
          </a:xfrm>
        </p:grpSpPr>
        <p:sp>
          <p:nvSpPr>
            <p:cNvPr id="482" name="Google Shape;482;p2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4" name="Google Shape;494;p28"/>
          <p:cNvSpPr/>
          <p:nvPr/>
        </p:nvSpPr>
        <p:spPr>
          <a:xfrm>
            <a:off x="4553750" y="1246675"/>
            <a:ext cx="4613400" cy="193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/>
          <p:nvPr/>
        </p:nvSpPr>
        <p:spPr>
          <a:xfrm>
            <a:off x="0" y="4408075"/>
            <a:ext cx="1578644" cy="73542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29"/>
          <p:cNvSpPr/>
          <p:nvPr/>
        </p:nvSpPr>
        <p:spPr>
          <a:xfrm>
            <a:off x="786970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29"/>
          <p:cNvSpPr/>
          <p:nvPr/>
        </p:nvSpPr>
        <p:spPr>
          <a:xfrm>
            <a:off x="8490223" y="3820392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29"/>
          <p:cNvSpPr/>
          <p:nvPr/>
        </p:nvSpPr>
        <p:spPr>
          <a:xfrm>
            <a:off x="6286712" y="-12156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500" name="Google Shape;500;p29"/>
          <p:cNvSpPr/>
          <p:nvPr/>
        </p:nvSpPr>
        <p:spPr>
          <a:xfrm rot="10800000">
            <a:off x="-249599" y="346977"/>
            <a:ext cx="1374773" cy="1561100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1" name="Google Shape;501;p29"/>
          <p:cNvGrpSpPr/>
          <p:nvPr/>
        </p:nvGrpSpPr>
        <p:grpSpPr>
          <a:xfrm>
            <a:off x="1125175" y="4276588"/>
            <a:ext cx="1004946" cy="253775"/>
            <a:chOff x="1435000" y="4229925"/>
            <a:chExt cx="1004946" cy="253775"/>
          </a:xfrm>
        </p:grpSpPr>
        <p:sp>
          <p:nvSpPr>
            <p:cNvPr id="502" name="Google Shape;502;p2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/>
          <p:nvPr/>
        </p:nvSpPr>
        <p:spPr>
          <a:xfrm rot="5400000">
            <a:off x="7963164" y="3780021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30"/>
          <p:cNvSpPr/>
          <p:nvPr/>
        </p:nvSpPr>
        <p:spPr>
          <a:xfrm>
            <a:off x="-72785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7" name="Google Shape;517;p30"/>
          <p:cNvGrpSpPr/>
          <p:nvPr/>
        </p:nvGrpSpPr>
        <p:grpSpPr>
          <a:xfrm>
            <a:off x="7425775" y="4350213"/>
            <a:ext cx="1004946" cy="253775"/>
            <a:chOff x="1435000" y="4229925"/>
            <a:chExt cx="1004946" cy="253775"/>
          </a:xfrm>
        </p:grpSpPr>
        <p:sp>
          <p:nvSpPr>
            <p:cNvPr id="518" name="Google Shape;518;p30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0" name="Google Shape;530;p30"/>
          <p:cNvSpPr/>
          <p:nvPr/>
        </p:nvSpPr>
        <p:spPr>
          <a:xfrm>
            <a:off x="7864826" y="-4841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30"/>
          <p:cNvSpPr/>
          <p:nvPr/>
        </p:nvSpPr>
        <p:spPr>
          <a:xfrm rot="10800000" flipH="1">
            <a:off x="0" y="11"/>
            <a:ext cx="1927343" cy="192734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30"/>
          <p:cNvSpPr/>
          <p:nvPr/>
        </p:nvSpPr>
        <p:spPr>
          <a:xfrm>
            <a:off x="8622575" y="192733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-13349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rgbClr val="DBB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" name="Google Shape;43;p4"/>
          <p:cNvGrpSpPr/>
          <p:nvPr/>
        </p:nvGrpSpPr>
        <p:grpSpPr>
          <a:xfrm>
            <a:off x="7672650" y="4688000"/>
            <a:ext cx="1004946" cy="253775"/>
            <a:chOff x="1435000" y="4229925"/>
            <a:chExt cx="1004946" cy="253775"/>
          </a:xfrm>
        </p:grpSpPr>
        <p:sp>
          <p:nvSpPr>
            <p:cNvPr id="44" name="Google Shape;44;p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4"/>
          <p:cNvSpPr/>
          <p:nvPr/>
        </p:nvSpPr>
        <p:spPr>
          <a:xfrm rot="-5400000">
            <a:off x="8266189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rot="10800000" flipH="1">
            <a:off x="5987375" y="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1246225" y="2444025"/>
            <a:ext cx="27048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5193000" y="2444025"/>
            <a:ext cx="27048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1156525" y="1885525"/>
            <a:ext cx="2884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9pPr>
          </a:lstStyle>
          <a:p/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5103300" y="1885525"/>
            <a:ext cx="2884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9pPr>
          </a:lstStyle>
          <a:p/>
        </p:txBody>
      </p:sp>
      <p:sp>
        <p:nvSpPr>
          <p:cNvPr id="63" name="Google Shape;63;p5"/>
          <p:cNvSpPr/>
          <p:nvPr/>
        </p:nvSpPr>
        <p:spPr>
          <a:xfrm>
            <a:off x="0" y="3787750"/>
            <a:ext cx="1156522" cy="1355799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5"/>
          <p:cNvSpPr/>
          <p:nvPr/>
        </p:nvSpPr>
        <p:spPr>
          <a:xfrm>
            <a:off x="-1029250" y="571500"/>
            <a:ext cx="1609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810152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" name="Google Shape;66;p5"/>
          <p:cNvGrpSpPr/>
          <p:nvPr/>
        </p:nvGrpSpPr>
        <p:grpSpPr>
          <a:xfrm>
            <a:off x="722375" y="4338750"/>
            <a:ext cx="1004946" cy="253775"/>
            <a:chOff x="1435000" y="4229925"/>
            <a:chExt cx="1004946" cy="253775"/>
          </a:xfrm>
        </p:grpSpPr>
        <p:sp>
          <p:nvSpPr>
            <p:cNvPr id="67" name="Google Shape;67;p5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-49320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6"/>
          <p:cNvSpPr/>
          <p:nvPr/>
        </p:nvSpPr>
        <p:spPr>
          <a:xfrm rot="5400000">
            <a:off x="7805270" y="3780245"/>
            <a:ext cx="1462101" cy="164751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" name="Google Shape;83;p6"/>
          <p:cNvGrpSpPr/>
          <p:nvPr/>
        </p:nvGrpSpPr>
        <p:grpSpPr>
          <a:xfrm>
            <a:off x="883975" y="4178275"/>
            <a:ext cx="1004946" cy="253775"/>
            <a:chOff x="1435000" y="4229925"/>
            <a:chExt cx="1004946" cy="253775"/>
          </a:xfrm>
        </p:grpSpPr>
        <p:sp>
          <p:nvSpPr>
            <p:cNvPr id="84" name="Google Shape;84;p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6"/>
          <p:cNvSpPr/>
          <p:nvPr/>
        </p:nvSpPr>
        <p:spPr>
          <a:xfrm>
            <a:off x="7912625" y="0"/>
            <a:ext cx="1247400" cy="5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4873375" y="1590650"/>
            <a:ext cx="3182100" cy="8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7"/>
          <p:cNvSpPr txBox="1">
            <a:spLocks noGrp="1"/>
          </p:cNvSpPr>
          <p:nvPr>
            <p:ph type="subTitle" idx="1"/>
          </p:nvPr>
        </p:nvSpPr>
        <p:spPr>
          <a:xfrm>
            <a:off x="4864388" y="2398925"/>
            <a:ext cx="3182100" cy="13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7"/>
          <p:cNvSpPr/>
          <p:nvPr/>
        </p:nvSpPr>
        <p:spPr>
          <a:xfrm>
            <a:off x="14325" y="745025"/>
            <a:ext cx="4111800" cy="43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2" name="Google Shape;102;p7"/>
          <p:cNvGrpSpPr/>
          <p:nvPr/>
        </p:nvGrpSpPr>
        <p:grpSpPr>
          <a:xfrm>
            <a:off x="7425775" y="4331938"/>
            <a:ext cx="1004946" cy="253775"/>
            <a:chOff x="1435000" y="4229925"/>
            <a:chExt cx="1004946" cy="253775"/>
          </a:xfrm>
        </p:grpSpPr>
        <p:sp>
          <p:nvSpPr>
            <p:cNvPr id="103" name="Google Shape;103;p7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7711275" y="55777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234600" y="2860625"/>
            <a:ext cx="6674700" cy="17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8"/>
          <p:cNvSpPr/>
          <p:nvPr/>
        </p:nvSpPr>
        <p:spPr>
          <a:xfrm>
            <a:off x="-928075" y="55777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8"/>
          <p:cNvSpPr/>
          <p:nvPr/>
        </p:nvSpPr>
        <p:spPr>
          <a:xfrm rot="5400000">
            <a:off x="-646999" y="3616948"/>
            <a:ext cx="1706297" cy="193755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8"/>
          <p:cNvSpPr/>
          <p:nvPr/>
        </p:nvSpPr>
        <p:spPr>
          <a:xfrm>
            <a:off x="8421600" y="385552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8"/>
          <p:cNvSpPr/>
          <p:nvPr/>
        </p:nvSpPr>
        <p:spPr>
          <a:xfrm>
            <a:off x="8421600" y="14325"/>
            <a:ext cx="819600" cy="194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2" name="Google Shape;122;p8"/>
          <p:cNvGrpSpPr/>
          <p:nvPr/>
        </p:nvGrpSpPr>
        <p:grpSpPr>
          <a:xfrm>
            <a:off x="7628150" y="795988"/>
            <a:ext cx="1004946" cy="253775"/>
            <a:chOff x="1435000" y="4229925"/>
            <a:chExt cx="1004946" cy="253775"/>
          </a:xfrm>
        </p:grpSpPr>
        <p:sp>
          <p:nvSpPr>
            <p:cNvPr id="123" name="Google Shape;123;p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1212775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1212700" y="2299525"/>
            <a:ext cx="3372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9"/>
          <p:cNvSpPr/>
          <p:nvPr/>
        </p:nvSpPr>
        <p:spPr>
          <a:xfrm>
            <a:off x="5397975" y="1159675"/>
            <a:ext cx="3746100" cy="398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9"/>
          <p:cNvSpPr/>
          <p:nvPr/>
        </p:nvSpPr>
        <p:spPr>
          <a:xfrm>
            <a:off x="7171528" y="0"/>
            <a:ext cx="1735399" cy="867601"/>
          </a:xfrm>
          <a:custGeom>
            <a:avLst/>
            <a:gdLst/>
            <a:ahLst/>
            <a:cxnLst/>
            <a:rect l="l" t="t" r="r" b="b"/>
            <a:pathLst>
              <a:path w="10045" h="5022" extrusionOk="0">
                <a:moveTo>
                  <a:pt x="1" y="0"/>
                </a:moveTo>
                <a:cubicBezTo>
                  <a:pt x="1" y="2773"/>
                  <a:pt x="2249" y="5022"/>
                  <a:pt x="5023" y="5022"/>
                </a:cubicBezTo>
                <a:cubicBezTo>
                  <a:pt x="7796" y="5022"/>
                  <a:pt x="10044" y="2773"/>
                  <a:pt x="100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0" name="Google Shape;140;p9"/>
          <p:cNvGrpSpPr/>
          <p:nvPr/>
        </p:nvGrpSpPr>
        <p:grpSpPr>
          <a:xfrm>
            <a:off x="1022250" y="613825"/>
            <a:ext cx="1004946" cy="253775"/>
            <a:chOff x="1435000" y="4229925"/>
            <a:chExt cx="1004946" cy="253775"/>
          </a:xfrm>
        </p:grpSpPr>
        <p:sp>
          <p:nvSpPr>
            <p:cNvPr id="141" name="Google Shape;141;p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3" name="Google Shape;153;p9"/>
          <p:cNvSpPr/>
          <p:nvPr/>
        </p:nvSpPr>
        <p:spPr>
          <a:xfrm>
            <a:off x="0" y="4113120"/>
            <a:ext cx="1134654" cy="103042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9"/>
          <p:cNvSpPr/>
          <p:nvPr/>
        </p:nvSpPr>
        <p:spPr>
          <a:xfrm>
            <a:off x="7747650" y="4113125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722375" y="902650"/>
            <a:ext cx="4091700" cy="30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ril Fatface"/>
              <a:buNone/>
              <a:defRPr sz="4000">
                <a:solidFill>
                  <a:schemeClr val="l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</a:lstStyle>
          <a:p/>
        </p:txBody>
      </p:sp>
      <p:sp>
        <p:nvSpPr>
          <p:cNvPr id="157" name="Google Shape;157;p10"/>
          <p:cNvSpPr/>
          <p:nvPr/>
        </p:nvSpPr>
        <p:spPr>
          <a:xfrm>
            <a:off x="-13175" y="0"/>
            <a:ext cx="9144000" cy="5143500"/>
          </a:xfrm>
          <a:prstGeom prst="rect">
            <a:avLst/>
          </a:prstGeom>
          <a:gradFill>
            <a:gsLst>
              <a:gs pos="0">
                <a:srgbClr val="414042">
                  <a:alpha val="43921"/>
                </a:srgbClr>
              </a:gs>
              <a:gs pos="100000">
                <a:srgbClr val="FFFFF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oRhyme ExtraBold" panose="00000900000000000000"/>
              <a:buNone/>
              <a:defRPr sz="2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●"/>
              <a:defRPr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0205" y="3647440"/>
            <a:ext cx="5588000" cy="1179830"/>
          </a:xfrm>
        </p:spPr>
        <p:txBody>
          <a:bodyPr/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Program Name: Masters of Science (Data Science)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Subject Name: Project 1 (MCST1043)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Student Name: Guo Yachao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Metric number: MCS241039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2"/>
          </p:nvPr>
        </p:nvSpPr>
        <p:spPr>
          <a:xfrm>
            <a:off x="87630" y="968375"/>
            <a:ext cx="5634355" cy="2382520"/>
          </a:xfrm>
        </p:spPr>
        <p:txBody>
          <a:bodyPr/>
          <a:p>
            <a:pPr algn="just"/>
            <a:r>
              <a:rPr lang="en-US" altLang="zh-CN" sz="32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Detection Of Network Anomalies In Smart Home Internet Of Things In Machine Learning</a:t>
            </a:r>
            <a:endParaRPr lang="en-US" altLang="zh-CN" sz="32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0"/>
            <a:ext cx="3422015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960" y="60325"/>
            <a:ext cx="8138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135" y="1145540"/>
            <a:ext cx="8761095" cy="334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 5: 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Machine Learning Models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3.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Lightweight GNN + Autoencoder joint detection scheme: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00150" lvl="2" indent="-285750" algn="just">
              <a:buFont typeface="Wingdings" panose="05000000000000000000" charset="0"/>
              <a:buChar char="u"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00150" lvl="2" indent="-285750" algn="just">
              <a:buFont typeface="Wingdings" panose="05000000000000000000" charset="0"/>
              <a:buChar char="u"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It is a hybrid model based on graph structure modeling and unsupervised feature reconstruction.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00150" lvl="2" indent="-285750" algn="just">
              <a:buFont typeface="Wingdings" panose="05000000000000000000" charset="0"/>
              <a:buChar char="u"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00150" lvl="2" indent="-285750" algn="just">
              <a:buFont typeface="Wingdings" panose="05000000000000000000" charset="0"/>
              <a:buChar char="u"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advantage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This scheme combines graph structure analysis and feature reconstruction error to improve the overall detection accuracy.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2250" y="1851025"/>
            <a:ext cx="8063865" cy="309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SzPts val="2800"/>
              <a:buFont typeface="BioRhyme ExtraBold" panose="00000900000000000000"/>
            </a:pPr>
            <a:r>
              <a:rPr lang="en-US" altLang="zh-CN" sz="4800" b="1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Thank You</a:t>
            </a:r>
            <a:endParaRPr lang="en-US" altLang="zh-CN" sz="4800" b="1">
              <a:solidFill>
                <a:schemeClr val="accent1"/>
              </a:solidFill>
              <a:latin typeface="BioRhyme ExtraBold" panose="00000900000000000000"/>
              <a:ea typeface="BioRhyme ExtraBold" panose="00000900000000000000"/>
              <a:cs typeface="BioRhyme ExtraBold" panose="00000900000000000000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9080" y="0"/>
            <a:ext cx="3804920" cy="2019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" y="99695"/>
            <a:ext cx="6796405" cy="560705"/>
          </a:xfrm>
        </p:spPr>
        <p:txBody>
          <a:bodyPr/>
          <a:p>
            <a:pPr algn="l"/>
            <a:br>
              <a:rPr lang="en-US" altLang="zh-CN"/>
            </a:br>
            <a:r>
              <a:rPr lang="en-US" altLang="zh-CN"/>
              <a:t>Research Methodology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1920" y="741045"/>
            <a:ext cx="8782685" cy="415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 eaLnBrk="1" fontAlgn="auto" latinLnBrk="0" hangingPunct="1">
              <a:lnSpc>
                <a:spcPct val="150000"/>
              </a:lnSpc>
            </a:pP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Introduction:</a:t>
            </a: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eaLnBrk="1" fontAlgn="auto" latinLnBrk="0" hangingPunct="1">
              <a:lnSpc>
                <a:spcPct val="80000"/>
              </a:lnSpc>
            </a:pP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marL="0" indent="0" algn="l" eaLnBrk="1" fontAlgn="auto" latinLnBrk="0" hangingPunct="1">
              <a:lnSpc>
                <a:spcPct val="80000"/>
              </a:lnSpc>
            </a:pPr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Smart home connects various devices in the home through the Internet of things network to form an intelligent and automated home ecosystem.</a:t>
            </a: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 algn="l" eaLnBrk="1" fontAlgn="auto" latinLnBrk="0" hangingPunct="1">
              <a:lnSpc>
                <a:spcPct val="150000"/>
              </a:lnSpc>
            </a:pP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indent="0" algn="l" eaLnBrk="1" fontAlgn="auto" latinLnBrk="0" hangingPunct="1">
              <a:lnSpc>
                <a:spcPct val="150000"/>
              </a:lnSpc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This chapter introduces the research method of abnormal traffic detection of Internet of Things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  <a:ea typeface="微软雅黑" panose="020B0503020204020204" charset="-122"/>
              </a:rPr>
              <a:t>IOT) devices. The method includes data collection, data preprocessing, machine learning model construction.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675" y="59690"/>
            <a:ext cx="8935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SzPts val="3600"/>
              <a:buFont typeface="BioRhyme ExtraBold" panose="00000900000000000000"/>
            </a:pPr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sz="4000" b="1" dirty="0">
              <a:solidFill>
                <a:schemeClr val="accent1"/>
              </a:solidFill>
              <a:latin typeface="BioRhyme ExtraBold" panose="00000900000000000000"/>
              <a:ea typeface="BioRhyme ExtraBold" panose="00000900000000000000"/>
              <a:cs typeface="BioRhyme ExtraBold" panose="00000900000000000000"/>
              <a:sym typeface="+mn-ea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49530" y="1027430"/>
            <a:ext cx="8429625" cy="848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Step-by-step approach followed in this study: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4475" y="1560195"/>
            <a:ext cx="7874635" cy="2907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1:  Problem Definition and Literature Review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2: Data Collection </a:t>
            </a:r>
            <a:b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</a:b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3: Data Preprocessing </a:t>
            </a:r>
            <a:b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</a:b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4: Feature Extraction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5: 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Model Building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1" algn="l">
              <a:buSzTx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675" y="59690"/>
            <a:ext cx="8935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SzPts val="3600"/>
              <a:buFont typeface="BioRhyme ExtraBold" panose="00000900000000000000"/>
            </a:pPr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sz="4000" b="1" dirty="0">
              <a:solidFill>
                <a:schemeClr val="accent1"/>
              </a:solidFill>
              <a:latin typeface="BioRhyme ExtraBold" panose="00000900000000000000"/>
              <a:ea typeface="BioRhyme ExtraBold" panose="00000900000000000000"/>
              <a:cs typeface="BioRhyme ExtraBold" panose="00000900000000000000"/>
              <a:sym typeface="+mn-ea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49530" y="744855"/>
            <a:ext cx="9106535" cy="427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Clr>
                <a:srgbClr val="00B050"/>
              </a:buClr>
              <a:buSzPct val="200000"/>
              <a:buFont typeface="Wingdings" panose="05000000000000000000" charset="0"/>
              <a:buNone/>
            </a:pP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 1: 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Problem Formulation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sym typeface="+mn-ea"/>
            </a:endParaRPr>
          </a:p>
          <a:p>
            <a:pPr marL="0" indent="0" eaLnBrk="1" fontAlgn="auto" latinLnBrk="0" hangingPunct="1">
              <a:lnSpc>
                <a:spcPct val="80000"/>
              </a:lnSpc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 eaLnBrk="1" fontAlgn="auto" latinLnBrk="0" hangingPunct="1">
              <a:lnSpc>
                <a:spcPct val="80000"/>
              </a:lnSpc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 order to ensure the accuracy and reliability of experimental analysis, the following problems need to be solved: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1" indent="0" eaLnBrk="1" fontAlgn="auto" latinLnBrk="0" hangingPunct="1">
              <a:lnSpc>
                <a:spcPct val="90000"/>
              </a:lnSpc>
              <a:buNone/>
            </a:pP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1" indent="0" eaLnBrk="1" fontAlgn="auto" latinLnBrk="0" hangingPunct="1">
              <a:lnSpc>
                <a:spcPct val="90000"/>
              </a:lnSpc>
              <a:buNone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Pre-data input effects: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1257300" lvl="2" indent="-342900" eaLnBrk="1" fontAlgn="auto" latinLnBrk="0" hangingPunct="1">
              <a:lnSpc>
                <a:spcPct val="90000"/>
              </a:lnSpc>
              <a:buFont typeface="Wingdings" panose="05000000000000000000" charset="0"/>
              <a:buChar char="u"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Data quality issues (missing values, redundancy, non-numerical)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1257300" lvl="2" indent="-342900" eaLnBrk="1" fontAlgn="auto" latinLnBrk="0" hangingPunct="1">
              <a:lnSpc>
                <a:spcPct val="90000"/>
              </a:lnSpc>
              <a:buFont typeface="Wingdings" panose="05000000000000000000" charset="0"/>
              <a:buChar char="u"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Class imbalance and noise data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1" indent="0" eaLnBrk="1" fontAlgn="auto" latinLnBrk="0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1" indent="0" eaLnBrk="1" fontAlgn="auto" latinLnBrk="0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Impact of data input: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1257300" lvl="2" indent="-342900" eaLnBrk="1" fontAlgn="auto" latinLnBrk="0" hangingPunct="1">
              <a:lnSpc>
                <a:spcPct val="90000"/>
              </a:lnSpc>
              <a:buFont typeface="Wingdings" panose="05000000000000000000" charset="0"/>
              <a:buChar char="u"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Data set format does not conform to the machine learning input format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1" indent="0" eaLnBrk="1" fontAlgn="auto" latinLnBrk="0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1" indent="0" eaLnBrk="1" fontAlgn="auto" latinLnBrk="0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After data input: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1257300" lvl="2" indent="-342900" eaLnBrk="1" fontAlgn="auto" latinLnBrk="0" hangingPunct="1">
              <a:lnSpc>
                <a:spcPct val="90000"/>
              </a:lnSpc>
              <a:buFont typeface="Wingdings" panose="05000000000000000000" charset="0"/>
              <a:buChar char="u"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High false positive and false negative rates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205" y="82550"/>
            <a:ext cx="8733790" cy="901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205" y="944880"/>
            <a:ext cx="8355330" cy="3322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 2: 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Data Collection: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6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  <p:pic>
        <p:nvPicPr>
          <p:cNvPr id="4" name="图片 3" descr="8d079a6ca35307ce7eecb2f64ad7e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" y="1337945"/>
            <a:ext cx="8949690" cy="2790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205" y="82550"/>
            <a:ext cx="8733790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205" y="755650"/>
            <a:ext cx="8921115" cy="431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 3: 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Data Pre-Processing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Preliminary analysis</a:t>
            </a:r>
            <a:r>
              <a:rPr lang="zh-CN" altLang="en-US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Be familiar with the data set, its structure, format, and the types of variables it contains</a:t>
            </a:r>
            <a:endParaRPr lang="en-US" altLang="zh-CN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 eaLnBrk="1" fontAlgn="auto" latinLnBrk="0" hangingPunct="1">
              <a:lnSpc>
                <a:spcPct val="80000"/>
              </a:lnSpc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Data cleaning：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57300" lvl="2" indent="-342900" algn="l" eaLnBrk="1" fontAlgn="auto" latinLnBrk="0" hangingPunct="1">
              <a:lnSpc>
                <a:spcPct val="80000"/>
              </a:lnSpc>
              <a:buSzTx/>
              <a:buFont typeface="Wingdings" panose="05000000000000000000" charset="0"/>
              <a:buChar char="u"/>
            </a:pPr>
            <a:r>
              <a:rPr lang="en-US" altLang="zh-CN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Remove irrelevant fields and process missing values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Data type conversion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：</a:t>
            </a:r>
            <a:endParaRPr lang="zh-CN" altLang="en-US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ea typeface="宋体" panose="02010600030101010101" pitchFamily="2" charset="-122"/>
              <a:sym typeface="+mn-ea"/>
            </a:endParaRPr>
          </a:p>
          <a:p>
            <a:pPr marL="1257300" lvl="2" indent="-342900" algn="l" eaLnBrk="1" fontAlgn="auto" latinLnBrk="0" hangingPunct="1">
              <a:lnSpc>
                <a:spcPct val="80000"/>
              </a:lnSpc>
              <a:buSzTx/>
              <a:buFont typeface="Wingdings" panose="05000000000000000000" charset="0"/>
              <a:buChar char="u"/>
            </a:pPr>
            <a:r>
              <a:rPr lang="en-US" altLang="zh-CN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Perform unique heat coding for the classification features</a:t>
            </a:r>
            <a:endParaRPr lang="en-US" altLang="zh-CN" sz="16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ea typeface="宋体" panose="02010600030101010101" pitchFamily="2" charset="-122"/>
              <a:sym typeface="+mn-ea"/>
            </a:endParaRPr>
          </a:p>
          <a:p>
            <a:pPr marL="1257300" lvl="2" indent="-342900" algn="l" eaLnBrk="1" fontAlgn="auto" latinLnBrk="0" hangingPunct="1">
              <a:lnSpc>
                <a:spcPct val="80000"/>
              </a:lnSpc>
              <a:buSzTx/>
              <a:buFont typeface="Wingdings" panose="05000000000000000000" charset="0"/>
              <a:buChar char="u"/>
            </a:pPr>
            <a:r>
              <a:rPr lang="en-US" altLang="zh-CN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The label coding technique is used to transform the feature vector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Font typeface="Wingdings" panose="05000000000000000000" charset="0"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 eaLnBrk="1" fontAlgn="auto" latinLnBrk="0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Data balance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：</a:t>
            </a:r>
            <a:endParaRPr lang="zh-CN" altLang="en-US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ea typeface="宋体" panose="02010600030101010101" pitchFamily="2" charset="-122"/>
              <a:sym typeface="+mn-ea"/>
            </a:endParaRPr>
          </a:p>
          <a:p>
            <a:pPr marL="1257300" lvl="2" indent="-342900" algn="l" eaLnBrk="1" fontAlgn="auto" latinLnBrk="0" hangingPunct="1">
              <a:lnSpc>
                <a:spcPct val="80000"/>
              </a:lnSpc>
              <a:buSzTx/>
              <a:buFont typeface="Wingdings" panose="05000000000000000000" charset="0"/>
              <a:buChar char="u"/>
            </a:pPr>
            <a:r>
              <a:rPr lang="en-US" altLang="zh-CN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Over-sampling techniques are used to balance the number of data sets in each category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 eaLnBrk="1" fontAlgn="auto" latinLnBrk="0" hangingPunct="1">
              <a:lnSpc>
                <a:spcPct val="80000"/>
              </a:lnSpc>
              <a:buSzTx/>
              <a:buFont typeface="Wingdings" panose="05000000000000000000" charset="0"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 eaLnBrk="1" fontAlgn="auto" latinLnBrk="0" hangingPunct="1">
              <a:lnSpc>
                <a:spcPct val="80000"/>
              </a:lnSpc>
              <a:buSzTx/>
              <a:buFont typeface="Wingdings" panose="05000000000000000000" charset="0"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Data standardization/normalization：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57300" lvl="2" indent="-342900" eaLnBrk="1" fontAlgn="auto" latinLnBrk="0" hangingPunct="1">
              <a:lnSpc>
                <a:spcPct val="80000"/>
              </a:lnSpc>
              <a:buFont typeface="Wingdings" panose="05000000000000000000" charset="0"/>
              <a:buChar char="u"/>
            </a:pPr>
            <a:r>
              <a:rPr lang="en-US" altLang="zh-CN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After data standardization/normalization, it helps to improve the efficiency of machine processing</a:t>
            </a:r>
            <a:endParaRPr lang="en-US" altLang="zh-CN" sz="16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960" y="60325"/>
            <a:ext cx="8138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135" y="1145540"/>
            <a:ext cx="8761095" cy="334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 4: 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Feature Extraction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Data related to network protocols, packet size, stream duration, and source/destination IP addresses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Features related to communication modes involve attributes 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such as the number of connections, data transmission rates, and so on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）</a:t>
            </a:r>
            <a:endParaRPr lang="zh-CN" altLang="en-US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Qualitative aspects involving network traffic 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such as service type and service flag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）</a:t>
            </a:r>
            <a:endParaRPr lang="zh-CN" altLang="en-US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960" y="60325"/>
            <a:ext cx="8138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135" y="1145540"/>
            <a:ext cx="8761095" cy="334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 5: 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Machine Learning Models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1. Causal Forest + SHAP causal analysis script: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It is a machine learning research scheme that combines causal reasoning (Causal Inference) and interpretability analysis (Explainability);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u"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advantage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it provides visual interpretation to show which features have the greatest impact on causal effects.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00150" lvl="2" indent="-285750">
              <a:buFont typeface="Wingdings" panose="05000000000000000000" charset="0"/>
              <a:buChar char="u"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960" y="60325"/>
            <a:ext cx="8138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135" y="1145540"/>
            <a:ext cx="8761095" cy="334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 5: 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Machine Learning Models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sym typeface="+mn-ea"/>
            </a:endParaRPr>
          </a:p>
          <a:p>
            <a:pPr marL="457200" lvl="1" indent="0">
              <a:buNone/>
            </a:pP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2. Isolation Forest + Autoencoder joint detection scheme: 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u"/>
            </a:pP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u"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Isolation Forest + Autoencoder joint detection scheme is an unsupervised/half-supervised anomaly detection framework, 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u"/>
            </a:pP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u"/>
            </a:pP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advantage</a:t>
            </a:r>
            <a:r>
              <a:rPr lang="zh-CN" altLang="en-US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it makes use of the complementary advantages of the two models in different dimensions to improve the identification ability of unknown attacks in the Internet of Things environment.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rm Photographer Portfolio by Slidesgo">
  <a:themeElements>
    <a:clrScheme name="Simple Light">
      <a:dk1>
        <a:srgbClr val="DBBDA0"/>
      </a:dk1>
      <a:lt1>
        <a:srgbClr val="FFFAF7"/>
      </a:lt1>
      <a:dk2>
        <a:srgbClr val="D5E3D9"/>
      </a:dk2>
      <a:lt2>
        <a:srgbClr val="FFE8D5"/>
      </a:lt2>
      <a:accent1>
        <a:srgbClr val="8F745A"/>
      </a:accent1>
      <a:accent2>
        <a:srgbClr val="414042"/>
      </a:accent2>
      <a:accent3>
        <a:srgbClr val="F6DAC4"/>
      </a:accent3>
      <a:accent4>
        <a:srgbClr val="FFFAF7"/>
      </a:accent4>
      <a:accent5>
        <a:srgbClr val="89C099"/>
      </a:accent5>
      <a:accent6>
        <a:srgbClr val="8F745A"/>
      </a:accent6>
      <a:hlink>
        <a:srgbClr val="89C0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3358</Words>
  <Application>WPS 演示</Application>
  <PresentationFormat>全屏显示(16:9)</PresentationFormat>
  <Paragraphs>124</Paragraphs>
  <Slides>11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宋体</vt:lpstr>
      <vt:lpstr>Wingdings</vt:lpstr>
      <vt:lpstr>Arial</vt:lpstr>
      <vt:lpstr>BioRhyme ExtraBold</vt:lpstr>
      <vt:lpstr>Raleway</vt:lpstr>
      <vt:lpstr>Fredoka One</vt:lpstr>
      <vt:lpstr>Wide Latin</vt:lpstr>
      <vt:lpstr>Lato</vt:lpstr>
      <vt:lpstr>Raleway Thin</vt:lpstr>
      <vt:lpstr>Roboto Condensed Light</vt:lpstr>
      <vt:lpstr>AMGDT</vt:lpstr>
      <vt:lpstr>BioRhyme</vt:lpstr>
      <vt:lpstr>Abril Fatface</vt:lpstr>
      <vt:lpstr>Merriweather</vt:lpstr>
      <vt:lpstr>Source Sans Pro</vt:lpstr>
      <vt:lpstr>Roboto</vt:lpstr>
      <vt:lpstr>Times New Roman</vt:lpstr>
      <vt:lpstr>微软雅黑</vt:lpstr>
      <vt:lpstr>Wingdings</vt:lpstr>
      <vt:lpstr>Arial Unicode MS</vt:lpstr>
      <vt:lpstr>Farm Photographer Portfolio by Slidesgo</vt:lpstr>
      <vt:lpstr>Detection Of Network Anomalies In Smart Home Internet Of Things In Machine Learning</vt:lpstr>
      <vt:lpstr> Research Methodology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PHOTOGRAPHER PORTFOLIO</dc:title>
  <dc:creator/>
  <cp:lastModifiedBy>李晟柏</cp:lastModifiedBy>
  <cp:revision>39</cp:revision>
  <dcterms:created xsi:type="dcterms:W3CDTF">2025-04-28T15:14:00Z</dcterms:created>
  <dcterms:modified xsi:type="dcterms:W3CDTF">2025-05-27T09:37:56Z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DA9EB601D3464C49A563BB3383E1ADBB_12</vt:lpwstr>
  </property>
  <property fmtid="{D5CDD505-2E9C-101B-9397-08002B2CF9AE}" pid="3" name="KSOProductBuildVer">
    <vt:lpwstr>2052-12.1.0.21171</vt:lpwstr>
  </property>
</Properties>
</file>